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4"/>
  </p:notesMasterIdLst>
  <p:sldIdLst>
    <p:sldId id="256" r:id="rId2"/>
    <p:sldId id="316" r:id="rId3"/>
    <p:sldId id="267" r:id="rId4"/>
    <p:sldId id="268" r:id="rId5"/>
    <p:sldId id="269" r:id="rId6"/>
    <p:sldId id="270" r:id="rId7"/>
    <p:sldId id="271" r:id="rId8"/>
    <p:sldId id="272" r:id="rId9"/>
    <p:sldId id="273" r:id="rId10"/>
    <p:sldId id="274"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00" r:id="rId37"/>
    <p:sldId id="301" r:id="rId38"/>
    <p:sldId id="302" r:id="rId39"/>
    <p:sldId id="303" r:id="rId40"/>
    <p:sldId id="304" r:id="rId41"/>
    <p:sldId id="305" r:id="rId42"/>
    <p:sldId id="306" r:id="rId43"/>
    <p:sldId id="307" r:id="rId44"/>
    <p:sldId id="308" r:id="rId45"/>
    <p:sldId id="309" r:id="rId46"/>
    <p:sldId id="310" r:id="rId47"/>
    <p:sldId id="311" r:id="rId48"/>
    <p:sldId id="312" r:id="rId49"/>
    <p:sldId id="313" r:id="rId50"/>
    <p:sldId id="314" r:id="rId51"/>
    <p:sldId id="315" r:id="rId52"/>
    <p:sldId id="261" r:id="rId5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A7C"/>
    <a:srgbClr val="33CCFF"/>
    <a:srgbClr val="D4211C"/>
    <a:srgbClr val="FF9A69"/>
    <a:srgbClr val="D20705"/>
    <a:srgbClr val="71D4FF"/>
    <a:srgbClr val="648A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649" autoAdjust="0"/>
    <p:restoredTop sz="94712"/>
  </p:normalViewPr>
  <p:slideViewPr>
    <p:cSldViewPr snapToGrid="0" snapToObjects="1">
      <p:cViewPr varScale="1">
        <p:scale>
          <a:sx n="108" d="100"/>
          <a:sy n="108" d="100"/>
        </p:scale>
        <p:origin x="50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jpg>
</file>

<file path=ppt/media/image11.jpg>
</file>

<file path=ppt/media/image12.jpg>
</file>

<file path=ppt/media/image13.jpg>
</file>

<file path=ppt/media/image14.jpg>
</file>

<file path=ppt/media/image15.jpeg>
</file>

<file path=ppt/media/image16.jpeg>
</file>

<file path=ppt/media/image17.jpg>
</file>

<file path=ppt/media/image2.png>
</file>

<file path=ppt/media/image3.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ECF9F0-654A-478A-82B4-9E7DE2B5E0F8}" type="datetimeFigureOut">
              <a:rPr lang="en-US" smtClean="0"/>
              <a:t>3/21/2022</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D6912E-470A-47C8-A02B-E30A5176E1C7}" type="slidenum">
              <a:rPr lang="en-US" smtClean="0"/>
              <a:t>‹#›</a:t>
            </a:fld>
            <a:endParaRPr lang="en-US"/>
          </a:p>
        </p:txBody>
      </p:sp>
    </p:spTree>
    <p:extLst>
      <p:ext uri="{BB962C8B-B14F-4D97-AF65-F5344CB8AC3E}">
        <p14:creationId xmlns:p14="http://schemas.microsoft.com/office/powerpoint/2010/main" val="39893608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3BE46607-DAA6-408F-AEF0-F0A992182813}" type="slidenum">
              <a:rPr lang="en-US" smtClean="0"/>
              <a:t>2</a:t>
            </a:fld>
            <a:endParaRPr lang="en-US"/>
          </a:p>
        </p:txBody>
      </p:sp>
    </p:spTree>
    <p:extLst>
      <p:ext uri="{BB962C8B-B14F-4D97-AF65-F5344CB8AC3E}">
        <p14:creationId xmlns:p14="http://schemas.microsoft.com/office/powerpoint/2010/main" val="1059163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3EE43EFC-2291-4B94-A734-3FF0397C0289}" type="slidenum">
              <a:rPr lang="zh-CN" altLang="en-US" smtClean="0"/>
              <a:pPr/>
              <a:t>7</a:t>
            </a:fld>
            <a:endParaRPr lang="zh-CN" altLang="en-US"/>
          </a:p>
        </p:txBody>
      </p:sp>
    </p:spTree>
    <p:extLst>
      <p:ext uri="{BB962C8B-B14F-4D97-AF65-F5344CB8AC3E}">
        <p14:creationId xmlns:p14="http://schemas.microsoft.com/office/powerpoint/2010/main" val="2099536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3EE43EFC-2291-4B94-A734-3FF0397C0289}" type="slidenum">
              <a:rPr lang="zh-CN" altLang="en-US" smtClean="0"/>
              <a:pPr/>
              <a:t>8</a:t>
            </a:fld>
            <a:endParaRPr lang="zh-CN" altLang="en-US"/>
          </a:p>
        </p:txBody>
      </p:sp>
    </p:spTree>
    <p:extLst>
      <p:ext uri="{BB962C8B-B14F-4D97-AF65-F5344CB8AC3E}">
        <p14:creationId xmlns:p14="http://schemas.microsoft.com/office/powerpoint/2010/main" val="27754430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3EE43EFC-2291-4B94-A734-3FF0397C0289}" type="slidenum">
              <a:rPr lang="zh-CN" altLang="en-US" smtClean="0"/>
              <a:pPr/>
              <a:t>9</a:t>
            </a:fld>
            <a:endParaRPr lang="zh-CN" altLang="en-US"/>
          </a:p>
        </p:txBody>
      </p:sp>
    </p:spTree>
    <p:extLst>
      <p:ext uri="{BB962C8B-B14F-4D97-AF65-F5344CB8AC3E}">
        <p14:creationId xmlns:p14="http://schemas.microsoft.com/office/powerpoint/2010/main" val="317389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3BE46607-DAA6-408F-AEF0-F0A992182813}" type="slidenum">
              <a:rPr lang="en-US" smtClean="0"/>
              <a:t>13</a:t>
            </a:fld>
            <a:endParaRPr lang="en-US"/>
          </a:p>
        </p:txBody>
      </p:sp>
    </p:spTree>
    <p:extLst>
      <p:ext uri="{BB962C8B-B14F-4D97-AF65-F5344CB8AC3E}">
        <p14:creationId xmlns:p14="http://schemas.microsoft.com/office/powerpoint/2010/main" val="615076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2" name="Rectangle 6"/>
          <p:cNvSpPr>
            <a:spLocks noChangeArrowheads="1"/>
          </p:cNvSpPr>
          <p:nvPr userDrawn="1"/>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内容占位符 3"/>
          <p:cNvSpPr>
            <a:spLocks noGrp="1"/>
          </p:cNvSpPr>
          <p:nvPr>
            <p:ph sz="quarter" idx="10" hasCustomPrompt="1"/>
          </p:nvPr>
        </p:nvSpPr>
        <p:spPr>
          <a:xfrm>
            <a:off x="295779" y="507048"/>
            <a:ext cx="11614281" cy="543037"/>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a:buNone/>
              <a:tabLst/>
              <a:defRPr sz="3500" b="0" i="0">
                <a:solidFill>
                  <a:schemeClr val="tx1"/>
                </a:solidFill>
                <a:latin typeface="Microsoft YaHei" charset="-122"/>
                <a:ea typeface="Microsoft YaHei" charset="-122"/>
                <a:cs typeface="Microsoft YaHei"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kumimoji="1" lang="zh-CN" altLang="en-US" noProof="0" dirty="0"/>
              <a:t>目录</a:t>
            </a:r>
          </a:p>
        </p:txBody>
      </p:sp>
      <p:sp>
        <p:nvSpPr>
          <p:cNvPr id="24" name="内容占位符 5"/>
          <p:cNvSpPr>
            <a:spLocks noGrp="1"/>
          </p:cNvSpPr>
          <p:nvPr>
            <p:ph sz="quarter" idx="11" hasCustomPrompt="1"/>
          </p:nvPr>
        </p:nvSpPr>
        <p:spPr>
          <a:xfrm>
            <a:off x="295592" y="1409953"/>
            <a:ext cx="11614467" cy="4935411"/>
          </a:xfrm>
          <a:prstGeom prst="rect">
            <a:avLst/>
          </a:prstGeom>
        </p:spPr>
        <p:txBody>
          <a:bodyPr/>
          <a:lstStyle>
            <a:lvl1pPr marL="228600" marR="0" indent="-228600" algn="l" defTabSz="914400" rtl="0" eaLnBrk="1" fontAlgn="auto" latinLnBrk="0" hangingPunct="1">
              <a:lnSpc>
                <a:spcPct val="300000"/>
              </a:lnSpc>
              <a:spcBef>
                <a:spcPts val="1000"/>
              </a:spcBef>
              <a:spcAft>
                <a:spcPts val="0"/>
              </a:spcAft>
              <a:buClrTx/>
              <a:buSzTx/>
              <a:buFont typeface="Arial"/>
              <a:buNone/>
              <a:tabLst/>
              <a:defRPr sz="3000" b="0" i="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01 PART ONE</a:t>
            </a:r>
          </a:p>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kumimoji="1" lang="en-US" altLang="zh-CN" dirty="0"/>
              <a:t>02 </a:t>
            </a:r>
            <a:r>
              <a:rPr lang="en-US" altLang="zh-CN" dirty="0"/>
              <a:t>PART TWO</a:t>
            </a:r>
          </a:p>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kumimoji="1" lang="en-US" altLang="zh-CN" dirty="0"/>
              <a:t>03 </a:t>
            </a:r>
            <a:r>
              <a:rPr lang="en-US" altLang="zh-CN" dirty="0"/>
              <a:t>PART THREE</a:t>
            </a:r>
          </a:p>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kumimoji="1" lang="en-US" altLang="zh-CN" dirty="0"/>
              <a:t>04 </a:t>
            </a:r>
            <a:r>
              <a:rPr lang="en-US" altLang="zh-CN" dirty="0"/>
              <a:t>PART FOUR</a:t>
            </a:r>
          </a:p>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kumimoji="1" lang="en-US" altLang="zh-CN" dirty="0"/>
              <a:t>05 </a:t>
            </a:r>
            <a:r>
              <a:rPr lang="en-US" altLang="zh-CN" dirty="0"/>
              <a:t>PART FIVE</a:t>
            </a:r>
          </a:p>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kumimoji="1" lang="en-US" altLang="zh-CN" dirty="0"/>
              <a:t>06 </a:t>
            </a:r>
            <a:r>
              <a:rPr lang="en-US" altLang="zh-CN" dirty="0"/>
              <a:t>PART SIX</a:t>
            </a:r>
            <a:endParaRPr kumimoji="1" lang="en-US" altLang="zh-CN" dirty="0"/>
          </a:p>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kumimoji="1" lang="en-US" altLang="zh-CN" dirty="0"/>
              <a:t>07 </a:t>
            </a:r>
            <a:r>
              <a:rPr lang="en-US" altLang="zh-CN" dirty="0"/>
              <a:t>PART SEVEN</a:t>
            </a:r>
          </a:p>
        </p:txBody>
      </p:sp>
      <p:sp>
        <p:nvSpPr>
          <p:cNvPr id="25" name="Rectangle 5"/>
          <p:cNvSpPr>
            <a:spLocks noChangeArrowheads="1"/>
          </p:cNvSpPr>
          <p:nvPr userDrawn="1"/>
        </p:nvSpPr>
        <p:spPr bwMode="auto">
          <a:xfrm>
            <a:off x="2309233" y="-386308"/>
            <a:ext cx="321822" cy="325735"/>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 name="Rectangle 6"/>
          <p:cNvSpPr>
            <a:spLocks noChangeArrowheads="1"/>
          </p:cNvSpPr>
          <p:nvPr userDrawn="1"/>
        </p:nvSpPr>
        <p:spPr bwMode="auto">
          <a:xfrm>
            <a:off x="2686676" y="-386308"/>
            <a:ext cx="323779" cy="325735"/>
          </a:xfrm>
          <a:prstGeom prst="rect">
            <a:avLst/>
          </a:prstGeom>
          <a:solidFill>
            <a:srgbClr val="FF9A6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Rectangle 5"/>
          <p:cNvSpPr>
            <a:spLocks noChangeArrowheads="1"/>
          </p:cNvSpPr>
          <p:nvPr userDrawn="1"/>
        </p:nvSpPr>
        <p:spPr bwMode="auto">
          <a:xfrm>
            <a:off x="7699" y="-386308"/>
            <a:ext cx="321822" cy="325735"/>
          </a:xfrm>
          <a:prstGeom prst="rect">
            <a:avLst/>
          </a:prstGeom>
          <a:solidFill>
            <a:srgbClr val="415463"/>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9" name="Rectangle 5"/>
          <p:cNvSpPr>
            <a:spLocks noChangeArrowheads="1"/>
          </p:cNvSpPr>
          <p:nvPr userDrawn="1"/>
        </p:nvSpPr>
        <p:spPr bwMode="auto">
          <a:xfrm>
            <a:off x="385143" y="-386308"/>
            <a:ext cx="321822" cy="325735"/>
          </a:xfrm>
          <a:prstGeom prst="rect">
            <a:avLst/>
          </a:prstGeom>
          <a:gradFill flip="none" rotWithShape="1">
            <a:gsLst>
              <a:gs pos="0">
                <a:srgbClr val="94A5B8"/>
              </a:gs>
              <a:gs pos="100000">
                <a:srgbClr val="7A8EA3"/>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Rectangle 5"/>
          <p:cNvSpPr>
            <a:spLocks noChangeArrowheads="1"/>
          </p:cNvSpPr>
          <p:nvPr userDrawn="1"/>
        </p:nvSpPr>
        <p:spPr bwMode="auto">
          <a:xfrm>
            <a:off x="762586" y="-386308"/>
            <a:ext cx="321822" cy="325735"/>
          </a:xfrm>
          <a:prstGeom prst="rect">
            <a:avLst/>
          </a:prstGeom>
          <a:gradFill flip="none" rotWithShape="1">
            <a:gsLst>
              <a:gs pos="0">
                <a:srgbClr val="D6E5F2"/>
              </a:gs>
              <a:gs pos="100000">
                <a:srgbClr val="BFD1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userDrawn="1"/>
        </p:nvSpPr>
        <p:spPr>
          <a:xfrm>
            <a:off x="9298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基础配色</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32" name="矩形 31"/>
          <p:cNvSpPr/>
          <p:nvPr userDrawn="1"/>
        </p:nvSpPr>
        <p:spPr>
          <a:xfrm>
            <a:off x="220854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强调色一</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33" name="Rectangle 5"/>
          <p:cNvSpPr>
            <a:spLocks noChangeArrowheads="1"/>
          </p:cNvSpPr>
          <p:nvPr userDrawn="1"/>
        </p:nvSpPr>
        <p:spPr bwMode="auto">
          <a:xfrm>
            <a:off x="1149850" y="-386308"/>
            <a:ext cx="321822" cy="325735"/>
          </a:xfrm>
          <a:prstGeom prst="rect">
            <a:avLst/>
          </a:prstGeom>
          <a:gradFill flip="none" rotWithShape="1">
            <a:gsLst>
              <a:gs pos="0">
                <a:srgbClr val="ECF0F2"/>
              </a:gs>
              <a:gs pos="100000">
                <a:srgbClr val="D9DE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4" name="Rectangle 5"/>
          <p:cNvSpPr>
            <a:spLocks noChangeArrowheads="1"/>
          </p:cNvSpPr>
          <p:nvPr userDrawn="1"/>
        </p:nvSpPr>
        <p:spPr bwMode="auto">
          <a:xfrm>
            <a:off x="1527293" y="-386308"/>
            <a:ext cx="321822" cy="325735"/>
          </a:xfrm>
          <a:prstGeom prst="rect">
            <a:avLst/>
          </a:prstGeom>
          <a:gradFill flip="none" rotWithShape="1">
            <a:gsLst>
              <a:gs pos="0">
                <a:srgbClr val="EBEBEB"/>
              </a:gs>
              <a:gs pos="100000">
                <a:srgbClr val="F0F0F0"/>
              </a:gs>
            </a:gsLst>
            <a:lin ang="5400000" scaled="1"/>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Tree>
    <p:extLst>
      <p:ext uri="{BB962C8B-B14F-4D97-AF65-F5344CB8AC3E}">
        <p14:creationId xmlns:p14="http://schemas.microsoft.com/office/powerpoint/2010/main" val="1602910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4" name="Rectangle 6"/>
          <p:cNvSpPr>
            <a:spLocks noChangeArrowheads="1"/>
          </p:cNvSpPr>
          <p:nvPr userDrawn="1"/>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内容占位符 3"/>
          <p:cNvSpPr>
            <a:spLocks noGrp="1"/>
          </p:cNvSpPr>
          <p:nvPr>
            <p:ph sz="quarter" idx="10" hasCustomPrompt="1"/>
          </p:nvPr>
        </p:nvSpPr>
        <p:spPr>
          <a:xfrm>
            <a:off x="295779" y="507048"/>
            <a:ext cx="11614281" cy="693703"/>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a:buNone/>
              <a:tabLst/>
              <a:defRPr sz="4400" b="0" i="0">
                <a:solidFill>
                  <a:schemeClr val="tx1"/>
                </a:solidFill>
                <a:latin typeface="Microsoft YaHei" charset="-122"/>
                <a:ea typeface="Microsoft YaHei" charset="-122"/>
                <a:cs typeface="Microsoft YaHei"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Slide Title</a:t>
            </a:r>
            <a:endParaRPr kumimoji="1" lang="zh-CN" altLang="en-US" dirty="0"/>
          </a:p>
        </p:txBody>
      </p:sp>
      <p:sp>
        <p:nvSpPr>
          <p:cNvPr id="26" name="内容占位符 5"/>
          <p:cNvSpPr>
            <a:spLocks noGrp="1"/>
          </p:cNvSpPr>
          <p:nvPr>
            <p:ph sz="quarter" idx="11" hasCustomPrompt="1"/>
          </p:nvPr>
        </p:nvSpPr>
        <p:spPr>
          <a:xfrm>
            <a:off x="295592" y="1383347"/>
            <a:ext cx="11614467" cy="5215679"/>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a:buNone/>
              <a:tabLst/>
              <a:defRPr sz="2200" b="0" i="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Headline in 22 - 32 point</a:t>
            </a:r>
          </a:p>
          <a:p>
            <a:pPr marL="228600" marR="0" lvl="0" indent="-228600" algn="l" defTabSz="914400" rtl="0" eaLnBrk="1" fontAlgn="auto" latinLnBrk="0" hangingPunct="1">
              <a:lnSpc>
                <a:spcPct val="90000"/>
              </a:lnSpc>
              <a:spcBef>
                <a:spcPts val="1000"/>
              </a:spcBef>
              <a:spcAft>
                <a:spcPts val="0"/>
              </a:spcAft>
              <a:buClrTx/>
              <a:buSzTx/>
              <a:buFont typeface="Arial"/>
              <a:buNone/>
              <a:tabLst/>
              <a:defRPr/>
            </a:pPr>
            <a:endParaRPr kumimoji="1" lang="zh-CN" altLang="en-US" dirty="0"/>
          </a:p>
        </p:txBody>
      </p:sp>
      <p:sp>
        <p:nvSpPr>
          <p:cNvPr id="15" name="Rectangle 5"/>
          <p:cNvSpPr>
            <a:spLocks noChangeArrowheads="1"/>
          </p:cNvSpPr>
          <p:nvPr userDrawn="1"/>
        </p:nvSpPr>
        <p:spPr bwMode="auto">
          <a:xfrm>
            <a:off x="2309233" y="-386308"/>
            <a:ext cx="321822" cy="325735"/>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Rectangle 6"/>
          <p:cNvSpPr>
            <a:spLocks noChangeArrowheads="1"/>
          </p:cNvSpPr>
          <p:nvPr userDrawn="1"/>
        </p:nvSpPr>
        <p:spPr bwMode="auto">
          <a:xfrm>
            <a:off x="2686676" y="-386308"/>
            <a:ext cx="323779" cy="325735"/>
          </a:xfrm>
          <a:prstGeom prst="rect">
            <a:avLst/>
          </a:prstGeom>
          <a:solidFill>
            <a:srgbClr val="FF9A6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Rectangle 5"/>
          <p:cNvSpPr>
            <a:spLocks noChangeArrowheads="1"/>
          </p:cNvSpPr>
          <p:nvPr userDrawn="1"/>
        </p:nvSpPr>
        <p:spPr bwMode="auto">
          <a:xfrm>
            <a:off x="7699" y="-386308"/>
            <a:ext cx="321822" cy="325735"/>
          </a:xfrm>
          <a:prstGeom prst="rect">
            <a:avLst/>
          </a:prstGeom>
          <a:solidFill>
            <a:srgbClr val="415463"/>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8" name="Rectangle 5"/>
          <p:cNvSpPr>
            <a:spLocks noChangeArrowheads="1"/>
          </p:cNvSpPr>
          <p:nvPr userDrawn="1"/>
        </p:nvSpPr>
        <p:spPr bwMode="auto">
          <a:xfrm>
            <a:off x="385143" y="-386308"/>
            <a:ext cx="321822" cy="325735"/>
          </a:xfrm>
          <a:prstGeom prst="rect">
            <a:avLst/>
          </a:prstGeom>
          <a:gradFill flip="none" rotWithShape="1">
            <a:gsLst>
              <a:gs pos="0">
                <a:srgbClr val="94A5B8"/>
              </a:gs>
              <a:gs pos="100000">
                <a:srgbClr val="7A8EA3"/>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Rectangle 5"/>
          <p:cNvSpPr>
            <a:spLocks noChangeArrowheads="1"/>
          </p:cNvSpPr>
          <p:nvPr userDrawn="1"/>
        </p:nvSpPr>
        <p:spPr bwMode="auto">
          <a:xfrm>
            <a:off x="762586" y="-386308"/>
            <a:ext cx="321822" cy="325735"/>
          </a:xfrm>
          <a:prstGeom prst="rect">
            <a:avLst/>
          </a:prstGeom>
          <a:gradFill flip="none" rotWithShape="1">
            <a:gsLst>
              <a:gs pos="0">
                <a:srgbClr val="D6E5F2"/>
              </a:gs>
              <a:gs pos="100000">
                <a:srgbClr val="BFD1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userDrawn="1"/>
        </p:nvSpPr>
        <p:spPr>
          <a:xfrm>
            <a:off x="9298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基础配色</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21" name="矩形 20"/>
          <p:cNvSpPr/>
          <p:nvPr userDrawn="1"/>
        </p:nvSpPr>
        <p:spPr>
          <a:xfrm>
            <a:off x="220854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强调色一</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22" name="Rectangle 5"/>
          <p:cNvSpPr>
            <a:spLocks noChangeArrowheads="1"/>
          </p:cNvSpPr>
          <p:nvPr userDrawn="1"/>
        </p:nvSpPr>
        <p:spPr bwMode="auto">
          <a:xfrm>
            <a:off x="1149850" y="-386308"/>
            <a:ext cx="321822" cy="325735"/>
          </a:xfrm>
          <a:prstGeom prst="rect">
            <a:avLst/>
          </a:prstGeom>
          <a:gradFill flip="none" rotWithShape="1">
            <a:gsLst>
              <a:gs pos="0">
                <a:srgbClr val="ECF0F2"/>
              </a:gs>
              <a:gs pos="100000">
                <a:srgbClr val="D9DE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3" name="Rectangle 5"/>
          <p:cNvSpPr>
            <a:spLocks noChangeArrowheads="1"/>
          </p:cNvSpPr>
          <p:nvPr userDrawn="1"/>
        </p:nvSpPr>
        <p:spPr bwMode="auto">
          <a:xfrm>
            <a:off x="1527293" y="-386308"/>
            <a:ext cx="321822" cy="325735"/>
          </a:xfrm>
          <a:prstGeom prst="rect">
            <a:avLst/>
          </a:prstGeom>
          <a:gradFill flip="none" rotWithShape="1">
            <a:gsLst>
              <a:gs pos="0">
                <a:srgbClr val="EBEBEB"/>
              </a:gs>
              <a:gs pos="100000">
                <a:srgbClr val="F0F0F0"/>
              </a:gs>
            </a:gsLst>
            <a:lin ang="5400000" scaled="1"/>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Tree>
    <p:extLst>
      <p:ext uri="{BB962C8B-B14F-4D97-AF65-F5344CB8AC3E}">
        <p14:creationId xmlns:p14="http://schemas.microsoft.com/office/powerpoint/2010/main" val="2082846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4" name="内容占位符 3"/>
          <p:cNvSpPr>
            <a:spLocks noGrp="1"/>
          </p:cNvSpPr>
          <p:nvPr>
            <p:ph sz="quarter" idx="10" hasCustomPrompt="1"/>
          </p:nvPr>
        </p:nvSpPr>
        <p:spPr>
          <a:xfrm>
            <a:off x="295779" y="507048"/>
            <a:ext cx="11591421" cy="693703"/>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a:buNone/>
              <a:tabLst/>
              <a:defRPr sz="4000" b="0" i="0">
                <a:solidFill>
                  <a:schemeClr val="tx1"/>
                </a:solidFill>
                <a:latin typeface="Microsoft YaHei" charset="-122"/>
                <a:ea typeface="Microsoft YaHei" charset="-122"/>
                <a:cs typeface="Microsoft YaHei"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Slide Title</a:t>
            </a:r>
            <a:endParaRPr kumimoji="1" lang="zh-CN" altLang="en-US" dirty="0"/>
          </a:p>
        </p:txBody>
      </p:sp>
      <p:sp>
        <p:nvSpPr>
          <p:cNvPr id="25" name="内容占位符 12"/>
          <p:cNvSpPr>
            <a:spLocks noGrp="1"/>
          </p:cNvSpPr>
          <p:nvPr>
            <p:ph sz="quarter" idx="11" hasCustomPrompt="1"/>
          </p:nvPr>
        </p:nvSpPr>
        <p:spPr>
          <a:xfrm>
            <a:off x="295592" y="1330943"/>
            <a:ext cx="11591607" cy="615950"/>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Headline in 24 - 32 point</a:t>
            </a:r>
          </a:p>
          <a:p>
            <a:pPr marL="228600" marR="0" lvl="0" indent="-228600" algn="l" defTabSz="914400" rtl="0" eaLnBrk="1" fontAlgn="auto" latinLnBrk="0" hangingPunct="1">
              <a:lnSpc>
                <a:spcPct val="90000"/>
              </a:lnSpc>
              <a:spcBef>
                <a:spcPts val="1000"/>
              </a:spcBef>
              <a:spcAft>
                <a:spcPts val="0"/>
              </a:spcAft>
              <a:buClrTx/>
              <a:buSzTx/>
              <a:buFont typeface="Arial"/>
              <a:buNone/>
              <a:tabLst/>
              <a:defRPr/>
            </a:pPr>
            <a:endParaRPr kumimoji="1" lang="zh-CN" altLang="en-US" dirty="0"/>
          </a:p>
        </p:txBody>
      </p:sp>
      <p:sp>
        <p:nvSpPr>
          <p:cNvPr id="26" name="内容占位符 15"/>
          <p:cNvSpPr>
            <a:spLocks noGrp="1"/>
          </p:cNvSpPr>
          <p:nvPr>
            <p:ph sz="quarter" idx="12" hasCustomPrompt="1"/>
          </p:nvPr>
        </p:nvSpPr>
        <p:spPr>
          <a:xfrm>
            <a:off x="295593" y="2077085"/>
            <a:ext cx="11591606" cy="4534730"/>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a:buNone/>
              <a:tabLst/>
              <a:defRPr sz="2200" b="0" i="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Headline in 22 point</a:t>
            </a:r>
          </a:p>
          <a:p>
            <a:pPr marL="228600" marR="0" lvl="0" indent="-228600" algn="l" defTabSz="914400" rtl="0" eaLnBrk="1" fontAlgn="auto" latinLnBrk="0" hangingPunct="1">
              <a:lnSpc>
                <a:spcPct val="90000"/>
              </a:lnSpc>
              <a:spcBef>
                <a:spcPts val="1000"/>
              </a:spcBef>
              <a:spcAft>
                <a:spcPts val="0"/>
              </a:spcAft>
              <a:buClrTx/>
              <a:buSzTx/>
              <a:buFont typeface="Arial"/>
              <a:buNone/>
              <a:tabLst/>
              <a:defRPr/>
            </a:pPr>
            <a:endParaRPr kumimoji="1" lang="zh-CN" altLang="en-US" dirty="0"/>
          </a:p>
        </p:txBody>
      </p:sp>
      <p:sp>
        <p:nvSpPr>
          <p:cNvPr id="27" name="Rectangle 6"/>
          <p:cNvSpPr>
            <a:spLocks noChangeArrowheads="1"/>
          </p:cNvSpPr>
          <p:nvPr userDrawn="1"/>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6" name="Rectangle 5"/>
          <p:cNvSpPr>
            <a:spLocks noChangeArrowheads="1"/>
          </p:cNvSpPr>
          <p:nvPr userDrawn="1"/>
        </p:nvSpPr>
        <p:spPr bwMode="auto">
          <a:xfrm>
            <a:off x="2309233" y="-386308"/>
            <a:ext cx="321822" cy="325735"/>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 name="Rectangle 6"/>
          <p:cNvSpPr>
            <a:spLocks noChangeArrowheads="1"/>
          </p:cNvSpPr>
          <p:nvPr userDrawn="1"/>
        </p:nvSpPr>
        <p:spPr bwMode="auto">
          <a:xfrm>
            <a:off x="2686676" y="-386308"/>
            <a:ext cx="323779" cy="325735"/>
          </a:xfrm>
          <a:prstGeom prst="rect">
            <a:avLst/>
          </a:prstGeom>
          <a:solidFill>
            <a:srgbClr val="FF9A6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Rectangle 5"/>
          <p:cNvSpPr>
            <a:spLocks noChangeArrowheads="1"/>
          </p:cNvSpPr>
          <p:nvPr userDrawn="1"/>
        </p:nvSpPr>
        <p:spPr bwMode="auto">
          <a:xfrm>
            <a:off x="7699" y="-386308"/>
            <a:ext cx="321822" cy="325735"/>
          </a:xfrm>
          <a:prstGeom prst="rect">
            <a:avLst/>
          </a:prstGeom>
          <a:solidFill>
            <a:srgbClr val="415463"/>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9" name="Rectangle 5"/>
          <p:cNvSpPr>
            <a:spLocks noChangeArrowheads="1"/>
          </p:cNvSpPr>
          <p:nvPr userDrawn="1"/>
        </p:nvSpPr>
        <p:spPr bwMode="auto">
          <a:xfrm>
            <a:off x="385143" y="-386308"/>
            <a:ext cx="321822" cy="325735"/>
          </a:xfrm>
          <a:prstGeom prst="rect">
            <a:avLst/>
          </a:prstGeom>
          <a:gradFill flip="none" rotWithShape="1">
            <a:gsLst>
              <a:gs pos="0">
                <a:srgbClr val="94A5B8"/>
              </a:gs>
              <a:gs pos="100000">
                <a:srgbClr val="7A8EA3"/>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Rectangle 5"/>
          <p:cNvSpPr>
            <a:spLocks noChangeArrowheads="1"/>
          </p:cNvSpPr>
          <p:nvPr userDrawn="1"/>
        </p:nvSpPr>
        <p:spPr bwMode="auto">
          <a:xfrm>
            <a:off x="762586" y="-386308"/>
            <a:ext cx="321822" cy="325735"/>
          </a:xfrm>
          <a:prstGeom prst="rect">
            <a:avLst/>
          </a:prstGeom>
          <a:gradFill flip="none" rotWithShape="1">
            <a:gsLst>
              <a:gs pos="0">
                <a:srgbClr val="D6E5F2"/>
              </a:gs>
              <a:gs pos="100000">
                <a:srgbClr val="BFD1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9298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基础配色</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22" name="矩形 21"/>
          <p:cNvSpPr/>
          <p:nvPr userDrawn="1"/>
        </p:nvSpPr>
        <p:spPr>
          <a:xfrm>
            <a:off x="220854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强调色一</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23" name="Rectangle 5"/>
          <p:cNvSpPr>
            <a:spLocks noChangeArrowheads="1"/>
          </p:cNvSpPr>
          <p:nvPr userDrawn="1"/>
        </p:nvSpPr>
        <p:spPr bwMode="auto">
          <a:xfrm>
            <a:off x="1149850" y="-386308"/>
            <a:ext cx="321822" cy="325735"/>
          </a:xfrm>
          <a:prstGeom prst="rect">
            <a:avLst/>
          </a:prstGeom>
          <a:gradFill flip="none" rotWithShape="1">
            <a:gsLst>
              <a:gs pos="0">
                <a:srgbClr val="ECF0F2"/>
              </a:gs>
              <a:gs pos="100000">
                <a:srgbClr val="D9DE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8" name="Rectangle 5"/>
          <p:cNvSpPr>
            <a:spLocks noChangeArrowheads="1"/>
          </p:cNvSpPr>
          <p:nvPr userDrawn="1"/>
        </p:nvSpPr>
        <p:spPr bwMode="auto">
          <a:xfrm>
            <a:off x="1527293" y="-386308"/>
            <a:ext cx="321822" cy="325735"/>
          </a:xfrm>
          <a:prstGeom prst="rect">
            <a:avLst/>
          </a:prstGeom>
          <a:gradFill flip="none" rotWithShape="1">
            <a:gsLst>
              <a:gs pos="0">
                <a:srgbClr val="EBEBEB"/>
              </a:gs>
              <a:gs pos="100000">
                <a:srgbClr val="F0F0F0"/>
              </a:gs>
            </a:gsLst>
            <a:lin ang="5400000" scaled="1"/>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Tree>
    <p:extLst>
      <p:ext uri="{BB962C8B-B14F-4D97-AF65-F5344CB8AC3E}">
        <p14:creationId xmlns:p14="http://schemas.microsoft.com/office/powerpoint/2010/main" val="273960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
        <p:nvSpPr>
          <p:cNvPr id="20" name="内容占位符 15"/>
          <p:cNvSpPr>
            <a:spLocks noGrp="1"/>
          </p:cNvSpPr>
          <p:nvPr>
            <p:ph sz="quarter" idx="12" hasCustomPrompt="1"/>
          </p:nvPr>
        </p:nvSpPr>
        <p:spPr>
          <a:xfrm>
            <a:off x="295593" y="1396191"/>
            <a:ext cx="5728017" cy="5211814"/>
          </a:xfrm>
          <a:prstGeom prst="rect">
            <a:avLst/>
          </a:prstGeom>
        </p:spPr>
        <p:txBody>
          <a:bodyPr/>
          <a:lstStyle>
            <a:lvl1pPr marL="228600" marR="0" indent="-228600" algn="l" defTabSz="914400" rtl="0" eaLnBrk="1" fontAlgn="auto" latinLnBrk="0" hangingPunct="1">
              <a:lnSpc>
                <a:spcPct val="200000"/>
              </a:lnSpc>
              <a:spcBef>
                <a:spcPts val="1000"/>
              </a:spcBef>
              <a:spcAft>
                <a:spcPts val="0"/>
              </a:spcAft>
              <a:buClrTx/>
              <a:buSzTx/>
              <a:buFont typeface="Arial"/>
              <a:buNone/>
              <a:tabLst/>
              <a:defRPr sz="2400" b="0" i="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Headline in 22 point</a:t>
            </a:r>
          </a:p>
        </p:txBody>
      </p:sp>
      <p:sp>
        <p:nvSpPr>
          <p:cNvPr id="21" name="Rectangle 6"/>
          <p:cNvSpPr>
            <a:spLocks noChangeArrowheads="1"/>
          </p:cNvSpPr>
          <p:nvPr userDrawn="1"/>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2" name="内容占位符 15"/>
          <p:cNvSpPr>
            <a:spLocks noGrp="1"/>
          </p:cNvSpPr>
          <p:nvPr>
            <p:ph sz="quarter" idx="13" hasCustomPrompt="1"/>
          </p:nvPr>
        </p:nvSpPr>
        <p:spPr>
          <a:xfrm>
            <a:off x="6162993" y="1400001"/>
            <a:ext cx="5728017" cy="5211814"/>
          </a:xfrm>
          <a:prstGeom prst="rect">
            <a:avLst/>
          </a:prstGeom>
        </p:spPr>
        <p:txBody>
          <a:bodyPr/>
          <a:lstStyle>
            <a:lvl1pPr marL="228600" marR="0" indent="-228600" algn="l" defTabSz="914400" rtl="0" eaLnBrk="1" fontAlgn="auto" latinLnBrk="0" hangingPunct="1">
              <a:lnSpc>
                <a:spcPct val="200000"/>
              </a:lnSpc>
              <a:spcBef>
                <a:spcPts val="1000"/>
              </a:spcBef>
              <a:spcAft>
                <a:spcPts val="0"/>
              </a:spcAft>
              <a:buClrTx/>
              <a:buSzTx/>
              <a:buFont typeface="Arial"/>
              <a:buNone/>
              <a:tabLst/>
              <a:defRPr sz="2400" b="0" i="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Headline in 22 point</a:t>
            </a:r>
          </a:p>
        </p:txBody>
      </p:sp>
      <p:sp>
        <p:nvSpPr>
          <p:cNvPr id="23" name="内容占位符 3"/>
          <p:cNvSpPr>
            <a:spLocks noGrp="1"/>
          </p:cNvSpPr>
          <p:nvPr>
            <p:ph sz="quarter" idx="10" hasCustomPrompt="1"/>
          </p:nvPr>
        </p:nvSpPr>
        <p:spPr>
          <a:xfrm>
            <a:off x="295779" y="507048"/>
            <a:ext cx="11591421" cy="693703"/>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a:buNone/>
              <a:tabLst/>
              <a:defRPr sz="4000" b="0" i="0">
                <a:solidFill>
                  <a:schemeClr val="tx1"/>
                </a:solidFill>
                <a:latin typeface="Microsoft YaHei" charset="-122"/>
                <a:ea typeface="Microsoft YaHei" charset="-122"/>
                <a:cs typeface="Microsoft YaHei"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Slide Title</a:t>
            </a:r>
            <a:endParaRPr kumimoji="1" lang="zh-CN" altLang="en-US" dirty="0"/>
          </a:p>
        </p:txBody>
      </p:sp>
      <p:sp>
        <p:nvSpPr>
          <p:cNvPr id="16" name="Rectangle 5"/>
          <p:cNvSpPr>
            <a:spLocks noChangeArrowheads="1"/>
          </p:cNvSpPr>
          <p:nvPr userDrawn="1"/>
        </p:nvSpPr>
        <p:spPr bwMode="auto">
          <a:xfrm>
            <a:off x="2309233" y="-386308"/>
            <a:ext cx="321822" cy="325735"/>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 name="Rectangle 6"/>
          <p:cNvSpPr>
            <a:spLocks noChangeArrowheads="1"/>
          </p:cNvSpPr>
          <p:nvPr userDrawn="1"/>
        </p:nvSpPr>
        <p:spPr bwMode="auto">
          <a:xfrm>
            <a:off x="2686676" y="-386308"/>
            <a:ext cx="323779" cy="325735"/>
          </a:xfrm>
          <a:prstGeom prst="rect">
            <a:avLst/>
          </a:prstGeom>
          <a:solidFill>
            <a:srgbClr val="FF9A6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Rectangle 5"/>
          <p:cNvSpPr>
            <a:spLocks noChangeArrowheads="1"/>
          </p:cNvSpPr>
          <p:nvPr userDrawn="1"/>
        </p:nvSpPr>
        <p:spPr bwMode="auto">
          <a:xfrm>
            <a:off x="7699" y="-386308"/>
            <a:ext cx="321822" cy="325735"/>
          </a:xfrm>
          <a:prstGeom prst="rect">
            <a:avLst/>
          </a:prstGeom>
          <a:solidFill>
            <a:srgbClr val="415463"/>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9" name="Rectangle 5"/>
          <p:cNvSpPr>
            <a:spLocks noChangeArrowheads="1"/>
          </p:cNvSpPr>
          <p:nvPr userDrawn="1"/>
        </p:nvSpPr>
        <p:spPr bwMode="auto">
          <a:xfrm>
            <a:off x="385143" y="-386308"/>
            <a:ext cx="321822" cy="325735"/>
          </a:xfrm>
          <a:prstGeom prst="rect">
            <a:avLst/>
          </a:prstGeom>
          <a:gradFill flip="none" rotWithShape="1">
            <a:gsLst>
              <a:gs pos="0">
                <a:srgbClr val="94A5B8"/>
              </a:gs>
              <a:gs pos="100000">
                <a:srgbClr val="7A8EA3"/>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Rectangle 5"/>
          <p:cNvSpPr>
            <a:spLocks noChangeArrowheads="1"/>
          </p:cNvSpPr>
          <p:nvPr userDrawn="1"/>
        </p:nvSpPr>
        <p:spPr bwMode="auto">
          <a:xfrm>
            <a:off x="762586" y="-386308"/>
            <a:ext cx="321822" cy="325735"/>
          </a:xfrm>
          <a:prstGeom prst="rect">
            <a:avLst/>
          </a:prstGeom>
          <a:gradFill flip="none" rotWithShape="1">
            <a:gsLst>
              <a:gs pos="0">
                <a:srgbClr val="D6E5F2"/>
              </a:gs>
              <a:gs pos="100000">
                <a:srgbClr val="BFD1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userDrawn="1"/>
        </p:nvSpPr>
        <p:spPr>
          <a:xfrm>
            <a:off x="9298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基础配色</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36" name="矩形 35"/>
          <p:cNvSpPr/>
          <p:nvPr userDrawn="1"/>
        </p:nvSpPr>
        <p:spPr>
          <a:xfrm>
            <a:off x="220854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强调色一</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37" name="Rectangle 5"/>
          <p:cNvSpPr>
            <a:spLocks noChangeArrowheads="1"/>
          </p:cNvSpPr>
          <p:nvPr userDrawn="1"/>
        </p:nvSpPr>
        <p:spPr bwMode="auto">
          <a:xfrm>
            <a:off x="1149850" y="-386308"/>
            <a:ext cx="321822" cy="325735"/>
          </a:xfrm>
          <a:prstGeom prst="rect">
            <a:avLst/>
          </a:prstGeom>
          <a:gradFill flip="none" rotWithShape="1">
            <a:gsLst>
              <a:gs pos="0">
                <a:srgbClr val="ECF0F2"/>
              </a:gs>
              <a:gs pos="100000">
                <a:srgbClr val="D9DE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8" name="Rectangle 5"/>
          <p:cNvSpPr>
            <a:spLocks noChangeArrowheads="1"/>
          </p:cNvSpPr>
          <p:nvPr userDrawn="1"/>
        </p:nvSpPr>
        <p:spPr bwMode="auto">
          <a:xfrm>
            <a:off x="1527293" y="-386308"/>
            <a:ext cx="321822" cy="325735"/>
          </a:xfrm>
          <a:prstGeom prst="rect">
            <a:avLst/>
          </a:prstGeom>
          <a:gradFill flip="none" rotWithShape="1">
            <a:gsLst>
              <a:gs pos="0">
                <a:srgbClr val="EBEBEB"/>
              </a:gs>
              <a:gs pos="100000">
                <a:srgbClr val="F0F0F0"/>
              </a:gs>
            </a:gsLst>
            <a:lin ang="5400000" scaled="1"/>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Tree>
    <p:extLst>
      <p:ext uri="{BB962C8B-B14F-4D97-AF65-F5344CB8AC3E}">
        <p14:creationId xmlns:p14="http://schemas.microsoft.com/office/powerpoint/2010/main" val="249537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Rectangle 6"/>
          <p:cNvSpPr>
            <a:spLocks noChangeArrowheads="1"/>
          </p:cNvSpPr>
          <p:nvPr userDrawn="1"/>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4" name="内容占位符 3"/>
          <p:cNvSpPr>
            <a:spLocks noGrp="1"/>
          </p:cNvSpPr>
          <p:nvPr>
            <p:ph sz="quarter" idx="10" hasCustomPrompt="1"/>
          </p:nvPr>
        </p:nvSpPr>
        <p:spPr>
          <a:xfrm>
            <a:off x="295779" y="507048"/>
            <a:ext cx="11591421" cy="6079190"/>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a:buNone/>
              <a:tabLst/>
              <a:defRPr sz="2200" b="0" i="0">
                <a:solidFill>
                  <a:schemeClr val="tx1"/>
                </a:solidFill>
                <a:latin typeface="Microsoft YaHei" charset="-122"/>
                <a:ea typeface="Microsoft YaHei" charset="-122"/>
                <a:cs typeface="Microsoft YaHei" charset="-122"/>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ltLang="zh-CN" dirty="0"/>
              <a:t>Headline in 22 point</a:t>
            </a:r>
          </a:p>
        </p:txBody>
      </p:sp>
      <p:sp>
        <p:nvSpPr>
          <p:cNvPr id="15" name="Rectangle 5"/>
          <p:cNvSpPr>
            <a:spLocks noChangeArrowheads="1"/>
          </p:cNvSpPr>
          <p:nvPr userDrawn="1"/>
        </p:nvSpPr>
        <p:spPr bwMode="auto">
          <a:xfrm>
            <a:off x="2309233" y="-386308"/>
            <a:ext cx="321822" cy="325735"/>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Rectangle 6"/>
          <p:cNvSpPr>
            <a:spLocks noChangeArrowheads="1"/>
          </p:cNvSpPr>
          <p:nvPr userDrawn="1"/>
        </p:nvSpPr>
        <p:spPr bwMode="auto">
          <a:xfrm>
            <a:off x="2686676" y="-386308"/>
            <a:ext cx="323779" cy="325735"/>
          </a:xfrm>
          <a:prstGeom prst="rect">
            <a:avLst/>
          </a:prstGeom>
          <a:solidFill>
            <a:srgbClr val="FF9A6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Rectangle 5"/>
          <p:cNvSpPr>
            <a:spLocks noChangeArrowheads="1"/>
          </p:cNvSpPr>
          <p:nvPr userDrawn="1"/>
        </p:nvSpPr>
        <p:spPr bwMode="auto">
          <a:xfrm>
            <a:off x="7699" y="-386308"/>
            <a:ext cx="321822" cy="325735"/>
          </a:xfrm>
          <a:prstGeom prst="rect">
            <a:avLst/>
          </a:prstGeom>
          <a:solidFill>
            <a:srgbClr val="415463"/>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8" name="Rectangle 5"/>
          <p:cNvSpPr>
            <a:spLocks noChangeArrowheads="1"/>
          </p:cNvSpPr>
          <p:nvPr userDrawn="1"/>
        </p:nvSpPr>
        <p:spPr bwMode="auto">
          <a:xfrm>
            <a:off x="385143" y="-386308"/>
            <a:ext cx="321822" cy="325735"/>
          </a:xfrm>
          <a:prstGeom prst="rect">
            <a:avLst/>
          </a:prstGeom>
          <a:gradFill flip="none" rotWithShape="1">
            <a:gsLst>
              <a:gs pos="0">
                <a:srgbClr val="94A5B8"/>
              </a:gs>
              <a:gs pos="100000">
                <a:srgbClr val="7A8EA3"/>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Rectangle 5"/>
          <p:cNvSpPr>
            <a:spLocks noChangeArrowheads="1"/>
          </p:cNvSpPr>
          <p:nvPr userDrawn="1"/>
        </p:nvSpPr>
        <p:spPr bwMode="auto">
          <a:xfrm>
            <a:off x="762586" y="-386308"/>
            <a:ext cx="321822" cy="325735"/>
          </a:xfrm>
          <a:prstGeom prst="rect">
            <a:avLst/>
          </a:prstGeom>
          <a:gradFill flip="none" rotWithShape="1">
            <a:gsLst>
              <a:gs pos="0">
                <a:srgbClr val="D6E5F2"/>
              </a:gs>
              <a:gs pos="100000">
                <a:srgbClr val="BFD1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userDrawn="1"/>
        </p:nvSpPr>
        <p:spPr>
          <a:xfrm>
            <a:off x="9298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基础配色</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21" name="矩形 20"/>
          <p:cNvSpPr/>
          <p:nvPr userDrawn="1"/>
        </p:nvSpPr>
        <p:spPr>
          <a:xfrm>
            <a:off x="220854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强调色一</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22" name="Rectangle 5"/>
          <p:cNvSpPr>
            <a:spLocks noChangeArrowheads="1"/>
          </p:cNvSpPr>
          <p:nvPr userDrawn="1"/>
        </p:nvSpPr>
        <p:spPr bwMode="auto">
          <a:xfrm>
            <a:off x="1149850" y="-386308"/>
            <a:ext cx="321822" cy="325735"/>
          </a:xfrm>
          <a:prstGeom prst="rect">
            <a:avLst/>
          </a:prstGeom>
          <a:gradFill flip="none" rotWithShape="1">
            <a:gsLst>
              <a:gs pos="0">
                <a:srgbClr val="ECF0F2"/>
              </a:gs>
              <a:gs pos="100000">
                <a:srgbClr val="D9DE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3" name="Rectangle 5"/>
          <p:cNvSpPr>
            <a:spLocks noChangeArrowheads="1"/>
          </p:cNvSpPr>
          <p:nvPr userDrawn="1"/>
        </p:nvSpPr>
        <p:spPr bwMode="auto">
          <a:xfrm>
            <a:off x="1527293" y="-386308"/>
            <a:ext cx="321822" cy="325735"/>
          </a:xfrm>
          <a:prstGeom prst="rect">
            <a:avLst/>
          </a:prstGeom>
          <a:gradFill flip="none" rotWithShape="1">
            <a:gsLst>
              <a:gs pos="0">
                <a:srgbClr val="EBEBEB"/>
              </a:gs>
              <a:gs pos="100000">
                <a:srgbClr val="F0F0F0"/>
              </a:gs>
            </a:gsLst>
            <a:lin ang="5400000" scaled="1"/>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Tree>
    <p:extLst>
      <p:ext uri="{BB962C8B-B14F-4D97-AF65-F5344CB8AC3E}">
        <p14:creationId xmlns:p14="http://schemas.microsoft.com/office/powerpoint/2010/main" val="2783538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5" name="Rectangle 5"/>
          <p:cNvSpPr>
            <a:spLocks noChangeArrowheads="1"/>
          </p:cNvSpPr>
          <p:nvPr userDrawn="1"/>
        </p:nvSpPr>
        <p:spPr bwMode="auto">
          <a:xfrm>
            <a:off x="2309233" y="-386308"/>
            <a:ext cx="321822" cy="325735"/>
          </a:xfrm>
          <a:prstGeom prst="rect">
            <a:avLst/>
          </a:prstGeom>
          <a:solidFill>
            <a:srgbClr val="FF5A7C"/>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6" name="Rectangle 6"/>
          <p:cNvSpPr>
            <a:spLocks noChangeArrowheads="1"/>
          </p:cNvSpPr>
          <p:nvPr userDrawn="1"/>
        </p:nvSpPr>
        <p:spPr bwMode="auto">
          <a:xfrm>
            <a:off x="2686676" y="-386308"/>
            <a:ext cx="323779" cy="325735"/>
          </a:xfrm>
          <a:prstGeom prst="rect">
            <a:avLst/>
          </a:prstGeom>
          <a:solidFill>
            <a:srgbClr val="FF9A6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Rectangle 5"/>
          <p:cNvSpPr>
            <a:spLocks noChangeArrowheads="1"/>
          </p:cNvSpPr>
          <p:nvPr userDrawn="1"/>
        </p:nvSpPr>
        <p:spPr bwMode="auto">
          <a:xfrm>
            <a:off x="7699" y="-386308"/>
            <a:ext cx="321822" cy="325735"/>
          </a:xfrm>
          <a:prstGeom prst="rect">
            <a:avLst/>
          </a:prstGeom>
          <a:solidFill>
            <a:srgbClr val="415463"/>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3" name="Rectangle 5"/>
          <p:cNvSpPr>
            <a:spLocks noChangeArrowheads="1"/>
          </p:cNvSpPr>
          <p:nvPr userDrawn="1"/>
        </p:nvSpPr>
        <p:spPr bwMode="auto">
          <a:xfrm>
            <a:off x="385143" y="-386308"/>
            <a:ext cx="321822" cy="325735"/>
          </a:xfrm>
          <a:prstGeom prst="rect">
            <a:avLst/>
          </a:prstGeom>
          <a:gradFill flip="none" rotWithShape="1">
            <a:gsLst>
              <a:gs pos="0">
                <a:srgbClr val="94A5B8"/>
              </a:gs>
              <a:gs pos="100000">
                <a:srgbClr val="7A8EA3"/>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5"/>
          <p:cNvSpPr>
            <a:spLocks noChangeArrowheads="1"/>
          </p:cNvSpPr>
          <p:nvPr userDrawn="1"/>
        </p:nvSpPr>
        <p:spPr bwMode="auto">
          <a:xfrm>
            <a:off x="762586" y="-386308"/>
            <a:ext cx="321822" cy="325735"/>
          </a:xfrm>
          <a:prstGeom prst="rect">
            <a:avLst/>
          </a:prstGeom>
          <a:gradFill flip="none" rotWithShape="1">
            <a:gsLst>
              <a:gs pos="0">
                <a:srgbClr val="D6E5F2"/>
              </a:gs>
              <a:gs pos="100000">
                <a:srgbClr val="BFD1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userDrawn="1"/>
        </p:nvSpPr>
        <p:spPr>
          <a:xfrm>
            <a:off x="9298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基础配色</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16" name="矩形 15"/>
          <p:cNvSpPr/>
          <p:nvPr userDrawn="1"/>
        </p:nvSpPr>
        <p:spPr>
          <a:xfrm>
            <a:off x="2208540" y="-696617"/>
            <a:ext cx="800219" cy="276999"/>
          </a:xfrm>
          <a:prstGeom prst="rect">
            <a:avLst/>
          </a:prstGeom>
        </p:spPr>
        <p:txBody>
          <a:bodyPr wrap="none">
            <a:spAutoFit/>
          </a:bodyPr>
          <a:lstStyle/>
          <a:p>
            <a:pPr defTabSz="1087755"/>
            <a:r>
              <a:rPr lang="zh-CN" altLang="en-US" sz="1200" b="1" dirty="0">
                <a:solidFill>
                  <a:schemeClr val="tx1">
                    <a:lumMod val="75000"/>
                    <a:lumOff val="25000"/>
                  </a:schemeClr>
                </a:solidFill>
                <a:latin typeface="Open Sans" pitchFamily="34" charset="0"/>
                <a:ea typeface="Open Sans" pitchFamily="34" charset="0"/>
                <a:cs typeface="Open Sans" pitchFamily="34" charset="0"/>
              </a:rPr>
              <a:t>强调色一</a:t>
            </a:r>
            <a:endParaRPr lang="en-US" altLang="zh-CN" sz="1200" b="1" dirty="0">
              <a:solidFill>
                <a:schemeClr val="tx1">
                  <a:lumMod val="75000"/>
                  <a:lumOff val="25000"/>
                </a:schemeClr>
              </a:solidFill>
              <a:latin typeface="Open Sans" pitchFamily="34" charset="0"/>
              <a:ea typeface="Open Sans" pitchFamily="34" charset="0"/>
              <a:cs typeface="Open Sans" pitchFamily="34" charset="0"/>
            </a:endParaRPr>
          </a:p>
        </p:txBody>
      </p:sp>
      <p:sp>
        <p:nvSpPr>
          <p:cNvPr id="18" name="Rectangle 5"/>
          <p:cNvSpPr>
            <a:spLocks noChangeArrowheads="1"/>
          </p:cNvSpPr>
          <p:nvPr userDrawn="1"/>
        </p:nvSpPr>
        <p:spPr bwMode="auto">
          <a:xfrm>
            <a:off x="1149850" y="-386308"/>
            <a:ext cx="321822" cy="325735"/>
          </a:xfrm>
          <a:prstGeom prst="rect">
            <a:avLst/>
          </a:prstGeom>
          <a:gradFill flip="none" rotWithShape="1">
            <a:gsLst>
              <a:gs pos="0">
                <a:srgbClr val="ECF0F2"/>
              </a:gs>
              <a:gs pos="100000">
                <a:srgbClr val="D9DEE1"/>
              </a:gs>
            </a:gsLst>
            <a:path path="circle">
              <a:fillToRect l="50000" t="50000" r="50000" b="50000"/>
            </a:path>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Rectangle 5"/>
          <p:cNvSpPr>
            <a:spLocks noChangeArrowheads="1"/>
          </p:cNvSpPr>
          <p:nvPr userDrawn="1"/>
        </p:nvSpPr>
        <p:spPr bwMode="auto">
          <a:xfrm>
            <a:off x="1527293" y="-386308"/>
            <a:ext cx="321822" cy="325735"/>
          </a:xfrm>
          <a:prstGeom prst="rect">
            <a:avLst/>
          </a:prstGeom>
          <a:gradFill flip="none" rotWithShape="1">
            <a:gsLst>
              <a:gs pos="0">
                <a:srgbClr val="EBEBEB"/>
              </a:gs>
              <a:gs pos="100000">
                <a:srgbClr val="F0F0F0"/>
              </a:gs>
            </a:gsLst>
            <a:lin ang="5400000" scaled="1"/>
            <a:tileRect/>
          </a:gra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0" name="TextBox 6"/>
          <p:cNvSpPr txBox="1"/>
          <p:nvPr userDrawn="1"/>
        </p:nvSpPr>
        <p:spPr>
          <a:xfrm>
            <a:off x="927223" y="4693147"/>
            <a:ext cx="4608512" cy="1200339"/>
          </a:xfrm>
          <a:prstGeom prst="rect">
            <a:avLst/>
          </a:prstGeom>
          <a:noFill/>
        </p:spPr>
        <p:txBody>
          <a:bodyPr wrap="square" lIns="91450" tIns="45725" rIns="91450" bIns="45725">
            <a:spAutoFit/>
          </a:bodyPr>
          <a:lstStyle/>
          <a:p>
            <a:pPr algn="l">
              <a:defRPr/>
            </a:pPr>
            <a:r>
              <a:rPr lang="en-US" altLang="zh-CN" sz="900" b="1" dirty="0">
                <a:solidFill>
                  <a:schemeClr val="tx1">
                    <a:lumMod val="65000"/>
                    <a:lumOff val="35000"/>
                  </a:schemeClr>
                </a:solidFill>
              </a:rPr>
              <a:t>Copyright©2016 Huawei Technologies Co., Ltd. All Rights Reserved.</a:t>
            </a:r>
          </a:p>
          <a:p>
            <a:pPr algn="l">
              <a:defRPr/>
            </a:pPr>
            <a:r>
              <a:rPr lang="en-US" altLang="zh-CN" sz="900" dirty="0">
                <a:solidFill>
                  <a:schemeClr val="tx1">
                    <a:lumMod val="65000"/>
                    <a:lumOff val="35000"/>
                  </a:schemeClr>
                </a:solidFill>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900" dirty="0">
              <a:solidFill>
                <a:schemeClr val="tx1">
                  <a:lumMod val="65000"/>
                  <a:lumOff val="35000"/>
                </a:schemeClr>
              </a:solidFill>
            </a:endParaRPr>
          </a:p>
        </p:txBody>
      </p:sp>
      <p:sp>
        <p:nvSpPr>
          <p:cNvPr id="21" name="TextBox 6"/>
          <p:cNvSpPr txBox="1"/>
          <p:nvPr userDrawn="1"/>
        </p:nvSpPr>
        <p:spPr>
          <a:xfrm>
            <a:off x="757055" y="3845380"/>
            <a:ext cx="2873864" cy="677119"/>
          </a:xfrm>
          <a:prstGeom prst="rect">
            <a:avLst/>
          </a:prstGeom>
          <a:noFill/>
        </p:spPr>
        <p:txBody>
          <a:bodyPr wrap="square" lIns="91450" tIns="45725" rIns="91450" bIns="45725">
            <a:spAutoFit/>
          </a:bodyPr>
          <a:lstStyle/>
          <a:p>
            <a:pPr algn="ctr">
              <a:defRPr/>
            </a:pPr>
            <a:r>
              <a:rPr lang="en-US" altLang="zh-CN" sz="3800" dirty="0">
                <a:solidFill>
                  <a:schemeClr val="tx1">
                    <a:lumMod val="65000"/>
                    <a:lumOff val="35000"/>
                  </a:schemeClr>
                </a:solidFill>
              </a:rPr>
              <a:t>Thank You.</a:t>
            </a:r>
            <a:endParaRPr lang="zh-CN" altLang="zh-CN" sz="3800" dirty="0">
              <a:solidFill>
                <a:schemeClr val="tx1">
                  <a:lumMod val="65000"/>
                  <a:lumOff val="35000"/>
                </a:schemeClr>
              </a:solidFill>
            </a:endParaRPr>
          </a:p>
        </p:txBody>
      </p:sp>
    </p:spTree>
    <p:extLst>
      <p:ext uri="{BB962C8B-B14F-4D97-AF65-F5344CB8AC3E}">
        <p14:creationId xmlns:p14="http://schemas.microsoft.com/office/powerpoint/2010/main" val="2084969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endParaRPr lang="en-US"/>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59591B4C-42A8-4AC2-934D-A602D5E598BE}" type="datetime1">
              <a:rPr lang="en-US" smtClean="0"/>
              <a:t>3/21/2022</a:t>
            </a:fld>
            <a:endParaRPr 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C5459091-3EC5-4A95-945D-BB79F90A8F7A}" type="slidenum">
              <a:rPr lang="en-US" smtClean="0"/>
              <a:t>‹#›</a:t>
            </a:fld>
            <a:endParaRPr lang="en-US"/>
          </a:p>
        </p:txBody>
      </p:sp>
    </p:spTree>
    <p:extLst>
      <p:ext uri="{BB962C8B-B14F-4D97-AF65-F5344CB8AC3E}">
        <p14:creationId xmlns:p14="http://schemas.microsoft.com/office/powerpoint/2010/main" val="908999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47F94571-A24F-4B93-A314-F5905C76F575}" type="datetime1">
              <a:rPr lang="en-US" smtClean="0"/>
              <a:t>3/21/2022</a:t>
            </a:fld>
            <a:endParaRPr 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C5459091-3EC5-4A95-945D-BB79F90A8F7A}" type="slidenum">
              <a:rPr lang="en-US" smtClean="0"/>
              <a:t>‹#›</a:t>
            </a:fld>
            <a:endParaRPr lang="en-US"/>
          </a:p>
        </p:txBody>
      </p:sp>
    </p:spTree>
    <p:extLst>
      <p:ext uri="{BB962C8B-B14F-4D97-AF65-F5344CB8AC3E}">
        <p14:creationId xmlns:p14="http://schemas.microsoft.com/office/powerpoint/2010/main" val="1675182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71329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3" r:id="rId6"/>
    <p:sldLayoutId id="2147483655" r:id="rId7"/>
    <p:sldLayoutId id="2147483656"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1.xml"/></Relationships>
</file>

<file path=ppt/slides/_rels/slide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slideLayout" Target="../slideLayouts/slideLayout8.xml"/><Relationship Id="rId1" Type="http://schemas.openxmlformats.org/officeDocument/2006/relationships/tags" Target="../tags/tag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5.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6.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7.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13.xml"/></Relationships>
</file>

<file path=ppt/slides/_rels/slide4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slideLayout" Target="../slideLayouts/slideLayout8.xml"/><Relationship Id="rId1" Type="http://schemas.openxmlformats.org/officeDocument/2006/relationships/tags" Target="../tags/tag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Layout" Target="../slideLayouts/slideLayout8.xml"/><Relationship Id="rId1" Type="http://schemas.openxmlformats.org/officeDocument/2006/relationships/tags" Target="../tags/tag15.xml"/></Relationships>
</file>

<file path=ppt/slides/_rels/slide4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8.xml"/><Relationship Id="rId4" Type="http://schemas.openxmlformats.org/officeDocument/2006/relationships/image" Target="../media/image13.jpg"/></Relationships>
</file>

<file path=ppt/slides/_rels/slide4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8" Type="http://schemas.openxmlformats.org/officeDocument/2006/relationships/hyperlink" Target="http://foodiesfeed.com/" TargetMode="External"/><Relationship Id="rId13" Type="http://schemas.openxmlformats.org/officeDocument/2006/relationships/hyperlink" Target="http://littlevisuals.co/" TargetMode="External"/><Relationship Id="rId18" Type="http://schemas.openxmlformats.org/officeDocument/2006/relationships/hyperlink" Target="http://www.gratisography.com/" TargetMode="External"/><Relationship Id="rId26" Type="http://schemas.openxmlformats.org/officeDocument/2006/relationships/hyperlink" Target="http://wefunction.com/category/free-photos/" TargetMode="External"/><Relationship Id="rId3" Type="http://schemas.openxmlformats.org/officeDocument/2006/relationships/hyperlink" Target="http://www.pexels.com/" TargetMode="External"/><Relationship Id="rId21" Type="http://schemas.openxmlformats.org/officeDocument/2006/relationships/hyperlink" Target="http://thepatternlibrary.com/" TargetMode="External"/><Relationship Id="rId7" Type="http://schemas.openxmlformats.org/officeDocument/2006/relationships/hyperlink" Target="http://deathtothestockphoto.com/" TargetMode="External"/><Relationship Id="rId12" Type="http://schemas.openxmlformats.org/officeDocument/2006/relationships/hyperlink" Target="http://magdeleine.co/" TargetMode="External"/><Relationship Id="rId17" Type="http://schemas.openxmlformats.org/officeDocument/2006/relationships/hyperlink" Target="http://www.lifeofpix.com/" TargetMode="External"/><Relationship Id="rId25" Type="http://schemas.openxmlformats.org/officeDocument/2006/relationships/hyperlink" Target="http://kaboompics.com/" TargetMode="External"/><Relationship Id="rId2" Type="http://schemas.openxmlformats.org/officeDocument/2006/relationships/hyperlink" Target="http://www.sitebuilderreport.com/stock-up" TargetMode="External"/><Relationship Id="rId16" Type="http://schemas.openxmlformats.org/officeDocument/2006/relationships/hyperlink" Target="http://picjumbo.com/" TargetMode="External"/><Relationship Id="rId20" Type="http://schemas.openxmlformats.org/officeDocument/2006/relationships/hyperlink" Target="http://cupcake.nilssonlee.se/" TargetMode="External"/><Relationship Id="rId29" Type="http://schemas.openxmlformats.org/officeDocument/2006/relationships/hyperlink" Target="http://lockandstockphotos.com/" TargetMode="External"/><Relationship Id="rId1" Type="http://schemas.openxmlformats.org/officeDocument/2006/relationships/slideLayout" Target="../slideLayouts/slideLayout8.xml"/><Relationship Id="rId6" Type="http://schemas.openxmlformats.org/officeDocument/2006/relationships/hyperlink" Target="http://www.designerspics.com/" TargetMode="External"/><Relationship Id="rId11" Type="http://schemas.openxmlformats.org/officeDocument/2006/relationships/hyperlink" Target="http://pixabay.com/" TargetMode="External"/><Relationship Id="rId24" Type="http://schemas.openxmlformats.org/officeDocument/2006/relationships/hyperlink" Target="http://stokpic.com/" TargetMode="External"/><Relationship Id="rId5" Type="http://schemas.openxmlformats.org/officeDocument/2006/relationships/hyperlink" Target="http://moveast.me/" TargetMode="External"/><Relationship Id="rId15" Type="http://schemas.openxmlformats.org/officeDocument/2006/relationships/hyperlink" Target="http://nos.twnsnd.co/" TargetMode="External"/><Relationship Id="rId23" Type="http://schemas.openxmlformats.org/officeDocument/2006/relationships/hyperlink" Target="http://isorepublic.com/" TargetMode="External"/><Relationship Id="rId28" Type="http://schemas.openxmlformats.org/officeDocument/2006/relationships/hyperlink" Target="http://pjrvs.com/a/photos" TargetMode="External"/><Relationship Id="rId10" Type="http://schemas.openxmlformats.org/officeDocument/2006/relationships/hyperlink" Target="http://picography.co/" TargetMode="External"/><Relationship Id="rId19" Type="http://schemas.openxmlformats.org/officeDocument/2006/relationships/hyperlink" Target="http://getrefe.com/downloads/category/free/" TargetMode="External"/><Relationship Id="rId31" Type="http://schemas.openxmlformats.org/officeDocument/2006/relationships/hyperlink" Target="http://photos.bucketlistly.com/" TargetMode="External"/><Relationship Id="rId4" Type="http://schemas.openxmlformats.org/officeDocument/2006/relationships/hyperlink" Target="http://unsplash.com/" TargetMode="External"/><Relationship Id="rId9" Type="http://schemas.openxmlformats.org/officeDocument/2006/relationships/hyperlink" Target="http://jeshoots.com/" TargetMode="External"/><Relationship Id="rId14" Type="http://schemas.openxmlformats.org/officeDocument/2006/relationships/hyperlink" Target="http://splitshire.com/" TargetMode="External"/><Relationship Id="rId22" Type="http://schemas.openxmlformats.org/officeDocument/2006/relationships/hyperlink" Target="http://publicdomainarchive.com/" TargetMode="External"/><Relationship Id="rId27" Type="http://schemas.openxmlformats.org/officeDocument/2006/relationships/hyperlink" Target="http://mmt.li/" TargetMode="External"/><Relationship Id="rId30" Type="http://schemas.openxmlformats.org/officeDocument/2006/relationships/hyperlink" Target="http://www.raumrot.com/10/"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hyperlink" Target="http://www.flaticon.com/" TargetMode="External"/><Relationship Id="rId13" Type="http://schemas.openxmlformats.org/officeDocument/2006/relationships/hyperlink" Target="http://www.endlessicons.com/" TargetMode="External"/><Relationship Id="rId18" Type="http://schemas.openxmlformats.org/officeDocument/2006/relationships/hyperlink" Target="http://roundicons.com/doodle-icons-free-set/" TargetMode="External"/><Relationship Id="rId3" Type="http://schemas.openxmlformats.org/officeDocument/2006/relationships/hyperlink" Target="https://developer.huaweicloud.com/dsource/" TargetMode="External"/><Relationship Id="rId21" Type="http://schemas.openxmlformats.org/officeDocument/2006/relationships/hyperlink" Target="http://iconsweets.com/" TargetMode="External"/><Relationship Id="rId7" Type="http://schemas.openxmlformats.org/officeDocument/2006/relationships/hyperlink" Target="http://fontello.com/" TargetMode="External"/><Relationship Id="rId12" Type="http://schemas.openxmlformats.org/officeDocument/2006/relationships/hyperlink" Target="http://makeappicon.com/" TargetMode="External"/><Relationship Id="rId17" Type="http://schemas.openxmlformats.org/officeDocument/2006/relationships/hyperlink" Target="https://www.iconfinder.com/free_icons" TargetMode="External"/><Relationship Id="rId2" Type="http://schemas.openxmlformats.org/officeDocument/2006/relationships/notesSlide" Target="../notesSlides/notesSlide4.xml"/><Relationship Id="rId16" Type="http://schemas.openxmlformats.org/officeDocument/2006/relationships/hyperlink" Target="http://perfecticons.com/" TargetMode="External"/><Relationship Id="rId20" Type="http://schemas.openxmlformats.org/officeDocument/2006/relationships/hyperlink" Target="http://roundicons.com/free-vector-line-icons-set/" TargetMode="External"/><Relationship Id="rId1" Type="http://schemas.openxmlformats.org/officeDocument/2006/relationships/slideLayout" Target="../slideLayouts/slideLayout7.xml"/><Relationship Id="rId6" Type="http://schemas.openxmlformats.org/officeDocument/2006/relationships/hyperlink" Target="http://3ms.huawei.com/hi/group/2032713/wiki_4872371.html" TargetMode="External"/><Relationship Id="rId11" Type="http://schemas.openxmlformats.org/officeDocument/2006/relationships/hyperlink" Target="http://glyphsearch.com/" TargetMode="External"/><Relationship Id="rId5" Type="http://schemas.openxmlformats.org/officeDocument/2006/relationships/hyperlink" Target="http://3ms.huawei.com/hi/group/2032713/wiki_4725427.html" TargetMode="External"/><Relationship Id="rId15" Type="http://schemas.openxmlformats.org/officeDocument/2006/relationships/hyperlink" Target="http://thenounproject.com/" TargetMode="External"/><Relationship Id="rId10" Type="http://schemas.openxmlformats.org/officeDocument/2006/relationships/hyperlink" Target="http://fortawesome.github.io/Font-Awesome/" TargetMode="External"/><Relationship Id="rId19" Type="http://schemas.openxmlformats.org/officeDocument/2006/relationships/hyperlink" Target="http://roundicons.com/free-icons/" TargetMode="External"/><Relationship Id="rId4" Type="http://schemas.openxmlformats.org/officeDocument/2006/relationships/hyperlink" Target="http://3ms.huawei.com/hi/group/2032713/wiki_4846469.html" TargetMode="External"/><Relationship Id="rId9" Type="http://schemas.openxmlformats.org/officeDocument/2006/relationships/hyperlink" Target="https://github.com/google/material-design-icons/releases/tag/1.0.0" TargetMode="External"/><Relationship Id="rId14" Type="http://schemas.openxmlformats.org/officeDocument/2006/relationships/hyperlink" Target="https://icomoon.i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2" name="图片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标题 3"/>
          <p:cNvSpPr txBox="1">
            <a:spLocks/>
          </p:cNvSpPr>
          <p:nvPr/>
        </p:nvSpPr>
        <p:spPr>
          <a:xfrm>
            <a:off x="710164" y="2483052"/>
            <a:ext cx="6893794" cy="676358"/>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en-US" altLang="zh-CN" dirty="0">
                <a:latin typeface="Microsoft YaHei" charset="-122"/>
                <a:ea typeface="Microsoft YaHei" charset="-122"/>
                <a:cs typeface="Microsoft YaHei" charset="-122"/>
              </a:rPr>
              <a:t>PPT</a:t>
            </a:r>
            <a:r>
              <a:rPr kumimoji="1" lang="zh-CN" altLang="en-US" dirty="0">
                <a:latin typeface="Microsoft YaHei" charset="-122"/>
                <a:ea typeface="Microsoft YaHei" charset="-122"/>
                <a:cs typeface="Microsoft YaHei" charset="-122"/>
              </a:rPr>
              <a:t>素材库</a:t>
            </a:r>
            <a:r>
              <a:rPr kumimoji="1" lang="en-US" altLang="zh-CN" dirty="0">
                <a:solidFill>
                  <a:srgbClr val="D4211C"/>
                </a:solidFill>
                <a:latin typeface="Microsoft YaHei" charset="-122"/>
                <a:ea typeface="Microsoft YaHei" charset="-122"/>
                <a:cs typeface="Microsoft YaHei" charset="-122"/>
              </a:rPr>
              <a:t>V4.0</a:t>
            </a:r>
          </a:p>
        </p:txBody>
      </p:sp>
      <p:sp>
        <p:nvSpPr>
          <p:cNvPr id="6" name="文本框 5"/>
          <p:cNvSpPr txBox="1"/>
          <p:nvPr/>
        </p:nvSpPr>
        <p:spPr>
          <a:xfrm>
            <a:off x="740980" y="3158844"/>
            <a:ext cx="3736427" cy="369332"/>
          </a:xfrm>
          <a:prstGeom prst="rect">
            <a:avLst/>
          </a:prstGeom>
          <a:noFill/>
        </p:spPr>
        <p:txBody>
          <a:bodyPr wrap="square" rtlCol="0">
            <a:spAutoFit/>
          </a:bodyPr>
          <a:lstStyle/>
          <a:p>
            <a:pPr lvl="0"/>
            <a:r>
              <a:rPr lang="en-US" altLang="zh-CN" dirty="0">
                <a:latin typeface="Microsoft YaHei" charset="-122"/>
                <a:ea typeface="Microsoft YaHei" charset="-122"/>
                <a:cs typeface="Microsoft YaHei" charset="-122"/>
              </a:rPr>
              <a:t>Cloud BU </a:t>
            </a:r>
            <a:r>
              <a:rPr lang="zh-CN" altLang="en-US" dirty="0">
                <a:latin typeface="Microsoft YaHei" charset="-122"/>
                <a:ea typeface="Microsoft YaHei" charset="-122"/>
                <a:cs typeface="Microsoft YaHei" charset="-122"/>
              </a:rPr>
              <a:t>用户体验能力中心出品 </a:t>
            </a: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980" y="1228533"/>
            <a:ext cx="1730550" cy="450348"/>
          </a:xfrm>
          <a:prstGeom prst="rect">
            <a:avLst/>
          </a:prstGeom>
        </p:spPr>
      </p:pic>
      <p:sp>
        <p:nvSpPr>
          <p:cNvPr id="7" name="副标题 2"/>
          <p:cNvSpPr txBox="1">
            <a:spLocks/>
          </p:cNvSpPr>
          <p:nvPr/>
        </p:nvSpPr>
        <p:spPr bwMode="auto">
          <a:xfrm>
            <a:off x="467710" y="6434485"/>
            <a:ext cx="3317881" cy="2308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08" rIns="91416" bIns="45708" numCol="1" anchor="t" anchorCtr="0" compatLnSpc="1">
            <a:prstTxWarp prst="textNoShape">
              <a:avLst/>
            </a:prstTxWarp>
            <a:spAutoFit/>
          </a:bodyPr>
          <a:lstStyle>
            <a:lvl1pPr marL="342969" marR="0" indent="-342969" algn="l" defTabSz="914400" rtl="0" eaLnBrk="1" fontAlgn="base" latinLnBrk="0" hangingPunct="1">
              <a:lnSpc>
                <a:spcPct val="100000"/>
              </a:lnSpc>
              <a:spcBef>
                <a:spcPct val="20000"/>
              </a:spcBef>
              <a:spcAft>
                <a:spcPct val="0"/>
              </a:spcAft>
              <a:buClr>
                <a:srgbClr val="990000"/>
              </a:buClr>
              <a:buSzTx/>
              <a:buFontTx/>
              <a:buNone/>
              <a:tabLst/>
              <a:defRPr sz="2400" b="0">
                <a:solidFill>
                  <a:schemeClr val="tx1">
                    <a:lumMod val="95000"/>
                    <a:lumOff val="5000"/>
                  </a:schemeClr>
                </a:solidFill>
                <a:latin typeface="+mj-lt"/>
                <a:ea typeface="+mj-ea"/>
                <a:cs typeface="Arial" panose="020B0604020202020204" pitchFamily="34" charset="0"/>
              </a:defRPr>
            </a:lvl1pPr>
            <a:lvl2pPr marL="457291" indent="0" algn="ctr" rtl="0" eaLnBrk="1" fontAlgn="base" hangingPunct="1">
              <a:spcBef>
                <a:spcPct val="20000"/>
              </a:spcBef>
              <a:spcAft>
                <a:spcPct val="0"/>
              </a:spcAft>
              <a:buFont typeface="Arial" pitchFamily="34" charset="0"/>
              <a:buNone/>
              <a:defRPr sz="2000">
                <a:solidFill>
                  <a:schemeClr val="tx1">
                    <a:tint val="75000"/>
                  </a:schemeClr>
                </a:solidFill>
                <a:latin typeface="+mn-lt"/>
                <a:ea typeface="+mn-ea"/>
                <a:cs typeface="+mn-cs"/>
              </a:defRPr>
            </a:lvl2pPr>
            <a:lvl3pPr marL="914583" indent="0" algn="ctr" rtl="0" eaLnBrk="1" fontAlgn="base" hangingPunct="1">
              <a:spcBef>
                <a:spcPct val="20000"/>
              </a:spcBef>
              <a:spcAft>
                <a:spcPct val="0"/>
              </a:spcAft>
              <a:buFont typeface="FrutigerNext LT Medium" pitchFamily="34" charset="0"/>
              <a:buNone/>
              <a:defRPr>
                <a:solidFill>
                  <a:schemeClr val="tx1">
                    <a:tint val="75000"/>
                  </a:schemeClr>
                </a:solidFill>
                <a:latin typeface="+mn-lt"/>
                <a:ea typeface="+mn-ea"/>
                <a:cs typeface="+mn-cs"/>
              </a:defRPr>
            </a:lvl3pPr>
            <a:lvl4pPr marL="1371874" indent="0" algn="ctr" rtl="0" eaLnBrk="1" fontAlgn="base" hangingPunct="1">
              <a:spcBef>
                <a:spcPct val="20000"/>
              </a:spcBef>
              <a:spcAft>
                <a:spcPct val="0"/>
              </a:spcAft>
              <a:buNone/>
              <a:defRPr sz="1600">
                <a:solidFill>
                  <a:schemeClr val="tx1">
                    <a:tint val="75000"/>
                  </a:schemeClr>
                </a:solidFill>
                <a:latin typeface="+mn-lt"/>
                <a:ea typeface="+mn-ea"/>
                <a:cs typeface="+mn-cs"/>
              </a:defRPr>
            </a:lvl4pPr>
            <a:lvl5pPr marL="1829166" indent="0" algn="ctr" rtl="0" eaLnBrk="1" fontAlgn="base" hangingPunct="1">
              <a:spcBef>
                <a:spcPct val="20000"/>
              </a:spcBef>
              <a:spcAft>
                <a:spcPct val="0"/>
              </a:spcAft>
              <a:buFont typeface="Arial" pitchFamily="34" charset="0"/>
              <a:buNone/>
              <a:defRPr sz="1600">
                <a:solidFill>
                  <a:schemeClr val="tx1">
                    <a:tint val="75000"/>
                  </a:schemeClr>
                </a:solidFill>
                <a:latin typeface="+mn-lt"/>
                <a:ea typeface="+mn-ea"/>
                <a:cs typeface="+mn-cs"/>
              </a:defRPr>
            </a:lvl5pPr>
            <a:lvl6pPr marL="2286457" indent="0" algn="ctr" rtl="0" eaLnBrk="1" fontAlgn="base" hangingPunct="1">
              <a:spcBef>
                <a:spcPct val="20000"/>
              </a:spcBef>
              <a:spcAft>
                <a:spcPct val="0"/>
              </a:spcAft>
              <a:buFont typeface="Arial" charset="0"/>
              <a:buNone/>
              <a:defRPr sz="1600">
                <a:solidFill>
                  <a:schemeClr val="tx1">
                    <a:tint val="75000"/>
                  </a:schemeClr>
                </a:solidFill>
                <a:latin typeface="+mn-lt"/>
                <a:ea typeface="+mn-ea"/>
                <a:cs typeface="+mn-cs"/>
              </a:defRPr>
            </a:lvl6pPr>
            <a:lvl7pPr marL="2743749" indent="0" algn="ctr" rtl="0" eaLnBrk="1" fontAlgn="base" hangingPunct="1">
              <a:spcBef>
                <a:spcPct val="20000"/>
              </a:spcBef>
              <a:spcAft>
                <a:spcPct val="0"/>
              </a:spcAft>
              <a:buFont typeface="Arial" charset="0"/>
              <a:buNone/>
              <a:defRPr sz="1600">
                <a:solidFill>
                  <a:schemeClr val="tx1">
                    <a:tint val="75000"/>
                  </a:schemeClr>
                </a:solidFill>
                <a:latin typeface="+mn-lt"/>
                <a:ea typeface="+mn-ea"/>
                <a:cs typeface="+mn-cs"/>
              </a:defRPr>
            </a:lvl7pPr>
            <a:lvl8pPr marL="3201040" indent="0" algn="ctr" rtl="0" eaLnBrk="1" fontAlgn="base" hangingPunct="1">
              <a:spcBef>
                <a:spcPct val="20000"/>
              </a:spcBef>
              <a:spcAft>
                <a:spcPct val="0"/>
              </a:spcAft>
              <a:buFont typeface="Arial" charset="0"/>
              <a:buNone/>
              <a:defRPr sz="1600">
                <a:solidFill>
                  <a:schemeClr val="tx1">
                    <a:tint val="75000"/>
                  </a:schemeClr>
                </a:solidFill>
                <a:latin typeface="+mn-lt"/>
                <a:ea typeface="+mn-ea"/>
                <a:cs typeface="+mn-cs"/>
              </a:defRPr>
            </a:lvl8pPr>
            <a:lvl9pPr marL="3658332" indent="0" algn="ctr" rtl="0" eaLnBrk="1" fontAlgn="base" hangingPunct="1">
              <a:spcBef>
                <a:spcPct val="20000"/>
              </a:spcBef>
              <a:spcAft>
                <a:spcPct val="0"/>
              </a:spcAft>
              <a:buFont typeface="Arial" charset="0"/>
              <a:buNone/>
              <a:defRPr sz="1600">
                <a:solidFill>
                  <a:schemeClr val="tx1">
                    <a:tint val="75000"/>
                  </a:schemeClr>
                </a:solidFill>
                <a:latin typeface="+mn-lt"/>
                <a:ea typeface="+mn-ea"/>
                <a:cs typeface="+mn-cs"/>
              </a:defRPr>
            </a:lvl9pPr>
          </a:lstStyle>
          <a:p>
            <a:pPr indent="0"/>
            <a:r>
              <a:rPr lang="zh-CN" altLang="en-US" sz="900" kern="0" dirty="0">
                <a:latin typeface="+mn-lt"/>
                <a:ea typeface="+mn-ea"/>
                <a:cs typeface="+mn-ea"/>
                <a:sym typeface="+mn-lt"/>
              </a:rPr>
              <a:t>如有问题和建议请联系：蒋威 </a:t>
            </a:r>
            <a:r>
              <a:rPr lang="en-US" altLang="zh-CN" sz="900" kern="0" dirty="0">
                <a:latin typeface="+mn-lt"/>
                <a:ea typeface="+mn-ea"/>
                <a:cs typeface="+mn-ea"/>
                <a:sym typeface="+mn-lt"/>
              </a:rPr>
              <a:t>00325275  </a:t>
            </a:r>
            <a:r>
              <a:rPr lang="zh-CN" altLang="en-US" sz="900" kern="0" dirty="0">
                <a:latin typeface="+mn-lt"/>
                <a:ea typeface="+mn-ea"/>
                <a:cs typeface="+mn-ea"/>
                <a:sym typeface="+mn-lt"/>
              </a:rPr>
              <a:t>杨洋 </a:t>
            </a:r>
            <a:r>
              <a:rPr lang="en-US" altLang="zh-CN" sz="900" kern="0" dirty="0">
                <a:latin typeface="+mn-lt"/>
                <a:ea typeface="+mn-ea"/>
                <a:cs typeface="+mn-ea"/>
                <a:sym typeface="+mn-lt"/>
              </a:rPr>
              <a:t>ywx518537</a:t>
            </a:r>
            <a:endParaRPr lang="zh-CN" altLang="en-US" sz="900" kern="0" dirty="0">
              <a:latin typeface="+mn-lt"/>
              <a:ea typeface="+mn-ea"/>
              <a:cs typeface="+mn-ea"/>
              <a:sym typeface="+mn-lt"/>
            </a:endParaRPr>
          </a:p>
        </p:txBody>
      </p:sp>
    </p:spTree>
    <p:extLst>
      <p:ext uri="{BB962C8B-B14F-4D97-AF65-F5344CB8AC3E}">
        <p14:creationId xmlns:p14="http://schemas.microsoft.com/office/powerpoint/2010/main" val="550670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ctrTitle"/>
          </p:nvPr>
        </p:nvSpPr>
        <p:spPr>
          <a:xfrm>
            <a:off x="4604043" y="3285022"/>
            <a:ext cx="2996103" cy="778852"/>
          </a:xfrm>
        </p:spPr>
        <p:txBody>
          <a:bodyPr>
            <a:normAutofit/>
          </a:bodyPr>
          <a:lstStyle/>
          <a:p>
            <a:pPr algn="dist"/>
            <a:r>
              <a:rPr lang="en-US" altLang="zh-CN" sz="4399" dirty="0">
                <a:latin typeface="+mn-lt"/>
                <a:ea typeface="+mn-ea"/>
                <a:cs typeface="+mn-ea"/>
                <a:sym typeface="+mn-lt"/>
              </a:rPr>
              <a:t>PPT</a:t>
            </a:r>
            <a:r>
              <a:rPr lang="zh-CN" altLang="en-US" sz="4399" dirty="0">
                <a:latin typeface="+mn-lt"/>
                <a:ea typeface="+mn-ea"/>
                <a:cs typeface="+mn-ea"/>
                <a:sym typeface="+mn-lt"/>
              </a:rPr>
              <a:t>结构库</a:t>
            </a:r>
          </a:p>
        </p:txBody>
      </p:sp>
      <p:sp>
        <p:nvSpPr>
          <p:cNvPr id="6" name="矩形 5"/>
          <p:cNvSpPr/>
          <p:nvPr/>
        </p:nvSpPr>
        <p:spPr bwMode="auto">
          <a:xfrm flipV="1">
            <a:off x="4662575" y="3069054"/>
            <a:ext cx="2866851" cy="523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2" name="矩形 1"/>
          <p:cNvSpPr>
            <a:spLocks noChangeAspect="1"/>
          </p:cNvSpPr>
          <p:nvPr/>
        </p:nvSpPr>
        <p:spPr bwMode="auto">
          <a:xfrm>
            <a:off x="1" y="0"/>
            <a:ext cx="12192000" cy="6858000"/>
          </a:xfrm>
          <a:prstGeom prst="rect">
            <a:avLst/>
          </a:prstGeom>
          <a:noFill/>
          <a:ln w="25400" cap="flat" cmpd="sng" algn="ctr">
            <a:noFill/>
            <a:prstDash val="solid"/>
          </a:ln>
          <a:effectLst/>
          <a:ex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solidFill>
                <a:schemeClr val="tx1"/>
              </a:solidFill>
              <a:cs typeface="+mn-ea"/>
              <a:sym typeface="+mn-lt"/>
            </a:endParaRPr>
          </a:p>
        </p:txBody>
      </p:sp>
      <p:sp>
        <p:nvSpPr>
          <p:cNvPr id="7" name="矩形 6"/>
          <p:cNvSpPr/>
          <p:nvPr/>
        </p:nvSpPr>
        <p:spPr bwMode="auto">
          <a:xfrm flipV="1">
            <a:off x="4662575" y="4245309"/>
            <a:ext cx="2866851" cy="47563"/>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3" name="六边形 2"/>
          <p:cNvSpPr/>
          <p:nvPr/>
        </p:nvSpPr>
        <p:spPr bwMode="auto">
          <a:xfrm>
            <a:off x="5654525" y="1313971"/>
            <a:ext cx="882950" cy="761164"/>
          </a:xfrm>
          <a:prstGeom prst="hexagon">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8" name="文本框 7"/>
          <p:cNvSpPr txBox="1"/>
          <p:nvPr/>
        </p:nvSpPr>
        <p:spPr>
          <a:xfrm>
            <a:off x="5749880" y="1467301"/>
            <a:ext cx="758343" cy="399981"/>
          </a:xfrm>
          <a:prstGeom prst="rect">
            <a:avLst/>
          </a:prstGeom>
          <a:noFill/>
        </p:spPr>
        <p:txBody>
          <a:bodyPr wrap="square" rtlCol="0">
            <a:spAutoFit/>
          </a:bodyPr>
          <a:lstStyle/>
          <a:p>
            <a:r>
              <a:rPr lang="zh-CN" altLang="en-US" sz="1999" dirty="0">
                <a:solidFill>
                  <a:schemeClr val="bg1"/>
                </a:solidFill>
                <a:cs typeface="+mn-ea"/>
                <a:sym typeface="+mn-lt"/>
              </a:rPr>
              <a:t>结构</a:t>
            </a:r>
            <a:endParaRPr lang="en-US" sz="1999" dirty="0">
              <a:solidFill>
                <a:schemeClr val="bg1"/>
              </a:solidFill>
              <a:cs typeface="+mn-ea"/>
              <a:sym typeface="+mn-lt"/>
            </a:endParaRPr>
          </a:p>
        </p:txBody>
      </p:sp>
      <p:sp>
        <p:nvSpPr>
          <p:cNvPr id="9" name="矩形 8"/>
          <p:cNvSpPr>
            <a:spLocks/>
          </p:cNvSpPr>
          <p:nvPr/>
        </p:nvSpPr>
        <p:spPr>
          <a:xfrm>
            <a:off x="4604043" y="4936336"/>
            <a:ext cx="2996103" cy="609269"/>
          </a:xfrm>
          <a:prstGeom prst="rect">
            <a:avLst/>
          </a:prstGeom>
        </p:spPr>
        <p:txBody>
          <a:bodyPr wrap="square">
            <a:spAutoFit/>
          </a:bodyPr>
          <a:lstStyle/>
          <a:p>
            <a:pPr algn="ctr">
              <a:lnSpc>
                <a:spcPct val="120000"/>
              </a:lnSpc>
            </a:pPr>
            <a:r>
              <a:rPr lang="zh-CN" altLang="en-US" sz="2799" dirty="0">
                <a:cs typeface="+mn-ea"/>
                <a:sym typeface="+mn-lt"/>
              </a:rPr>
              <a:t>目录</a:t>
            </a:r>
            <a:endParaRPr lang="en-US" altLang="zh-CN" sz="2799" dirty="0">
              <a:cs typeface="+mn-ea"/>
              <a:sym typeface="+mn-lt"/>
            </a:endParaRPr>
          </a:p>
        </p:txBody>
      </p:sp>
    </p:spTree>
    <p:extLst>
      <p:ext uri="{BB962C8B-B14F-4D97-AF65-F5344CB8AC3E}">
        <p14:creationId xmlns:p14="http://schemas.microsoft.com/office/powerpoint/2010/main" val="2618166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p:cNvCxnSpPr/>
          <p:nvPr/>
        </p:nvCxnSpPr>
        <p:spPr>
          <a:xfrm>
            <a:off x="4943475" y="0"/>
            <a:ext cx="0" cy="685800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17" name="isḻîdè"/>
          <p:cNvSpPr/>
          <p:nvPr/>
        </p:nvSpPr>
        <p:spPr bwMode="auto">
          <a:xfrm>
            <a:off x="4622143" y="1148197"/>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C00000"/>
                </a:solidFill>
                <a:latin typeface="Impact" panose="020B0806030902050204" pitchFamily="34" charset="0"/>
              </a:rPr>
              <a:t>01</a:t>
            </a:r>
          </a:p>
        </p:txBody>
      </p:sp>
      <p:sp>
        <p:nvSpPr>
          <p:cNvPr id="18" name="îṩľîḑê"/>
          <p:cNvSpPr/>
          <p:nvPr/>
        </p:nvSpPr>
        <p:spPr bwMode="auto">
          <a:xfrm>
            <a:off x="4622143" y="2557843"/>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C00000"/>
                </a:solidFill>
                <a:latin typeface="Impact" panose="020B0806030902050204" pitchFamily="34" charset="0"/>
              </a:rPr>
              <a:t>02</a:t>
            </a:r>
          </a:p>
        </p:txBody>
      </p:sp>
      <p:sp>
        <p:nvSpPr>
          <p:cNvPr id="19" name="ïšļïḑê"/>
          <p:cNvSpPr/>
          <p:nvPr/>
        </p:nvSpPr>
        <p:spPr bwMode="auto">
          <a:xfrm>
            <a:off x="4622143" y="3967489"/>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C00000"/>
                </a:solidFill>
                <a:latin typeface="Impact" panose="020B0806030902050204" pitchFamily="34" charset="0"/>
              </a:rPr>
              <a:t>03</a:t>
            </a:r>
          </a:p>
        </p:txBody>
      </p:sp>
      <p:sp>
        <p:nvSpPr>
          <p:cNvPr id="20" name="íṩḻiďe"/>
          <p:cNvSpPr/>
          <p:nvPr/>
        </p:nvSpPr>
        <p:spPr bwMode="auto">
          <a:xfrm>
            <a:off x="4622143" y="5377136"/>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C00000"/>
                </a:solidFill>
                <a:latin typeface="Impact" panose="020B0806030902050204" pitchFamily="34" charset="0"/>
              </a:rPr>
              <a:t>04</a:t>
            </a:r>
          </a:p>
        </p:txBody>
      </p:sp>
      <p:sp>
        <p:nvSpPr>
          <p:cNvPr id="5" name="íşḻïḋè"/>
          <p:cNvSpPr txBox="1"/>
          <p:nvPr/>
        </p:nvSpPr>
        <p:spPr>
          <a:xfrm>
            <a:off x="702449" y="5246982"/>
            <a:ext cx="3728551" cy="381143"/>
          </a:xfrm>
          <a:prstGeom prst="rect">
            <a:avLst/>
          </a:prstGeom>
          <a:noFill/>
        </p:spPr>
        <p:txBody>
          <a:bodyPr wrap="none" lIns="90000" tIns="46800" rIns="90000" bIns="46800" anchor="b" anchorCtr="0">
            <a:normAutofit/>
          </a:bodyPr>
          <a:lstStyle/>
          <a:p>
            <a:pPr algn="r"/>
            <a:r>
              <a:rPr lang="en-US" altLang="zh-CN" sz="1600" b="1" dirty="0"/>
              <a:t>Text Here</a:t>
            </a:r>
            <a:endParaRPr lang="zh-CN" altLang="en-US" sz="1600" b="1" dirty="0"/>
          </a:p>
        </p:txBody>
      </p:sp>
      <p:sp>
        <p:nvSpPr>
          <p:cNvPr id="6" name="îşľíḍê"/>
          <p:cNvSpPr txBox="1"/>
          <p:nvPr/>
        </p:nvSpPr>
        <p:spPr>
          <a:xfrm>
            <a:off x="702449" y="5628125"/>
            <a:ext cx="3728551" cy="502775"/>
          </a:xfrm>
          <a:prstGeom prst="rect">
            <a:avLst/>
          </a:prstGeom>
        </p:spPr>
        <p:txBody>
          <a:bodyPr vert="horz" wrap="square" lIns="90000" tIns="46800" rIns="90000" bIns="46800" anchor="t" anchorCtr="0">
            <a:normAutofit fontScale="92500" lnSpcReduction="10000"/>
          </a:bodyPr>
          <a:lstStyle/>
          <a:p>
            <a:pPr marL="171450" indent="-171450" algn="r">
              <a:lnSpc>
                <a:spcPct val="150000"/>
              </a:lnSpc>
              <a:buFont typeface="Arial" panose="020B0604020202020204" pitchFamily="34" charset="0"/>
              <a:buChar char="•"/>
            </a:pPr>
            <a:r>
              <a:rPr lang="en-US" altLang="zh-CN" sz="1050" dirty="0"/>
              <a:t>Supporting text here.</a:t>
            </a:r>
          </a:p>
          <a:p>
            <a:pPr marL="171450" indent="-171450" algn="r">
              <a:lnSpc>
                <a:spcPct val="150000"/>
              </a:lnSpc>
              <a:buFont typeface="Arial" panose="020B0604020202020204" pitchFamily="34" charset="0"/>
              <a:buChar char="•"/>
            </a:pPr>
            <a:r>
              <a:rPr lang="en-US" altLang="zh-CN" sz="1050" dirty="0"/>
              <a:t>When you copy &amp; paste, choose "keep text only" option.</a:t>
            </a:r>
          </a:p>
        </p:txBody>
      </p:sp>
      <p:sp>
        <p:nvSpPr>
          <p:cNvPr id="7" name="ísḷîde"/>
          <p:cNvSpPr txBox="1"/>
          <p:nvPr/>
        </p:nvSpPr>
        <p:spPr>
          <a:xfrm>
            <a:off x="702449" y="3868173"/>
            <a:ext cx="3728551" cy="381143"/>
          </a:xfrm>
          <a:prstGeom prst="rect">
            <a:avLst/>
          </a:prstGeom>
          <a:noFill/>
        </p:spPr>
        <p:txBody>
          <a:bodyPr wrap="none" lIns="90000" tIns="46800" rIns="90000" bIns="46800" anchor="b" anchorCtr="0">
            <a:normAutofit/>
          </a:bodyPr>
          <a:lstStyle/>
          <a:p>
            <a:pPr algn="r"/>
            <a:r>
              <a:rPr lang="en-US" altLang="zh-CN" sz="1600" b="1" dirty="0"/>
              <a:t>Text Here</a:t>
            </a:r>
            <a:endParaRPr lang="zh-CN" altLang="en-US" sz="1600" b="1" dirty="0"/>
          </a:p>
        </p:txBody>
      </p:sp>
      <p:sp>
        <p:nvSpPr>
          <p:cNvPr id="8" name="íšľíḑe"/>
          <p:cNvSpPr txBox="1"/>
          <p:nvPr/>
        </p:nvSpPr>
        <p:spPr>
          <a:xfrm>
            <a:off x="702449" y="4249316"/>
            <a:ext cx="3728551" cy="502775"/>
          </a:xfrm>
          <a:prstGeom prst="rect">
            <a:avLst/>
          </a:prstGeom>
        </p:spPr>
        <p:txBody>
          <a:bodyPr vert="horz" wrap="square" lIns="90000" tIns="46800" rIns="90000" bIns="46800" anchor="t" anchorCtr="0">
            <a:normAutofit fontScale="92500" lnSpcReduction="10000"/>
          </a:bodyPr>
          <a:lstStyle/>
          <a:p>
            <a:pPr marL="171450" indent="-171450" algn="r">
              <a:lnSpc>
                <a:spcPct val="150000"/>
              </a:lnSpc>
              <a:buFont typeface="Arial" panose="020B0604020202020204" pitchFamily="34" charset="0"/>
              <a:buChar char="•"/>
            </a:pPr>
            <a:r>
              <a:rPr lang="en-US" altLang="zh-CN" sz="1050" dirty="0"/>
              <a:t>Supporting text here.</a:t>
            </a:r>
          </a:p>
          <a:p>
            <a:pPr marL="171450" indent="-171450" algn="r">
              <a:lnSpc>
                <a:spcPct val="150000"/>
              </a:lnSpc>
              <a:buFont typeface="Arial" panose="020B0604020202020204" pitchFamily="34" charset="0"/>
              <a:buChar char="•"/>
            </a:pPr>
            <a:r>
              <a:rPr lang="en-US" altLang="zh-CN" sz="1050" dirty="0"/>
              <a:t>When you copy &amp; paste, choose "keep text only" option.</a:t>
            </a:r>
          </a:p>
        </p:txBody>
      </p:sp>
      <p:sp>
        <p:nvSpPr>
          <p:cNvPr id="9" name="ïṥlíḑé"/>
          <p:cNvSpPr txBox="1"/>
          <p:nvPr/>
        </p:nvSpPr>
        <p:spPr>
          <a:xfrm>
            <a:off x="702449" y="2489364"/>
            <a:ext cx="3728551" cy="381143"/>
          </a:xfrm>
          <a:prstGeom prst="rect">
            <a:avLst/>
          </a:prstGeom>
          <a:noFill/>
        </p:spPr>
        <p:txBody>
          <a:bodyPr wrap="none" lIns="90000" tIns="46800" rIns="90000" bIns="46800" anchor="b" anchorCtr="0">
            <a:normAutofit/>
          </a:bodyPr>
          <a:lstStyle/>
          <a:p>
            <a:pPr algn="r"/>
            <a:r>
              <a:rPr lang="en-US" altLang="zh-CN" sz="1600" b="1" dirty="0"/>
              <a:t>Text Here</a:t>
            </a:r>
            <a:endParaRPr lang="zh-CN" altLang="en-US" sz="1600" b="1" dirty="0"/>
          </a:p>
        </p:txBody>
      </p:sp>
      <p:sp>
        <p:nvSpPr>
          <p:cNvPr id="10" name="îS1ïḋe"/>
          <p:cNvSpPr txBox="1"/>
          <p:nvPr/>
        </p:nvSpPr>
        <p:spPr>
          <a:xfrm>
            <a:off x="702449" y="2870507"/>
            <a:ext cx="3728551" cy="502775"/>
          </a:xfrm>
          <a:prstGeom prst="rect">
            <a:avLst/>
          </a:prstGeom>
        </p:spPr>
        <p:txBody>
          <a:bodyPr vert="horz" wrap="square" lIns="90000" tIns="46800" rIns="90000" bIns="46800" anchor="t" anchorCtr="0">
            <a:normAutofit fontScale="92500" lnSpcReduction="10000"/>
          </a:bodyPr>
          <a:lstStyle/>
          <a:p>
            <a:pPr marL="171450" indent="-171450" algn="r">
              <a:lnSpc>
                <a:spcPct val="150000"/>
              </a:lnSpc>
              <a:buFont typeface="Arial" panose="020B0604020202020204" pitchFamily="34" charset="0"/>
              <a:buChar char="•"/>
            </a:pPr>
            <a:r>
              <a:rPr lang="en-US" altLang="zh-CN" sz="1050" dirty="0"/>
              <a:t>Supporting text here.</a:t>
            </a:r>
          </a:p>
          <a:p>
            <a:pPr marL="171450" indent="-171450" algn="r">
              <a:lnSpc>
                <a:spcPct val="150000"/>
              </a:lnSpc>
              <a:buFont typeface="Arial" panose="020B0604020202020204" pitchFamily="34" charset="0"/>
              <a:buChar char="•"/>
            </a:pPr>
            <a:r>
              <a:rPr lang="en-US" altLang="zh-CN" sz="1050" dirty="0"/>
              <a:t>When you copy &amp; paste, choose "keep text only" option.</a:t>
            </a:r>
          </a:p>
        </p:txBody>
      </p:sp>
      <p:sp>
        <p:nvSpPr>
          <p:cNvPr id="11" name="íṣliďé"/>
          <p:cNvSpPr txBox="1"/>
          <p:nvPr/>
        </p:nvSpPr>
        <p:spPr>
          <a:xfrm>
            <a:off x="702449" y="1110555"/>
            <a:ext cx="3728551" cy="381143"/>
          </a:xfrm>
          <a:prstGeom prst="rect">
            <a:avLst/>
          </a:prstGeom>
          <a:noFill/>
        </p:spPr>
        <p:txBody>
          <a:bodyPr wrap="none" lIns="90000" tIns="46800" rIns="90000" bIns="46800" anchor="b" anchorCtr="0">
            <a:normAutofit/>
          </a:bodyPr>
          <a:lstStyle/>
          <a:p>
            <a:pPr algn="r"/>
            <a:r>
              <a:rPr lang="en-US" altLang="zh-CN" sz="1600" b="1" dirty="0"/>
              <a:t>Text Here</a:t>
            </a:r>
            <a:endParaRPr lang="zh-CN" altLang="en-US" sz="1600" b="1" dirty="0"/>
          </a:p>
        </p:txBody>
      </p:sp>
      <p:sp>
        <p:nvSpPr>
          <p:cNvPr id="12" name="íṡľîḍè"/>
          <p:cNvSpPr txBox="1"/>
          <p:nvPr/>
        </p:nvSpPr>
        <p:spPr>
          <a:xfrm>
            <a:off x="702449" y="1491698"/>
            <a:ext cx="3728551" cy="502775"/>
          </a:xfrm>
          <a:prstGeom prst="rect">
            <a:avLst/>
          </a:prstGeom>
        </p:spPr>
        <p:txBody>
          <a:bodyPr vert="horz" wrap="square" lIns="90000" tIns="46800" rIns="90000" bIns="46800" anchor="t" anchorCtr="0">
            <a:normAutofit fontScale="92500" lnSpcReduction="10000"/>
          </a:bodyPr>
          <a:lstStyle/>
          <a:p>
            <a:pPr marL="171450" indent="-171450" algn="r">
              <a:lnSpc>
                <a:spcPct val="150000"/>
              </a:lnSpc>
              <a:buFont typeface="Arial" panose="020B0604020202020204" pitchFamily="34" charset="0"/>
              <a:buChar char="•"/>
            </a:pPr>
            <a:r>
              <a:rPr lang="en-US" altLang="zh-CN" sz="1050" dirty="0"/>
              <a:t>Supporting text here.</a:t>
            </a:r>
          </a:p>
          <a:p>
            <a:pPr marL="171450" indent="-171450" algn="r">
              <a:lnSpc>
                <a:spcPct val="150000"/>
              </a:lnSpc>
              <a:buFont typeface="Arial" panose="020B0604020202020204" pitchFamily="34" charset="0"/>
              <a:buChar char="•"/>
            </a:pPr>
            <a:r>
              <a:rPr lang="en-US" altLang="zh-CN" sz="1050" dirty="0"/>
              <a:t>When you copy &amp; paste, choose "keep text only" option.</a:t>
            </a:r>
          </a:p>
        </p:txBody>
      </p:sp>
      <p:sp>
        <p:nvSpPr>
          <p:cNvPr id="32" name="六边形 31"/>
          <p:cNvSpPr/>
          <p:nvPr/>
        </p:nvSpPr>
        <p:spPr bwMode="auto">
          <a:xfrm>
            <a:off x="8023870" y="1469529"/>
            <a:ext cx="1486316" cy="1281307"/>
          </a:xfrm>
          <a:prstGeom prst="hexagon">
            <a:avLst/>
          </a:prstGeom>
          <a:solidFill>
            <a:schemeClr val="bg1">
              <a:lumMod val="95000"/>
            </a:schemeClr>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14" name="iŝlïḓe"/>
          <p:cNvSpPr/>
          <p:nvPr/>
        </p:nvSpPr>
        <p:spPr>
          <a:xfrm>
            <a:off x="7702539" y="1829667"/>
            <a:ext cx="2069422" cy="605371"/>
          </a:xfrm>
          <a:prstGeom prst="rect">
            <a:avLst/>
          </a:prstGeom>
        </p:spPr>
        <p:txBody>
          <a:bodyPr wrap="none" lIns="90000" tIns="46800" rIns="90000" bIns="46800" anchor="ctr" anchorCtr="0">
            <a:normAutofit fontScale="92500" lnSpcReduction="10000"/>
          </a:bodyPr>
          <a:lstStyle/>
          <a:p>
            <a:pPr>
              <a:lnSpc>
                <a:spcPct val="150000"/>
              </a:lnSpc>
            </a:pPr>
            <a:r>
              <a:rPr lang="en-US" altLang="zh-CN" sz="2800" b="1" spc="300" dirty="0">
                <a:solidFill>
                  <a:srgbClr val="C00000"/>
                </a:solidFill>
              </a:rPr>
              <a:t>CONTENTS</a:t>
            </a:r>
            <a:endParaRPr lang="zh-CN" altLang="en-US" sz="2800" b="1" spc="300" dirty="0">
              <a:solidFill>
                <a:srgbClr val="C00000"/>
              </a:solidFill>
            </a:endParaRPr>
          </a:p>
        </p:txBody>
      </p:sp>
      <p:sp>
        <p:nvSpPr>
          <p:cNvPr id="35" name="灯片编号占位符 34"/>
          <p:cNvSpPr>
            <a:spLocks noGrp="1"/>
          </p:cNvSpPr>
          <p:nvPr>
            <p:ph type="sldNum" sz="quarter" idx="12"/>
          </p:nvPr>
        </p:nvSpPr>
        <p:spPr/>
        <p:txBody>
          <a:bodyPr/>
          <a:lstStyle/>
          <a:p>
            <a:fld id="{C5459091-3EC5-4A95-945D-BB79F90A8F7A}" type="slidenum">
              <a:rPr lang="en-US" smtClean="0"/>
              <a:t>11</a:t>
            </a:fld>
            <a:endParaRPr lang="en-US"/>
          </a:p>
        </p:txBody>
      </p:sp>
      <p:sp>
        <p:nvSpPr>
          <p:cNvPr id="21"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01/</a:t>
            </a:r>
            <a:r>
              <a:rPr lang="zh-CN" altLang="en-US" dirty="0">
                <a:cs typeface="+mn-ea"/>
                <a:sym typeface="+mn-lt"/>
              </a:rPr>
              <a:t>目录版式</a:t>
            </a:r>
            <a:endParaRPr kumimoji="1" lang="zh-CN" altLang="en-US" dirty="0"/>
          </a:p>
        </p:txBody>
      </p:sp>
      <p:sp>
        <p:nvSpPr>
          <p:cNvPr id="23"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15938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672029" y="1932313"/>
            <a:ext cx="3455158" cy="1431059"/>
            <a:chOff x="672029" y="1932313"/>
            <a:chExt cx="3455158" cy="1431059"/>
          </a:xfrm>
        </p:grpSpPr>
        <p:sp>
          <p:nvSpPr>
            <p:cNvPr id="18" name="îṩľîḑê"/>
            <p:cNvSpPr/>
            <p:nvPr/>
          </p:nvSpPr>
          <p:spPr bwMode="auto">
            <a:xfrm>
              <a:off x="2078276" y="1932313"/>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D71318"/>
                  </a:solidFill>
                  <a:latin typeface="Impact" panose="020B0806030902050204" pitchFamily="34" charset="0"/>
                </a:rPr>
                <a:t>01</a:t>
              </a:r>
            </a:p>
          </p:txBody>
        </p:sp>
        <p:sp>
          <p:nvSpPr>
            <p:cNvPr id="9" name="ïṥlíḑé"/>
            <p:cNvSpPr txBox="1"/>
            <p:nvPr/>
          </p:nvSpPr>
          <p:spPr>
            <a:xfrm>
              <a:off x="672029" y="2368498"/>
              <a:ext cx="3455158" cy="381143"/>
            </a:xfrm>
            <a:prstGeom prst="rect">
              <a:avLst/>
            </a:prstGeom>
            <a:noFill/>
          </p:spPr>
          <p:txBody>
            <a:bodyPr wrap="none" lIns="90000" tIns="46800" rIns="90000" bIns="46800" anchor="b" anchorCtr="0">
              <a:normAutofit/>
            </a:bodyPr>
            <a:lstStyle/>
            <a:p>
              <a:pPr algn="ctr"/>
              <a:r>
                <a:rPr lang="en-US" altLang="zh-CN" sz="1600" b="1" dirty="0"/>
                <a:t>Text Here</a:t>
              </a:r>
              <a:endParaRPr lang="zh-CN" altLang="en-US" sz="1600" b="1" dirty="0"/>
            </a:p>
          </p:txBody>
        </p:sp>
        <p:sp>
          <p:nvSpPr>
            <p:cNvPr id="10" name="îS1ïḋe"/>
            <p:cNvSpPr txBox="1"/>
            <p:nvPr/>
          </p:nvSpPr>
          <p:spPr>
            <a:xfrm>
              <a:off x="672029" y="2750455"/>
              <a:ext cx="3455158" cy="612917"/>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a:t>
              </a:r>
              <a:r>
                <a:rPr lang="en-US" altLang="zh-CN" sz="1050" dirty="0" err="1"/>
                <a:t>paste,choose</a:t>
              </a:r>
              <a:r>
                <a:rPr lang="en-US" altLang="zh-CN" sz="1050" dirty="0"/>
                <a:t> "keep text only" option.</a:t>
              </a:r>
            </a:p>
            <a:p>
              <a:pPr algn="ctr">
                <a:lnSpc>
                  <a:spcPct val="150000"/>
                </a:lnSpc>
              </a:pPr>
              <a:r>
                <a:rPr lang="en-US" altLang="zh-CN" sz="1050" dirty="0"/>
                <a:t>Supporting text here.</a:t>
              </a:r>
            </a:p>
          </p:txBody>
        </p:sp>
      </p:grpSp>
      <p:cxnSp>
        <p:nvCxnSpPr>
          <p:cNvPr id="3" name="直接连接符 2"/>
          <p:cNvCxnSpPr/>
          <p:nvPr/>
        </p:nvCxnSpPr>
        <p:spPr>
          <a:xfrm>
            <a:off x="672029" y="3679634"/>
            <a:ext cx="1084059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4230477" y="1817784"/>
            <a:ext cx="0" cy="401013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4397619" y="1932313"/>
            <a:ext cx="3455158" cy="1431059"/>
            <a:chOff x="4397619" y="1932313"/>
            <a:chExt cx="3455158" cy="1431059"/>
          </a:xfrm>
        </p:grpSpPr>
        <p:sp>
          <p:nvSpPr>
            <p:cNvPr id="35" name="îṩľîḑê"/>
            <p:cNvSpPr/>
            <p:nvPr/>
          </p:nvSpPr>
          <p:spPr bwMode="auto">
            <a:xfrm>
              <a:off x="5803866" y="1932313"/>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chemeClr val="bg1">
                      <a:lumMod val="65000"/>
                    </a:schemeClr>
                  </a:solidFill>
                  <a:latin typeface="Impact" panose="020B0806030902050204" pitchFamily="34" charset="0"/>
                </a:rPr>
                <a:t>02</a:t>
              </a:r>
            </a:p>
          </p:txBody>
        </p:sp>
        <p:sp>
          <p:nvSpPr>
            <p:cNvPr id="36" name="ïṥlíḑé"/>
            <p:cNvSpPr txBox="1"/>
            <p:nvPr/>
          </p:nvSpPr>
          <p:spPr>
            <a:xfrm>
              <a:off x="4397619" y="2368498"/>
              <a:ext cx="3455158" cy="381143"/>
            </a:xfrm>
            <a:prstGeom prst="rect">
              <a:avLst/>
            </a:prstGeom>
            <a:noFill/>
          </p:spPr>
          <p:txBody>
            <a:bodyPr wrap="none" lIns="90000" tIns="46800" rIns="90000" bIns="46800" anchor="b" anchorCtr="0">
              <a:normAutofit/>
            </a:bodyPr>
            <a:lstStyle/>
            <a:p>
              <a:pPr algn="ctr"/>
              <a:r>
                <a:rPr lang="en-US" altLang="zh-CN" sz="1600" b="1" dirty="0"/>
                <a:t>Text Here</a:t>
              </a:r>
              <a:endParaRPr lang="zh-CN" altLang="en-US" sz="1600" b="1" dirty="0"/>
            </a:p>
          </p:txBody>
        </p:sp>
        <p:sp>
          <p:nvSpPr>
            <p:cNvPr id="37" name="îS1ïḋe"/>
            <p:cNvSpPr txBox="1"/>
            <p:nvPr/>
          </p:nvSpPr>
          <p:spPr>
            <a:xfrm>
              <a:off x="4397619" y="2750455"/>
              <a:ext cx="3455158" cy="612917"/>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a:t>
              </a:r>
              <a:r>
                <a:rPr lang="en-US" altLang="zh-CN" sz="1050" dirty="0" err="1"/>
                <a:t>paste,choose</a:t>
              </a:r>
              <a:r>
                <a:rPr lang="en-US" altLang="zh-CN" sz="1050" dirty="0"/>
                <a:t> "keep text only" option.</a:t>
              </a:r>
            </a:p>
            <a:p>
              <a:pPr algn="ctr">
                <a:lnSpc>
                  <a:spcPct val="150000"/>
                </a:lnSpc>
              </a:pPr>
              <a:r>
                <a:rPr lang="en-US" altLang="zh-CN" sz="1050" dirty="0"/>
                <a:t>Supporting text here.</a:t>
              </a:r>
            </a:p>
          </p:txBody>
        </p:sp>
      </p:grpSp>
      <p:grpSp>
        <p:nvGrpSpPr>
          <p:cNvPr id="52" name="组合 51"/>
          <p:cNvGrpSpPr/>
          <p:nvPr/>
        </p:nvGrpSpPr>
        <p:grpSpPr>
          <a:xfrm>
            <a:off x="8057469" y="1932313"/>
            <a:ext cx="3455158" cy="1431059"/>
            <a:chOff x="8057469" y="1932313"/>
            <a:chExt cx="3455158" cy="1431059"/>
          </a:xfrm>
        </p:grpSpPr>
        <p:sp>
          <p:nvSpPr>
            <p:cNvPr id="38" name="îṩľîḑê"/>
            <p:cNvSpPr/>
            <p:nvPr/>
          </p:nvSpPr>
          <p:spPr bwMode="auto">
            <a:xfrm>
              <a:off x="9463716" y="1932313"/>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D71318"/>
                  </a:solidFill>
                  <a:latin typeface="Impact" panose="020B0806030902050204" pitchFamily="34" charset="0"/>
                </a:rPr>
                <a:t>03</a:t>
              </a:r>
            </a:p>
          </p:txBody>
        </p:sp>
        <p:sp>
          <p:nvSpPr>
            <p:cNvPr id="39" name="ïṥlíḑé"/>
            <p:cNvSpPr txBox="1"/>
            <p:nvPr/>
          </p:nvSpPr>
          <p:spPr>
            <a:xfrm>
              <a:off x="8057469" y="2368498"/>
              <a:ext cx="3455158" cy="381143"/>
            </a:xfrm>
            <a:prstGeom prst="rect">
              <a:avLst/>
            </a:prstGeom>
            <a:noFill/>
          </p:spPr>
          <p:txBody>
            <a:bodyPr wrap="none" lIns="90000" tIns="46800" rIns="90000" bIns="46800" anchor="b" anchorCtr="0">
              <a:normAutofit/>
            </a:bodyPr>
            <a:lstStyle/>
            <a:p>
              <a:pPr algn="ctr"/>
              <a:r>
                <a:rPr lang="en-US" altLang="zh-CN" sz="1600" b="1" dirty="0"/>
                <a:t>Text Here</a:t>
              </a:r>
              <a:endParaRPr lang="zh-CN" altLang="en-US" sz="1600" b="1" dirty="0"/>
            </a:p>
          </p:txBody>
        </p:sp>
        <p:sp>
          <p:nvSpPr>
            <p:cNvPr id="40" name="îS1ïḋe"/>
            <p:cNvSpPr txBox="1"/>
            <p:nvPr/>
          </p:nvSpPr>
          <p:spPr>
            <a:xfrm>
              <a:off x="8057469" y="2750455"/>
              <a:ext cx="3455158" cy="612917"/>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a:t>
              </a:r>
              <a:r>
                <a:rPr lang="en-US" altLang="zh-CN" sz="1050" dirty="0" err="1"/>
                <a:t>paste,choose</a:t>
              </a:r>
              <a:r>
                <a:rPr lang="en-US" altLang="zh-CN" sz="1050" dirty="0"/>
                <a:t> "keep text only" option.</a:t>
              </a:r>
            </a:p>
            <a:p>
              <a:pPr algn="ctr">
                <a:lnSpc>
                  <a:spcPct val="150000"/>
                </a:lnSpc>
              </a:pPr>
              <a:r>
                <a:rPr lang="en-US" altLang="zh-CN" sz="1050" dirty="0"/>
                <a:t>Supporting text here.</a:t>
              </a:r>
            </a:p>
          </p:txBody>
        </p:sp>
      </p:grpSp>
      <p:cxnSp>
        <p:nvCxnSpPr>
          <p:cNvPr id="41" name="直接连接符 40"/>
          <p:cNvCxnSpPr/>
          <p:nvPr/>
        </p:nvCxnSpPr>
        <p:spPr>
          <a:xfrm>
            <a:off x="7965195" y="1817784"/>
            <a:ext cx="0" cy="401013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53" name="组合 52"/>
          <p:cNvGrpSpPr/>
          <p:nvPr/>
        </p:nvGrpSpPr>
        <p:grpSpPr>
          <a:xfrm>
            <a:off x="672029" y="3976512"/>
            <a:ext cx="3455158" cy="1431059"/>
            <a:chOff x="672029" y="3976512"/>
            <a:chExt cx="3455158" cy="1431059"/>
          </a:xfrm>
        </p:grpSpPr>
        <p:sp>
          <p:nvSpPr>
            <p:cNvPr id="42" name="îṩľîḑê"/>
            <p:cNvSpPr/>
            <p:nvPr/>
          </p:nvSpPr>
          <p:spPr bwMode="auto">
            <a:xfrm>
              <a:off x="2078276" y="3976512"/>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chemeClr val="bg1">
                      <a:lumMod val="65000"/>
                    </a:schemeClr>
                  </a:solidFill>
                  <a:latin typeface="Impact" panose="020B0806030902050204" pitchFamily="34" charset="0"/>
                </a:rPr>
                <a:t>04</a:t>
              </a:r>
            </a:p>
          </p:txBody>
        </p:sp>
        <p:sp>
          <p:nvSpPr>
            <p:cNvPr id="43" name="ïṥlíḑé"/>
            <p:cNvSpPr txBox="1"/>
            <p:nvPr/>
          </p:nvSpPr>
          <p:spPr>
            <a:xfrm>
              <a:off x="672029" y="4412697"/>
              <a:ext cx="3455158" cy="381143"/>
            </a:xfrm>
            <a:prstGeom prst="rect">
              <a:avLst/>
            </a:prstGeom>
            <a:noFill/>
          </p:spPr>
          <p:txBody>
            <a:bodyPr wrap="none" lIns="90000" tIns="46800" rIns="90000" bIns="46800" anchor="b" anchorCtr="0">
              <a:normAutofit/>
            </a:bodyPr>
            <a:lstStyle/>
            <a:p>
              <a:pPr algn="ctr"/>
              <a:r>
                <a:rPr lang="en-US" altLang="zh-CN" sz="1600" b="1" dirty="0"/>
                <a:t>Text Here</a:t>
              </a:r>
              <a:endParaRPr lang="zh-CN" altLang="en-US" sz="1600" b="1" dirty="0"/>
            </a:p>
          </p:txBody>
        </p:sp>
        <p:sp>
          <p:nvSpPr>
            <p:cNvPr id="44" name="îS1ïḋe"/>
            <p:cNvSpPr txBox="1"/>
            <p:nvPr/>
          </p:nvSpPr>
          <p:spPr>
            <a:xfrm>
              <a:off x="672029" y="4794654"/>
              <a:ext cx="3455158" cy="612917"/>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a:t>
              </a:r>
              <a:r>
                <a:rPr lang="en-US" altLang="zh-CN" sz="1050" dirty="0" err="1"/>
                <a:t>paste,choose</a:t>
              </a:r>
              <a:r>
                <a:rPr lang="en-US" altLang="zh-CN" sz="1050" dirty="0"/>
                <a:t> "keep text only" option.</a:t>
              </a:r>
            </a:p>
            <a:p>
              <a:pPr algn="ctr">
                <a:lnSpc>
                  <a:spcPct val="150000"/>
                </a:lnSpc>
              </a:pPr>
              <a:r>
                <a:rPr lang="en-US" altLang="zh-CN" sz="1050" dirty="0"/>
                <a:t>Supporting text here.</a:t>
              </a:r>
            </a:p>
          </p:txBody>
        </p:sp>
      </p:grpSp>
      <p:grpSp>
        <p:nvGrpSpPr>
          <p:cNvPr id="54" name="组合 53"/>
          <p:cNvGrpSpPr/>
          <p:nvPr/>
        </p:nvGrpSpPr>
        <p:grpSpPr>
          <a:xfrm>
            <a:off x="4397619" y="3976512"/>
            <a:ext cx="3455158" cy="1431059"/>
            <a:chOff x="4397619" y="3976512"/>
            <a:chExt cx="3455158" cy="1431059"/>
          </a:xfrm>
        </p:grpSpPr>
        <p:sp>
          <p:nvSpPr>
            <p:cNvPr id="45" name="îṩľîḑê"/>
            <p:cNvSpPr/>
            <p:nvPr/>
          </p:nvSpPr>
          <p:spPr bwMode="auto">
            <a:xfrm>
              <a:off x="5803866" y="3976512"/>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D71318"/>
                  </a:solidFill>
                  <a:latin typeface="Impact" panose="020B0806030902050204" pitchFamily="34" charset="0"/>
                </a:rPr>
                <a:t>05</a:t>
              </a:r>
            </a:p>
          </p:txBody>
        </p:sp>
        <p:sp>
          <p:nvSpPr>
            <p:cNvPr id="46" name="ïṥlíḑé"/>
            <p:cNvSpPr txBox="1"/>
            <p:nvPr/>
          </p:nvSpPr>
          <p:spPr>
            <a:xfrm>
              <a:off x="4397619" y="4412697"/>
              <a:ext cx="3455158" cy="381143"/>
            </a:xfrm>
            <a:prstGeom prst="rect">
              <a:avLst/>
            </a:prstGeom>
            <a:noFill/>
          </p:spPr>
          <p:txBody>
            <a:bodyPr wrap="none" lIns="90000" tIns="46800" rIns="90000" bIns="46800" anchor="b" anchorCtr="0">
              <a:normAutofit/>
            </a:bodyPr>
            <a:lstStyle/>
            <a:p>
              <a:pPr algn="ctr"/>
              <a:r>
                <a:rPr lang="en-US" altLang="zh-CN" sz="1600" b="1" dirty="0"/>
                <a:t>Text Here</a:t>
              </a:r>
              <a:endParaRPr lang="zh-CN" altLang="en-US" sz="1600" b="1" dirty="0"/>
            </a:p>
          </p:txBody>
        </p:sp>
        <p:sp>
          <p:nvSpPr>
            <p:cNvPr id="47" name="îS1ïḋe"/>
            <p:cNvSpPr txBox="1"/>
            <p:nvPr/>
          </p:nvSpPr>
          <p:spPr>
            <a:xfrm>
              <a:off x="4397619" y="4794654"/>
              <a:ext cx="3455158" cy="612917"/>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a:t>
              </a:r>
              <a:r>
                <a:rPr lang="en-US" altLang="zh-CN" sz="1050" dirty="0" err="1"/>
                <a:t>paste,choose</a:t>
              </a:r>
              <a:r>
                <a:rPr lang="en-US" altLang="zh-CN" sz="1050" dirty="0"/>
                <a:t> "keep text only" option.</a:t>
              </a:r>
            </a:p>
            <a:p>
              <a:pPr algn="ctr">
                <a:lnSpc>
                  <a:spcPct val="150000"/>
                </a:lnSpc>
              </a:pPr>
              <a:r>
                <a:rPr lang="en-US" altLang="zh-CN" sz="1050" dirty="0"/>
                <a:t>Supporting text here.</a:t>
              </a:r>
            </a:p>
          </p:txBody>
        </p:sp>
      </p:grpSp>
      <p:grpSp>
        <p:nvGrpSpPr>
          <p:cNvPr id="55" name="组合 54"/>
          <p:cNvGrpSpPr/>
          <p:nvPr/>
        </p:nvGrpSpPr>
        <p:grpSpPr>
          <a:xfrm>
            <a:off x="8057469" y="3976512"/>
            <a:ext cx="3455158" cy="1431059"/>
            <a:chOff x="8057469" y="3976512"/>
            <a:chExt cx="3455158" cy="1431059"/>
          </a:xfrm>
        </p:grpSpPr>
        <p:sp>
          <p:nvSpPr>
            <p:cNvPr id="48" name="îṩľîḑê"/>
            <p:cNvSpPr/>
            <p:nvPr/>
          </p:nvSpPr>
          <p:spPr bwMode="auto">
            <a:xfrm>
              <a:off x="9463716" y="3976512"/>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chemeClr val="bg1">
                      <a:lumMod val="65000"/>
                    </a:schemeClr>
                  </a:solidFill>
                  <a:latin typeface="Impact" panose="020B0806030902050204" pitchFamily="34" charset="0"/>
                </a:rPr>
                <a:t>06</a:t>
              </a:r>
            </a:p>
          </p:txBody>
        </p:sp>
        <p:sp>
          <p:nvSpPr>
            <p:cNvPr id="49" name="ïṥlíḑé"/>
            <p:cNvSpPr txBox="1"/>
            <p:nvPr/>
          </p:nvSpPr>
          <p:spPr>
            <a:xfrm>
              <a:off x="8057469" y="4412697"/>
              <a:ext cx="3455158" cy="381143"/>
            </a:xfrm>
            <a:prstGeom prst="rect">
              <a:avLst/>
            </a:prstGeom>
            <a:noFill/>
          </p:spPr>
          <p:txBody>
            <a:bodyPr wrap="none" lIns="90000" tIns="46800" rIns="90000" bIns="46800" anchor="b" anchorCtr="0">
              <a:normAutofit/>
            </a:bodyPr>
            <a:lstStyle/>
            <a:p>
              <a:pPr algn="ctr"/>
              <a:r>
                <a:rPr lang="en-US" altLang="zh-CN" sz="1600" b="1" dirty="0"/>
                <a:t>Text Here</a:t>
              </a:r>
              <a:endParaRPr lang="zh-CN" altLang="en-US" sz="1600" b="1" dirty="0"/>
            </a:p>
          </p:txBody>
        </p:sp>
        <p:sp>
          <p:nvSpPr>
            <p:cNvPr id="50" name="îS1ïḋe"/>
            <p:cNvSpPr txBox="1"/>
            <p:nvPr/>
          </p:nvSpPr>
          <p:spPr>
            <a:xfrm>
              <a:off x="8057469" y="4794654"/>
              <a:ext cx="3455158" cy="612917"/>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a:t>
              </a:r>
              <a:r>
                <a:rPr lang="en-US" altLang="zh-CN" sz="1050" dirty="0" err="1"/>
                <a:t>paste,choose</a:t>
              </a:r>
              <a:r>
                <a:rPr lang="en-US" altLang="zh-CN" sz="1050" dirty="0"/>
                <a:t> "keep text only" option.</a:t>
              </a:r>
            </a:p>
            <a:p>
              <a:pPr algn="ctr">
                <a:lnSpc>
                  <a:spcPct val="150000"/>
                </a:lnSpc>
              </a:pPr>
              <a:r>
                <a:rPr lang="en-US" altLang="zh-CN" sz="1050" dirty="0"/>
                <a:t>Supporting text here.</a:t>
              </a:r>
            </a:p>
          </p:txBody>
        </p:sp>
      </p:grpSp>
      <p:sp>
        <p:nvSpPr>
          <p:cNvPr id="56" name="灯片编号占位符 55"/>
          <p:cNvSpPr>
            <a:spLocks noGrp="1"/>
          </p:cNvSpPr>
          <p:nvPr>
            <p:ph type="sldNum" sz="quarter" idx="12"/>
          </p:nvPr>
        </p:nvSpPr>
        <p:spPr/>
        <p:txBody>
          <a:bodyPr/>
          <a:lstStyle/>
          <a:p>
            <a:fld id="{C5459091-3EC5-4A95-945D-BB79F90A8F7A}" type="slidenum">
              <a:rPr lang="en-US" smtClean="0"/>
              <a:t>12</a:t>
            </a:fld>
            <a:endParaRPr lang="en-US"/>
          </a:p>
        </p:txBody>
      </p:sp>
      <p:sp>
        <p:nvSpPr>
          <p:cNvPr id="33"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02/</a:t>
            </a:r>
            <a:r>
              <a:rPr lang="zh-CN" altLang="en-US" dirty="0">
                <a:cs typeface="+mn-ea"/>
                <a:sym typeface="+mn-lt"/>
              </a:rPr>
              <a:t>目录版式</a:t>
            </a:r>
            <a:endParaRPr kumimoji="1" lang="zh-CN" altLang="en-US" dirty="0"/>
          </a:p>
        </p:txBody>
      </p:sp>
      <p:sp>
        <p:nvSpPr>
          <p:cNvPr id="34"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44490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C5459091-3EC5-4A95-945D-BB79F90A8F7A}" type="slidenum">
              <a:rPr lang="en-US" smtClean="0"/>
              <a:t>13</a:t>
            </a:fld>
            <a:endParaRPr lang="en-US"/>
          </a:p>
        </p:txBody>
      </p:sp>
      <p:cxnSp>
        <p:nvCxnSpPr>
          <p:cNvPr id="52" name="直接连接符 51"/>
          <p:cNvCxnSpPr/>
          <p:nvPr/>
        </p:nvCxnSpPr>
        <p:spPr>
          <a:xfrm>
            <a:off x="2192586" y="0"/>
            <a:ext cx="0" cy="685800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cxnSp>
        <p:nvCxnSpPr>
          <p:cNvPr id="53" name="直接连接符 52"/>
          <p:cNvCxnSpPr/>
          <p:nvPr/>
        </p:nvCxnSpPr>
        <p:spPr>
          <a:xfrm>
            <a:off x="10106779" y="0"/>
            <a:ext cx="0" cy="6858000"/>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cxnSp>
        <p:nvCxnSpPr>
          <p:cNvPr id="54" name="直接连接符 53"/>
          <p:cNvCxnSpPr/>
          <p:nvPr/>
        </p:nvCxnSpPr>
        <p:spPr>
          <a:xfrm>
            <a:off x="6131932" y="0"/>
            <a:ext cx="0" cy="2665621"/>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56" name="îSļïďè">
            <a:extLst>
              <a:ext uri="{FF2B5EF4-FFF2-40B4-BE49-F238E27FC236}">
                <a16:creationId xmlns:a16="http://schemas.microsoft.com/office/drawing/2014/main" id="{2EE10ED7-0420-4BDE-AC03-51452920C5C1}"/>
              </a:ext>
            </a:extLst>
          </p:cNvPr>
          <p:cNvSpPr txBox="1"/>
          <p:nvPr/>
        </p:nvSpPr>
        <p:spPr>
          <a:xfrm>
            <a:off x="2464407" y="2642760"/>
            <a:ext cx="2072023" cy="3338939"/>
          </a:xfrm>
          <a:prstGeom prst="rect">
            <a:avLst/>
          </a:prstGeom>
          <a:noFill/>
        </p:spPr>
        <p:txBody>
          <a:bodyPr wrap="square" lIns="91440" tIns="45720" rIns="91440" bIns="45720" anchor="t" anchorCtr="0">
            <a:normAutofit/>
          </a:bodyPr>
          <a:lstStyle/>
          <a:p>
            <a:pPr marL="228600" indent="-228600">
              <a:lnSpc>
                <a:spcPct val="200000"/>
              </a:lnSpc>
              <a:buAutoNum type="arabicPeriod"/>
            </a:pPr>
            <a:r>
              <a:rPr lang="en-US" altLang="zh-CN" sz="1050" dirty="0"/>
              <a:t>Copy paste fonts.</a:t>
            </a:r>
          </a:p>
          <a:p>
            <a:pPr marL="228600" indent="-228600">
              <a:lnSpc>
                <a:spcPct val="200000"/>
              </a:lnSpc>
              <a:buFontTx/>
              <a:buAutoNum type="arabicPeriod"/>
            </a:pPr>
            <a:r>
              <a:rPr lang="en-US" altLang="zh-CN" sz="1050" dirty="0"/>
              <a:t>Copy paste fonts.</a:t>
            </a:r>
          </a:p>
          <a:p>
            <a:pPr marL="228600" indent="-228600">
              <a:lnSpc>
                <a:spcPct val="200000"/>
              </a:lnSpc>
              <a:buFontTx/>
              <a:buAutoNum type="arabicPeriod"/>
            </a:pPr>
            <a:r>
              <a:rPr lang="en-US" altLang="zh-CN" sz="1050" dirty="0"/>
              <a:t>Copy paste fonts.</a:t>
            </a:r>
          </a:p>
          <a:p>
            <a:pPr marL="228600" indent="-228600">
              <a:lnSpc>
                <a:spcPct val="200000"/>
              </a:lnSpc>
              <a:buFontTx/>
              <a:buAutoNum type="arabicPeriod"/>
            </a:pPr>
            <a:r>
              <a:rPr lang="en-US" altLang="zh-CN" sz="1050" dirty="0"/>
              <a:t>Copy paste fonts.</a:t>
            </a:r>
          </a:p>
          <a:p>
            <a:pPr marL="228600" indent="-228600">
              <a:lnSpc>
                <a:spcPct val="200000"/>
              </a:lnSpc>
              <a:buFontTx/>
              <a:buAutoNum type="arabicPeriod"/>
            </a:pPr>
            <a:r>
              <a:rPr lang="en-US" altLang="zh-CN" sz="1050" dirty="0"/>
              <a:t>Copy paste fonts.</a:t>
            </a:r>
          </a:p>
          <a:p>
            <a:pPr marL="228600" indent="-228600">
              <a:lnSpc>
                <a:spcPct val="200000"/>
              </a:lnSpc>
              <a:buFontTx/>
              <a:buAutoNum type="arabicPeriod"/>
            </a:pPr>
            <a:r>
              <a:rPr lang="en-US" altLang="zh-CN" sz="1050" dirty="0"/>
              <a:t>Copy paste fonts.</a:t>
            </a:r>
          </a:p>
          <a:p>
            <a:pPr marL="228600" indent="-228600">
              <a:lnSpc>
                <a:spcPct val="200000"/>
              </a:lnSpc>
              <a:buFontTx/>
              <a:buAutoNum type="arabicPeriod"/>
            </a:pPr>
            <a:r>
              <a:rPr lang="en-US" altLang="zh-CN" sz="1050" dirty="0"/>
              <a:t>Copy paste fonts.</a:t>
            </a:r>
          </a:p>
          <a:p>
            <a:pPr marL="228600" indent="-228600">
              <a:lnSpc>
                <a:spcPct val="200000"/>
              </a:lnSpc>
              <a:buFontTx/>
              <a:buAutoNum type="arabicPeriod"/>
            </a:pPr>
            <a:r>
              <a:rPr lang="en-US" altLang="zh-CN" sz="1050" dirty="0"/>
              <a:t>Copy paste fonts.</a:t>
            </a:r>
          </a:p>
          <a:p>
            <a:pPr marL="228600" indent="-228600">
              <a:lnSpc>
                <a:spcPct val="200000"/>
              </a:lnSpc>
              <a:buFontTx/>
              <a:buAutoNum type="arabicPeriod"/>
            </a:pPr>
            <a:r>
              <a:rPr lang="en-US" altLang="zh-CN" sz="1050" dirty="0"/>
              <a:t>Copy paste fonts.</a:t>
            </a:r>
          </a:p>
          <a:p>
            <a:pPr marL="228600" indent="-228600">
              <a:lnSpc>
                <a:spcPct val="200000"/>
              </a:lnSpc>
              <a:buFontTx/>
              <a:buAutoNum type="arabicPeriod"/>
            </a:pPr>
            <a:endParaRPr lang="en-US" altLang="zh-CN" sz="1050" dirty="0"/>
          </a:p>
          <a:p>
            <a:pPr marL="228600" indent="-228600">
              <a:lnSpc>
                <a:spcPct val="120000"/>
              </a:lnSpc>
              <a:buAutoNum type="arabicPeriod"/>
            </a:pPr>
            <a:endParaRPr lang="en-US" altLang="zh-CN" sz="1050" dirty="0"/>
          </a:p>
        </p:txBody>
      </p:sp>
      <p:sp>
        <p:nvSpPr>
          <p:cNvPr id="57" name="ïšļiḋê">
            <a:extLst>
              <a:ext uri="{FF2B5EF4-FFF2-40B4-BE49-F238E27FC236}">
                <a16:creationId xmlns:a16="http://schemas.microsoft.com/office/drawing/2014/main" id="{D05007BD-BDAF-4A38-B6A0-8F04F94808E8}"/>
              </a:ext>
            </a:extLst>
          </p:cNvPr>
          <p:cNvSpPr txBox="1"/>
          <p:nvPr/>
        </p:nvSpPr>
        <p:spPr>
          <a:xfrm>
            <a:off x="6440445" y="1753128"/>
            <a:ext cx="2072023" cy="365969"/>
          </a:xfrm>
          <a:prstGeom prst="rect">
            <a:avLst/>
          </a:prstGeom>
          <a:noFill/>
        </p:spPr>
        <p:txBody>
          <a:bodyPr wrap="square" lIns="91440" tIns="45720" rIns="91440" bIns="45720" anchor="ctr" anchorCtr="0">
            <a:normAutofit/>
          </a:bodyPr>
          <a:lstStyle/>
          <a:p>
            <a:r>
              <a:rPr lang="en-US" altLang="zh-CN" b="1" dirty="0"/>
              <a:t>CONTENT</a:t>
            </a:r>
          </a:p>
        </p:txBody>
      </p:sp>
      <p:sp>
        <p:nvSpPr>
          <p:cNvPr id="58" name="矩形 57"/>
          <p:cNvSpPr/>
          <p:nvPr/>
        </p:nvSpPr>
        <p:spPr bwMode="auto">
          <a:xfrm>
            <a:off x="6561953" y="2619902"/>
            <a:ext cx="647903" cy="457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60" name="ïṧḷîḓê">
            <a:extLst>
              <a:ext uri="{FF2B5EF4-FFF2-40B4-BE49-F238E27FC236}">
                <a16:creationId xmlns:a16="http://schemas.microsoft.com/office/drawing/2014/main" id="{9E468B7B-3EAF-4CF8-AE3E-3EC06C462B87}"/>
              </a:ext>
            </a:extLst>
          </p:cNvPr>
          <p:cNvSpPr txBox="1"/>
          <p:nvPr/>
        </p:nvSpPr>
        <p:spPr>
          <a:xfrm>
            <a:off x="6450380" y="2125551"/>
            <a:ext cx="4124176" cy="328559"/>
          </a:xfrm>
          <a:prstGeom prst="rect">
            <a:avLst/>
          </a:prstGeom>
          <a:noFill/>
        </p:spPr>
        <p:txBody>
          <a:bodyPr wrap="square" lIns="91440" tIns="45720" rIns="91440" bIns="45720" anchor="ctr" anchorCtr="0">
            <a:normAutofit/>
          </a:bodyPr>
          <a:lstStyle/>
          <a:p>
            <a:pPr>
              <a:lnSpc>
                <a:spcPct val="120000"/>
              </a:lnSpc>
            </a:pPr>
            <a:r>
              <a:rPr lang="en-US" altLang="zh-CN" sz="1100" dirty="0"/>
              <a:t>Copy paste fonts. Choose the only option to retain text.</a:t>
            </a:r>
          </a:p>
        </p:txBody>
      </p:sp>
      <p:sp>
        <p:nvSpPr>
          <p:cNvPr id="13"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03/</a:t>
            </a:r>
            <a:r>
              <a:rPr lang="zh-CN" altLang="en-US" dirty="0">
                <a:cs typeface="+mn-ea"/>
                <a:sym typeface="+mn-lt"/>
              </a:rPr>
              <a:t>目录版式</a:t>
            </a:r>
            <a:endParaRPr kumimoji="1" lang="zh-CN" altLang="en-US" dirty="0"/>
          </a:p>
        </p:txBody>
      </p:sp>
      <p:sp>
        <p:nvSpPr>
          <p:cNvPr id="14"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68601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灯片编号占位符 29"/>
          <p:cNvSpPr>
            <a:spLocks noGrp="1"/>
          </p:cNvSpPr>
          <p:nvPr>
            <p:ph type="sldNum" sz="quarter" idx="12"/>
          </p:nvPr>
        </p:nvSpPr>
        <p:spPr/>
        <p:txBody>
          <a:bodyPr/>
          <a:lstStyle/>
          <a:p>
            <a:fld id="{C5459091-3EC5-4A95-945D-BB79F90A8F7A}" type="slidenum">
              <a:rPr lang="en-US" smtClean="0"/>
              <a:t>14</a:t>
            </a:fld>
            <a:endParaRPr lang="en-US"/>
          </a:p>
        </p:txBody>
      </p:sp>
      <p:grpSp>
        <p:nvGrpSpPr>
          <p:cNvPr id="35" name="组合 34"/>
          <p:cNvGrpSpPr/>
          <p:nvPr/>
        </p:nvGrpSpPr>
        <p:grpSpPr>
          <a:xfrm>
            <a:off x="8029437" y="716096"/>
            <a:ext cx="2591075" cy="654937"/>
            <a:chOff x="669925" y="1119105"/>
            <a:chExt cx="2591075" cy="654937"/>
          </a:xfrm>
        </p:grpSpPr>
        <p:cxnSp>
          <p:nvCxnSpPr>
            <p:cNvPr id="32" name="直接连接符 31"/>
            <p:cNvCxnSpPr/>
            <p:nvPr/>
          </p:nvCxnSpPr>
          <p:spPr>
            <a:xfrm flipH="1">
              <a:off x="669925" y="1283926"/>
              <a:ext cx="75773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cxnSpLocks/>
            </p:cNvCxnSpPr>
            <p:nvPr/>
          </p:nvCxnSpPr>
          <p:spPr>
            <a:xfrm>
              <a:off x="669925" y="1743757"/>
              <a:ext cx="25910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4" name="ïṣļîḍé">
              <a:extLst>
                <a:ext uri="{FF2B5EF4-FFF2-40B4-BE49-F238E27FC236}">
                  <a16:creationId xmlns:a16="http://schemas.microsoft.com/office/drawing/2014/main" id="{4D5C24C6-4DD0-4193-AD42-019C1134797B}"/>
                </a:ext>
              </a:extLst>
            </p:cNvPr>
            <p:cNvSpPr txBox="1"/>
            <p:nvPr/>
          </p:nvSpPr>
          <p:spPr bwMode="auto">
            <a:xfrm>
              <a:off x="1349230" y="1119105"/>
              <a:ext cx="1139207" cy="6549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4000" b="1" dirty="0">
                  <a:solidFill>
                    <a:schemeClr val="tx1">
                      <a:lumMod val="75000"/>
                      <a:lumOff val="25000"/>
                    </a:schemeClr>
                  </a:solidFill>
                </a:rPr>
                <a:t>content</a:t>
              </a:r>
            </a:p>
          </p:txBody>
        </p:sp>
      </p:grpSp>
      <p:grpSp>
        <p:nvGrpSpPr>
          <p:cNvPr id="70" name="组合 69"/>
          <p:cNvGrpSpPr/>
          <p:nvPr/>
        </p:nvGrpSpPr>
        <p:grpSpPr>
          <a:xfrm>
            <a:off x="1544251" y="2438400"/>
            <a:ext cx="2503396" cy="2503396"/>
            <a:chOff x="1500774" y="2438400"/>
            <a:chExt cx="2503396" cy="2503396"/>
          </a:xfrm>
        </p:grpSpPr>
        <p:sp>
          <p:nvSpPr>
            <p:cNvPr id="31" name="椭圆 30"/>
            <p:cNvSpPr/>
            <p:nvPr/>
          </p:nvSpPr>
          <p:spPr>
            <a:xfrm>
              <a:off x="1500774" y="2438400"/>
              <a:ext cx="2503396" cy="2503396"/>
            </a:xfrm>
            <a:prstGeom prst="ellipse">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9" name="组合 68"/>
            <p:cNvGrpSpPr/>
            <p:nvPr/>
          </p:nvGrpSpPr>
          <p:grpSpPr>
            <a:xfrm>
              <a:off x="1728016" y="2955518"/>
              <a:ext cx="2048911" cy="1454177"/>
              <a:chOff x="1728016" y="2955518"/>
              <a:chExt cx="2048911" cy="1454177"/>
            </a:xfrm>
          </p:grpSpPr>
          <p:sp>
            <p:nvSpPr>
              <p:cNvPr id="52" name="îṩľîḑê"/>
              <p:cNvSpPr/>
              <p:nvPr/>
            </p:nvSpPr>
            <p:spPr bwMode="auto">
              <a:xfrm>
                <a:off x="2431140" y="2955518"/>
                <a:ext cx="642664" cy="642664"/>
              </a:xfrm>
              <a:prstGeom prst="ellipse">
                <a:avLst/>
              </a:prstGeom>
              <a:noFill/>
              <a:ln w="57150">
                <a:no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D71318"/>
                    </a:solidFill>
                    <a:latin typeface="Impact" panose="020B0806030902050204" pitchFamily="34" charset="0"/>
                  </a:rPr>
                  <a:t>01</a:t>
                </a:r>
              </a:p>
            </p:txBody>
          </p:sp>
          <p:sp>
            <p:nvSpPr>
              <p:cNvPr id="54" name="îS1ïḋe"/>
              <p:cNvSpPr txBox="1"/>
              <p:nvPr/>
            </p:nvSpPr>
            <p:spPr>
              <a:xfrm>
                <a:off x="1728016" y="3573255"/>
                <a:ext cx="2048911" cy="836440"/>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paste,</a:t>
                </a:r>
              </a:p>
              <a:p>
                <a:pPr algn="ctr">
                  <a:lnSpc>
                    <a:spcPct val="150000"/>
                  </a:lnSpc>
                </a:pPr>
                <a:r>
                  <a:rPr lang="en-US" altLang="zh-CN" sz="1050" dirty="0"/>
                  <a:t>choose "keep text only" option.</a:t>
                </a:r>
              </a:p>
              <a:p>
                <a:pPr algn="ctr">
                  <a:lnSpc>
                    <a:spcPct val="150000"/>
                  </a:lnSpc>
                </a:pPr>
                <a:r>
                  <a:rPr lang="en-US" altLang="zh-CN" sz="1050" dirty="0"/>
                  <a:t>Supporting text here.</a:t>
                </a:r>
              </a:p>
            </p:txBody>
          </p:sp>
          <p:cxnSp>
            <p:nvCxnSpPr>
              <p:cNvPr id="67" name="直接连接符 66"/>
              <p:cNvCxnSpPr/>
              <p:nvPr/>
            </p:nvCxnSpPr>
            <p:spPr>
              <a:xfrm>
                <a:off x="2093205" y="3276600"/>
                <a:ext cx="411870"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68" name="直接连接符 67"/>
              <p:cNvCxnSpPr/>
              <p:nvPr/>
            </p:nvCxnSpPr>
            <p:spPr>
              <a:xfrm>
                <a:off x="2979030" y="3276600"/>
                <a:ext cx="411870" cy="0"/>
              </a:xfrm>
              <a:prstGeom prst="line">
                <a:avLst/>
              </a:prstGeom>
            </p:spPr>
            <p:style>
              <a:lnRef idx="1">
                <a:schemeClr val="accent3"/>
              </a:lnRef>
              <a:fillRef idx="0">
                <a:schemeClr val="accent3"/>
              </a:fillRef>
              <a:effectRef idx="0">
                <a:schemeClr val="accent3"/>
              </a:effectRef>
              <a:fontRef idx="minor">
                <a:schemeClr val="tx1"/>
              </a:fontRef>
            </p:style>
          </p:cxnSp>
        </p:grpSp>
      </p:grpSp>
      <p:grpSp>
        <p:nvGrpSpPr>
          <p:cNvPr id="76" name="组合 75"/>
          <p:cNvGrpSpPr/>
          <p:nvPr/>
        </p:nvGrpSpPr>
        <p:grpSpPr>
          <a:xfrm>
            <a:off x="3763576" y="2438400"/>
            <a:ext cx="2503396" cy="2503396"/>
            <a:chOff x="1500774" y="2438400"/>
            <a:chExt cx="2503396" cy="2503396"/>
          </a:xfrm>
        </p:grpSpPr>
        <p:sp>
          <p:nvSpPr>
            <p:cNvPr id="77" name="椭圆 76"/>
            <p:cNvSpPr/>
            <p:nvPr/>
          </p:nvSpPr>
          <p:spPr>
            <a:xfrm>
              <a:off x="1500774" y="2438400"/>
              <a:ext cx="2503396" cy="2503396"/>
            </a:xfrm>
            <a:prstGeom prst="ellipse">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8" name="组合 77"/>
            <p:cNvGrpSpPr/>
            <p:nvPr/>
          </p:nvGrpSpPr>
          <p:grpSpPr>
            <a:xfrm>
              <a:off x="1728016" y="2955518"/>
              <a:ext cx="2048911" cy="1454177"/>
              <a:chOff x="1728016" y="2955518"/>
              <a:chExt cx="2048911" cy="1454177"/>
            </a:xfrm>
          </p:grpSpPr>
          <p:sp>
            <p:nvSpPr>
              <p:cNvPr id="79" name="îṩľîḑê"/>
              <p:cNvSpPr/>
              <p:nvPr/>
            </p:nvSpPr>
            <p:spPr bwMode="auto">
              <a:xfrm>
                <a:off x="2431140" y="2955518"/>
                <a:ext cx="642664" cy="642664"/>
              </a:xfrm>
              <a:prstGeom prst="ellipse">
                <a:avLst/>
              </a:prstGeom>
              <a:noFill/>
              <a:ln w="57150">
                <a:no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D71318"/>
                    </a:solidFill>
                    <a:latin typeface="Impact" panose="020B0806030902050204" pitchFamily="34" charset="0"/>
                  </a:rPr>
                  <a:t>02</a:t>
                </a:r>
              </a:p>
            </p:txBody>
          </p:sp>
          <p:sp>
            <p:nvSpPr>
              <p:cNvPr id="80" name="îS1ïḋe"/>
              <p:cNvSpPr txBox="1"/>
              <p:nvPr/>
            </p:nvSpPr>
            <p:spPr>
              <a:xfrm>
                <a:off x="1728016" y="3573255"/>
                <a:ext cx="2048911" cy="836440"/>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paste,</a:t>
                </a:r>
              </a:p>
              <a:p>
                <a:pPr algn="ctr">
                  <a:lnSpc>
                    <a:spcPct val="150000"/>
                  </a:lnSpc>
                </a:pPr>
                <a:r>
                  <a:rPr lang="en-US" altLang="zh-CN" sz="1050" dirty="0"/>
                  <a:t>choose "keep text only" option.</a:t>
                </a:r>
              </a:p>
              <a:p>
                <a:pPr algn="ctr">
                  <a:lnSpc>
                    <a:spcPct val="150000"/>
                  </a:lnSpc>
                </a:pPr>
                <a:r>
                  <a:rPr lang="en-US" altLang="zh-CN" sz="1050" dirty="0"/>
                  <a:t>Supporting text here.</a:t>
                </a:r>
              </a:p>
            </p:txBody>
          </p:sp>
          <p:cxnSp>
            <p:nvCxnSpPr>
              <p:cNvPr id="81" name="直接连接符 80"/>
              <p:cNvCxnSpPr/>
              <p:nvPr/>
            </p:nvCxnSpPr>
            <p:spPr>
              <a:xfrm>
                <a:off x="2093205" y="3276600"/>
                <a:ext cx="411870"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82" name="直接连接符 81"/>
              <p:cNvCxnSpPr/>
              <p:nvPr/>
            </p:nvCxnSpPr>
            <p:spPr>
              <a:xfrm>
                <a:off x="2979030" y="3276600"/>
                <a:ext cx="411870" cy="0"/>
              </a:xfrm>
              <a:prstGeom prst="line">
                <a:avLst/>
              </a:prstGeom>
            </p:spPr>
            <p:style>
              <a:lnRef idx="1">
                <a:schemeClr val="accent3"/>
              </a:lnRef>
              <a:fillRef idx="0">
                <a:schemeClr val="accent3"/>
              </a:fillRef>
              <a:effectRef idx="0">
                <a:schemeClr val="accent3"/>
              </a:effectRef>
              <a:fontRef idx="minor">
                <a:schemeClr val="tx1"/>
              </a:fontRef>
            </p:style>
          </p:cxnSp>
        </p:grpSp>
      </p:grpSp>
      <p:grpSp>
        <p:nvGrpSpPr>
          <p:cNvPr id="83" name="组合 82"/>
          <p:cNvGrpSpPr/>
          <p:nvPr/>
        </p:nvGrpSpPr>
        <p:grpSpPr>
          <a:xfrm>
            <a:off x="5973376" y="2438400"/>
            <a:ext cx="2503396" cy="2503396"/>
            <a:chOff x="1500774" y="2438400"/>
            <a:chExt cx="2503396" cy="2503396"/>
          </a:xfrm>
        </p:grpSpPr>
        <p:sp>
          <p:nvSpPr>
            <p:cNvPr id="84" name="椭圆 83"/>
            <p:cNvSpPr/>
            <p:nvPr/>
          </p:nvSpPr>
          <p:spPr>
            <a:xfrm>
              <a:off x="1500774" y="2438400"/>
              <a:ext cx="2503396" cy="2503396"/>
            </a:xfrm>
            <a:prstGeom prst="ellipse">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5" name="组合 84"/>
            <p:cNvGrpSpPr/>
            <p:nvPr/>
          </p:nvGrpSpPr>
          <p:grpSpPr>
            <a:xfrm>
              <a:off x="1728016" y="2955518"/>
              <a:ext cx="2048911" cy="1454177"/>
              <a:chOff x="1728016" y="2955518"/>
              <a:chExt cx="2048911" cy="1454177"/>
            </a:xfrm>
          </p:grpSpPr>
          <p:sp>
            <p:nvSpPr>
              <p:cNvPr id="86" name="îṩľîḑê"/>
              <p:cNvSpPr/>
              <p:nvPr/>
            </p:nvSpPr>
            <p:spPr bwMode="auto">
              <a:xfrm>
                <a:off x="2431140" y="2955518"/>
                <a:ext cx="642664" cy="642664"/>
              </a:xfrm>
              <a:prstGeom prst="ellipse">
                <a:avLst/>
              </a:prstGeom>
              <a:noFill/>
              <a:ln w="57150">
                <a:no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D71318"/>
                    </a:solidFill>
                    <a:latin typeface="Impact" panose="020B0806030902050204" pitchFamily="34" charset="0"/>
                  </a:rPr>
                  <a:t>03</a:t>
                </a:r>
              </a:p>
            </p:txBody>
          </p:sp>
          <p:sp>
            <p:nvSpPr>
              <p:cNvPr id="87" name="îS1ïḋe"/>
              <p:cNvSpPr txBox="1"/>
              <p:nvPr/>
            </p:nvSpPr>
            <p:spPr>
              <a:xfrm>
                <a:off x="1728016" y="3573255"/>
                <a:ext cx="2048911" cy="836440"/>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paste,</a:t>
                </a:r>
              </a:p>
              <a:p>
                <a:pPr algn="ctr">
                  <a:lnSpc>
                    <a:spcPct val="150000"/>
                  </a:lnSpc>
                </a:pPr>
                <a:r>
                  <a:rPr lang="en-US" altLang="zh-CN" sz="1050" dirty="0"/>
                  <a:t>choose "keep text only" option.</a:t>
                </a:r>
              </a:p>
              <a:p>
                <a:pPr algn="ctr">
                  <a:lnSpc>
                    <a:spcPct val="150000"/>
                  </a:lnSpc>
                </a:pPr>
                <a:r>
                  <a:rPr lang="en-US" altLang="zh-CN" sz="1050" dirty="0"/>
                  <a:t>Supporting text here.</a:t>
                </a:r>
              </a:p>
            </p:txBody>
          </p:sp>
          <p:cxnSp>
            <p:nvCxnSpPr>
              <p:cNvPr id="88" name="直接连接符 87"/>
              <p:cNvCxnSpPr/>
              <p:nvPr/>
            </p:nvCxnSpPr>
            <p:spPr>
              <a:xfrm>
                <a:off x="2093205" y="3276600"/>
                <a:ext cx="411870"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89" name="直接连接符 88"/>
              <p:cNvCxnSpPr/>
              <p:nvPr/>
            </p:nvCxnSpPr>
            <p:spPr>
              <a:xfrm>
                <a:off x="2979030" y="3276600"/>
                <a:ext cx="411870" cy="0"/>
              </a:xfrm>
              <a:prstGeom prst="line">
                <a:avLst/>
              </a:prstGeom>
            </p:spPr>
            <p:style>
              <a:lnRef idx="1">
                <a:schemeClr val="accent3"/>
              </a:lnRef>
              <a:fillRef idx="0">
                <a:schemeClr val="accent3"/>
              </a:fillRef>
              <a:effectRef idx="0">
                <a:schemeClr val="accent3"/>
              </a:effectRef>
              <a:fontRef idx="minor">
                <a:schemeClr val="tx1"/>
              </a:fontRef>
            </p:style>
          </p:cxnSp>
        </p:grpSp>
      </p:grpSp>
      <p:grpSp>
        <p:nvGrpSpPr>
          <p:cNvPr id="90" name="组合 89"/>
          <p:cNvGrpSpPr/>
          <p:nvPr/>
        </p:nvGrpSpPr>
        <p:grpSpPr>
          <a:xfrm>
            <a:off x="8192701" y="2438400"/>
            <a:ext cx="2503396" cy="2503396"/>
            <a:chOff x="1500774" y="2438400"/>
            <a:chExt cx="2503396" cy="2503396"/>
          </a:xfrm>
        </p:grpSpPr>
        <p:sp>
          <p:nvSpPr>
            <p:cNvPr id="91" name="椭圆 90"/>
            <p:cNvSpPr/>
            <p:nvPr/>
          </p:nvSpPr>
          <p:spPr>
            <a:xfrm>
              <a:off x="1500774" y="2438400"/>
              <a:ext cx="2503396" cy="2503396"/>
            </a:xfrm>
            <a:prstGeom prst="ellipse">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 name="组合 91"/>
            <p:cNvGrpSpPr/>
            <p:nvPr/>
          </p:nvGrpSpPr>
          <p:grpSpPr>
            <a:xfrm>
              <a:off x="1728016" y="2955518"/>
              <a:ext cx="2048911" cy="1454177"/>
              <a:chOff x="1728016" y="2955518"/>
              <a:chExt cx="2048911" cy="1454177"/>
            </a:xfrm>
          </p:grpSpPr>
          <p:sp>
            <p:nvSpPr>
              <p:cNvPr id="93" name="îṩľîḑê"/>
              <p:cNvSpPr/>
              <p:nvPr/>
            </p:nvSpPr>
            <p:spPr bwMode="auto">
              <a:xfrm>
                <a:off x="2431140" y="2955518"/>
                <a:ext cx="642664" cy="642664"/>
              </a:xfrm>
              <a:prstGeom prst="ellipse">
                <a:avLst/>
              </a:prstGeom>
              <a:noFill/>
              <a:ln w="57150">
                <a:no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rgbClr val="D71318"/>
                    </a:solidFill>
                    <a:latin typeface="Impact" panose="020B0806030902050204" pitchFamily="34" charset="0"/>
                  </a:rPr>
                  <a:t>04</a:t>
                </a:r>
              </a:p>
            </p:txBody>
          </p:sp>
          <p:sp>
            <p:nvSpPr>
              <p:cNvPr id="94" name="îS1ïḋe"/>
              <p:cNvSpPr txBox="1"/>
              <p:nvPr/>
            </p:nvSpPr>
            <p:spPr>
              <a:xfrm>
                <a:off x="1728016" y="3573255"/>
                <a:ext cx="2048911" cy="836440"/>
              </a:xfrm>
              <a:prstGeom prst="rect">
                <a:avLst/>
              </a:prstGeom>
            </p:spPr>
            <p:txBody>
              <a:bodyPr vert="horz" wrap="square" lIns="90000" tIns="46800" rIns="90000" bIns="46800" anchor="t" anchorCtr="0">
                <a:normAutofit/>
              </a:bodyPr>
              <a:lstStyle/>
              <a:p>
                <a:pPr algn="ctr">
                  <a:lnSpc>
                    <a:spcPct val="150000"/>
                  </a:lnSpc>
                </a:pPr>
                <a:r>
                  <a:rPr lang="en-US" altLang="zh-CN" sz="1050" dirty="0"/>
                  <a:t>When you copy &amp; paste,</a:t>
                </a:r>
              </a:p>
              <a:p>
                <a:pPr algn="ctr">
                  <a:lnSpc>
                    <a:spcPct val="150000"/>
                  </a:lnSpc>
                </a:pPr>
                <a:r>
                  <a:rPr lang="en-US" altLang="zh-CN" sz="1050" dirty="0"/>
                  <a:t>choose "keep text only" option.</a:t>
                </a:r>
              </a:p>
              <a:p>
                <a:pPr algn="ctr">
                  <a:lnSpc>
                    <a:spcPct val="150000"/>
                  </a:lnSpc>
                </a:pPr>
                <a:r>
                  <a:rPr lang="en-US" altLang="zh-CN" sz="1050" dirty="0"/>
                  <a:t>Supporting text here.</a:t>
                </a:r>
              </a:p>
            </p:txBody>
          </p:sp>
          <p:cxnSp>
            <p:nvCxnSpPr>
              <p:cNvPr id="95" name="直接连接符 94"/>
              <p:cNvCxnSpPr/>
              <p:nvPr/>
            </p:nvCxnSpPr>
            <p:spPr>
              <a:xfrm>
                <a:off x="2093205" y="3276600"/>
                <a:ext cx="411870"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96" name="直接连接符 95"/>
              <p:cNvCxnSpPr/>
              <p:nvPr/>
            </p:nvCxnSpPr>
            <p:spPr>
              <a:xfrm>
                <a:off x="2979030" y="3276600"/>
                <a:ext cx="411870" cy="0"/>
              </a:xfrm>
              <a:prstGeom prst="line">
                <a:avLst/>
              </a:prstGeom>
            </p:spPr>
            <p:style>
              <a:lnRef idx="1">
                <a:schemeClr val="accent3"/>
              </a:lnRef>
              <a:fillRef idx="0">
                <a:schemeClr val="accent3"/>
              </a:fillRef>
              <a:effectRef idx="0">
                <a:schemeClr val="accent3"/>
              </a:effectRef>
              <a:fontRef idx="minor">
                <a:schemeClr val="tx1"/>
              </a:fontRef>
            </p:style>
          </p:cxnSp>
        </p:grpSp>
      </p:grpSp>
      <p:sp>
        <p:nvSpPr>
          <p:cNvPr id="40"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04/</a:t>
            </a:r>
            <a:r>
              <a:rPr lang="zh-CN" altLang="en-US" dirty="0">
                <a:cs typeface="+mn-ea"/>
                <a:sym typeface="+mn-lt"/>
              </a:rPr>
              <a:t>目录版式</a:t>
            </a:r>
            <a:endParaRPr kumimoji="1" lang="zh-CN" altLang="en-US" dirty="0"/>
          </a:p>
        </p:txBody>
      </p:sp>
      <p:sp>
        <p:nvSpPr>
          <p:cNvPr id="41"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730700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ctrTitle"/>
          </p:nvPr>
        </p:nvSpPr>
        <p:spPr>
          <a:xfrm>
            <a:off x="4604043" y="3285022"/>
            <a:ext cx="2996103" cy="778852"/>
          </a:xfrm>
        </p:spPr>
        <p:txBody>
          <a:bodyPr>
            <a:normAutofit/>
          </a:bodyPr>
          <a:lstStyle/>
          <a:p>
            <a:pPr algn="dist"/>
            <a:r>
              <a:rPr lang="en-US" altLang="zh-CN" sz="4399" dirty="0">
                <a:latin typeface="+mn-lt"/>
                <a:ea typeface="+mn-ea"/>
                <a:cs typeface="+mn-ea"/>
                <a:sym typeface="+mn-lt"/>
              </a:rPr>
              <a:t>PPT</a:t>
            </a:r>
            <a:r>
              <a:rPr lang="zh-CN" altLang="en-US" sz="4399" dirty="0">
                <a:latin typeface="+mn-lt"/>
                <a:ea typeface="+mn-ea"/>
                <a:cs typeface="+mn-ea"/>
                <a:sym typeface="+mn-lt"/>
              </a:rPr>
              <a:t>结构库</a:t>
            </a:r>
          </a:p>
        </p:txBody>
      </p:sp>
      <p:sp>
        <p:nvSpPr>
          <p:cNvPr id="6" name="矩形 5"/>
          <p:cNvSpPr/>
          <p:nvPr/>
        </p:nvSpPr>
        <p:spPr bwMode="auto">
          <a:xfrm flipV="1">
            <a:off x="4662575" y="3069054"/>
            <a:ext cx="2866851" cy="523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2" name="矩形 1"/>
          <p:cNvSpPr>
            <a:spLocks noChangeAspect="1"/>
          </p:cNvSpPr>
          <p:nvPr/>
        </p:nvSpPr>
        <p:spPr bwMode="auto">
          <a:xfrm>
            <a:off x="1" y="0"/>
            <a:ext cx="12192000" cy="6858000"/>
          </a:xfrm>
          <a:prstGeom prst="rect">
            <a:avLst/>
          </a:prstGeom>
          <a:noFill/>
          <a:ln w="25400" cap="flat" cmpd="sng" algn="ctr">
            <a:noFill/>
            <a:prstDash val="solid"/>
          </a:ln>
          <a:effectLst/>
          <a:ex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solidFill>
                <a:schemeClr val="tx1"/>
              </a:solidFill>
              <a:cs typeface="+mn-ea"/>
              <a:sym typeface="+mn-lt"/>
            </a:endParaRPr>
          </a:p>
        </p:txBody>
      </p:sp>
      <p:sp>
        <p:nvSpPr>
          <p:cNvPr id="7" name="矩形 6"/>
          <p:cNvSpPr/>
          <p:nvPr/>
        </p:nvSpPr>
        <p:spPr bwMode="auto">
          <a:xfrm flipV="1">
            <a:off x="4662575" y="4245309"/>
            <a:ext cx="2866851" cy="47563"/>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3" name="六边形 2"/>
          <p:cNvSpPr/>
          <p:nvPr/>
        </p:nvSpPr>
        <p:spPr bwMode="auto">
          <a:xfrm>
            <a:off x="5654525" y="1313971"/>
            <a:ext cx="882950" cy="761164"/>
          </a:xfrm>
          <a:prstGeom prst="hexagon">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8" name="文本框 7"/>
          <p:cNvSpPr txBox="1"/>
          <p:nvPr/>
        </p:nvSpPr>
        <p:spPr>
          <a:xfrm>
            <a:off x="5749880" y="1467301"/>
            <a:ext cx="758343" cy="399981"/>
          </a:xfrm>
          <a:prstGeom prst="rect">
            <a:avLst/>
          </a:prstGeom>
          <a:noFill/>
        </p:spPr>
        <p:txBody>
          <a:bodyPr wrap="square" rtlCol="0">
            <a:spAutoFit/>
          </a:bodyPr>
          <a:lstStyle/>
          <a:p>
            <a:r>
              <a:rPr lang="zh-CN" altLang="en-US" sz="1999" dirty="0">
                <a:solidFill>
                  <a:schemeClr val="bg1"/>
                </a:solidFill>
                <a:cs typeface="+mn-ea"/>
                <a:sym typeface="+mn-lt"/>
              </a:rPr>
              <a:t>结构</a:t>
            </a:r>
            <a:endParaRPr lang="en-US" sz="1999" dirty="0">
              <a:solidFill>
                <a:schemeClr val="bg1"/>
              </a:solidFill>
              <a:cs typeface="+mn-ea"/>
              <a:sym typeface="+mn-lt"/>
            </a:endParaRPr>
          </a:p>
        </p:txBody>
      </p:sp>
      <p:sp>
        <p:nvSpPr>
          <p:cNvPr id="9" name="矩形 8"/>
          <p:cNvSpPr>
            <a:spLocks/>
          </p:cNvSpPr>
          <p:nvPr/>
        </p:nvSpPr>
        <p:spPr>
          <a:xfrm>
            <a:off x="4604043" y="4936336"/>
            <a:ext cx="2996103" cy="561757"/>
          </a:xfrm>
          <a:prstGeom prst="rect">
            <a:avLst/>
          </a:prstGeom>
        </p:spPr>
        <p:txBody>
          <a:bodyPr wrap="square">
            <a:spAutoFit/>
          </a:bodyPr>
          <a:lstStyle/>
          <a:p>
            <a:pPr algn="ctr">
              <a:lnSpc>
                <a:spcPct val="120000"/>
              </a:lnSpc>
            </a:pPr>
            <a:r>
              <a:rPr lang="zh-CN" altLang="en-US" sz="2799" dirty="0">
                <a:cs typeface="+mn-ea"/>
                <a:sym typeface="+mn-lt"/>
              </a:rPr>
              <a:t>并列</a:t>
            </a:r>
            <a:endParaRPr lang="en-US" altLang="zh-CN" sz="2799" dirty="0">
              <a:cs typeface="+mn-ea"/>
              <a:sym typeface="+mn-lt"/>
            </a:endParaRPr>
          </a:p>
        </p:txBody>
      </p:sp>
    </p:spTree>
    <p:extLst>
      <p:ext uri="{BB962C8B-B14F-4D97-AF65-F5344CB8AC3E}">
        <p14:creationId xmlns:p14="http://schemas.microsoft.com/office/powerpoint/2010/main" val="1809393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16</a:t>
            </a:fld>
            <a:endParaRPr lang="en-US"/>
          </a:p>
        </p:txBody>
      </p:sp>
      <p:cxnSp>
        <p:nvCxnSpPr>
          <p:cNvPr id="5" name="直接连接符 4"/>
          <p:cNvCxnSpPr/>
          <p:nvPr/>
        </p:nvCxnSpPr>
        <p:spPr>
          <a:xfrm>
            <a:off x="673100" y="2234045"/>
            <a:ext cx="1084580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673100" y="5043055"/>
            <a:ext cx="1084580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a:endCxn id="11" idx="1"/>
          </p:cNvCxnSpPr>
          <p:nvPr/>
        </p:nvCxnSpPr>
        <p:spPr>
          <a:xfrm>
            <a:off x="674688" y="3638550"/>
            <a:ext cx="4013087" cy="0"/>
          </a:xfrm>
          <a:prstGeom prst="line">
            <a:avLst/>
          </a:prstGeom>
          <a:ln w="3175" cap="rnd">
            <a:solidFill>
              <a:schemeClr val="bg1">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8" name="iSļïḍé"/>
          <p:cNvSpPr/>
          <p:nvPr/>
        </p:nvSpPr>
        <p:spPr>
          <a:xfrm>
            <a:off x="5772835" y="2234045"/>
            <a:ext cx="646331" cy="923330"/>
          </a:xfrm>
          <a:prstGeom prst="rect">
            <a:avLst/>
          </a:prstGeom>
        </p:spPr>
        <p:txBody>
          <a:bodyPr wrap="square" lIns="91440" tIns="45720" rIns="91440" bIns="45720">
            <a:normAutofit/>
          </a:bodyPr>
          <a:lstStyle/>
          <a:p>
            <a:pPr>
              <a:spcBef>
                <a:spcPct val="0"/>
              </a:spcBef>
            </a:pPr>
            <a:r>
              <a:rPr lang="en-US" altLang="zh-CN" sz="5400" b="1" dirty="0">
                <a:solidFill>
                  <a:schemeClr val="bg1">
                    <a:lumMod val="65000"/>
                  </a:schemeClr>
                </a:solidFill>
              </a:rPr>
              <a:t>S</a:t>
            </a:r>
          </a:p>
        </p:txBody>
      </p:sp>
      <p:sp>
        <p:nvSpPr>
          <p:cNvPr id="9" name="işlídé"/>
          <p:cNvSpPr/>
          <p:nvPr/>
        </p:nvSpPr>
        <p:spPr>
          <a:xfrm>
            <a:off x="6665534" y="3176885"/>
            <a:ext cx="838691" cy="923330"/>
          </a:xfrm>
          <a:prstGeom prst="rect">
            <a:avLst/>
          </a:prstGeom>
        </p:spPr>
        <p:txBody>
          <a:bodyPr wrap="square" lIns="91440" tIns="45720" rIns="91440" bIns="45720">
            <a:normAutofit/>
          </a:bodyPr>
          <a:lstStyle/>
          <a:p>
            <a:pPr>
              <a:spcBef>
                <a:spcPct val="0"/>
              </a:spcBef>
            </a:pPr>
            <a:r>
              <a:rPr lang="en-US" altLang="zh-CN" sz="5400" b="1" dirty="0">
                <a:solidFill>
                  <a:schemeClr val="bg1">
                    <a:lumMod val="65000"/>
                  </a:schemeClr>
                </a:solidFill>
              </a:rPr>
              <a:t>W</a:t>
            </a:r>
          </a:p>
        </p:txBody>
      </p:sp>
      <p:sp>
        <p:nvSpPr>
          <p:cNvPr id="10" name="îṣľîdê"/>
          <p:cNvSpPr/>
          <p:nvPr/>
        </p:nvSpPr>
        <p:spPr>
          <a:xfrm>
            <a:off x="5734363" y="4119725"/>
            <a:ext cx="723275" cy="923330"/>
          </a:xfrm>
          <a:prstGeom prst="rect">
            <a:avLst/>
          </a:prstGeom>
        </p:spPr>
        <p:txBody>
          <a:bodyPr wrap="square" lIns="91440" tIns="45720" rIns="91440" bIns="45720">
            <a:normAutofit/>
          </a:bodyPr>
          <a:lstStyle/>
          <a:p>
            <a:pPr>
              <a:spcBef>
                <a:spcPct val="0"/>
              </a:spcBef>
            </a:pPr>
            <a:r>
              <a:rPr lang="en-US" altLang="zh-CN" sz="5400" b="1" dirty="0">
                <a:solidFill>
                  <a:schemeClr val="bg1">
                    <a:lumMod val="65000"/>
                  </a:schemeClr>
                </a:solidFill>
              </a:rPr>
              <a:t>O</a:t>
            </a:r>
          </a:p>
        </p:txBody>
      </p:sp>
      <p:sp>
        <p:nvSpPr>
          <p:cNvPr id="11" name="íṧḻíḑé"/>
          <p:cNvSpPr/>
          <p:nvPr/>
        </p:nvSpPr>
        <p:spPr>
          <a:xfrm>
            <a:off x="4687775" y="3176885"/>
            <a:ext cx="607859" cy="923330"/>
          </a:xfrm>
          <a:prstGeom prst="rect">
            <a:avLst/>
          </a:prstGeom>
        </p:spPr>
        <p:txBody>
          <a:bodyPr wrap="square" lIns="91440" tIns="45720" rIns="91440" bIns="45720">
            <a:normAutofit/>
          </a:bodyPr>
          <a:lstStyle/>
          <a:p>
            <a:pPr>
              <a:spcBef>
                <a:spcPct val="0"/>
              </a:spcBef>
            </a:pPr>
            <a:r>
              <a:rPr lang="en-US" altLang="zh-CN" sz="5400" b="1" dirty="0">
                <a:solidFill>
                  <a:schemeClr val="bg1">
                    <a:lumMod val="65000"/>
                  </a:schemeClr>
                </a:solidFill>
              </a:rPr>
              <a:t>T</a:t>
            </a:r>
          </a:p>
        </p:txBody>
      </p:sp>
      <p:cxnSp>
        <p:nvCxnSpPr>
          <p:cNvPr id="26" name="直接连接符 25"/>
          <p:cNvCxnSpPr>
            <a:cxnSpLocks/>
          </p:cNvCxnSpPr>
          <p:nvPr/>
        </p:nvCxnSpPr>
        <p:spPr>
          <a:xfrm>
            <a:off x="4687775" y="2234045"/>
            <a:ext cx="2816450" cy="2809010"/>
          </a:xfrm>
          <a:prstGeom prst="line">
            <a:avLst/>
          </a:prstGeom>
          <a:ln w="38100">
            <a:solidFill>
              <a:srgbClr val="D71318"/>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cxnSpLocks/>
          </p:cNvCxnSpPr>
          <p:nvPr/>
        </p:nvCxnSpPr>
        <p:spPr>
          <a:xfrm flipV="1">
            <a:off x="4687775" y="2234045"/>
            <a:ext cx="2816450" cy="2809010"/>
          </a:xfrm>
          <a:prstGeom prst="line">
            <a:avLst/>
          </a:prstGeom>
          <a:ln w="38100">
            <a:solidFill>
              <a:srgbClr val="D71318"/>
            </a:solidFill>
          </a:ln>
        </p:spPr>
        <p:style>
          <a:lnRef idx="1">
            <a:schemeClr val="accent1"/>
          </a:lnRef>
          <a:fillRef idx="0">
            <a:schemeClr val="accent1"/>
          </a:fillRef>
          <a:effectRef idx="0">
            <a:schemeClr val="accent1"/>
          </a:effectRef>
          <a:fontRef idx="minor">
            <a:schemeClr val="tx1"/>
          </a:fontRef>
        </p:style>
      </p:cxnSp>
      <p:grpSp>
        <p:nvGrpSpPr>
          <p:cNvPr id="13" name="îṧ1ïdê"/>
          <p:cNvGrpSpPr/>
          <p:nvPr/>
        </p:nvGrpSpPr>
        <p:grpSpPr>
          <a:xfrm>
            <a:off x="673100" y="2234045"/>
            <a:ext cx="2929616" cy="1086937"/>
            <a:chOff x="673100" y="2962962"/>
            <a:chExt cx="3455651" cy="1086937"/>
          </a:xfrm>
        </p:grpSpPr>
        <p:sp>
          <p:nvSpPr>
            <p:cNvPr id="24" name="îṧļîďé">
              <a:extLst>
                <a:ext uri="{FF2B5EF4-FFF2-40B4-BE49-F238E27FC236}">
                  <a16:creationId xmlns:a16="http://schemas.microsoft.com/office/drawing/2014/main" id="{AC321F9B-F99D-44D6-95EE-4CF3F8A760F8}"/>
                </a:ext>
              </a:extLst>
            </p:cNvPr>
            <p:cNvSpPr/>
            <p:nvPr/>
          </p:nvSpPr>
          <p:spPr bwMode="auto">
            <a:xfrm>
              <a:off x="673100" y="3418143"/>
              <a:ext cx="3455651" cy="63175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en-US" altLang="zh-CN" sz="1100" dirty="0"/>
                <a:t>Copy paste fonts. Choose the only option to retain text……</a:t>
              </a:r>
            </a:p>
          </p:txBody>
        </p:sp>
        <p:sp>
          <p:nvSpPr>
            <p:cNvPr id="25" name="íṥľídè">
              <a:extLst>
                <a:ext uri="{FF2B5EF4-FFF2-40B4-BE49-F238E27FC236}">
                  <a16:creationId xmlns:a16="http://schemas.microsoft.com/office/drawing/2014/main" id="{3495B739-E5A7-4F4A-95FD-24BDFE4B18B1}"/>
                </a:ext>
              </a:extLst>
            </p:cNvPr>
            <p:cNvSpPr txBox="1"/>
            <p:nvPr/>
          </p:nvSpPr>
          <p:spPr bwMode="auto">
            <a:xfrm>
              <a:off x="673100" y="2962962"/>
              <a:ext cx="3455651" cy="45518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spcBef>
                  <a:spcPct val="0"/>
                </a:spcBef>
              </a:pPr>
              <a:r>
                <a:rPr lang="en-US" altLang="zh-CN" sz="2000" b="1" dirty="0"/>
                <a:t>Text here</a:t>
              </a:r>
            </a:p>
          </p:txBody>
        </p:sp>
      </p:grpSp>
      <p:grpSp>
        <p:nvGrpSpPr>
          <p:cNvPr id="14" name="îṩliḑè"/>
          <p:cNvGrpSpPr/>
          <p:nvPr/>
        </p:nvGrpSpPr>
        <p:grpSpPr>
          <a:xfrm>
            <a:off x="673100" y="3956118"/>
            <a:ext cx="2929616" cy="1086937"/>
            <a:chOff x="673100" y="2962962"/>
            <a:chExt cx="3455651" cy="1086937"/>
          </a:xfrm>
        </p:grpSpPr>
        <p:sp>
          <p:nvSpPr>
            <p:cNvPr id="22" name="ïšḻiďê">
              <a:extLst>
                <a:ext uri="{FF2B5EF4-FFF2-40B4-BE49-F238E27FC236}">
                  <a16:creationId xmlns:a16="http://schemas.microsoft.com/office/drawing/2014/main" id="{AC321F9B-F99D-44D6-95EE-4CF3F8A760F8}"/>
                </a:ext>
              </a:extLst>
            </p:cNvPr>
            <p:cNvSpPr/>
            <p:nvPr/>
          </p:nvSpPr>
          <p:spPr bwMode="auto">
            <a:xfrm>
              <a:off x="673100" y="3418143"/>
              <a:ext cx="3455651" cy="63175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en-US" altLang="zh-CN" sz="1100" dirty="0"/>
                <a:t>Copy paste fonts. Choose the only option to retain text……</a:t>
              </a:r>
            </a:p>
          </p:txBody>
        </p:sp>
        <p:sp>
          <p:nvSpPr>
            <p:cNvPr id="23" name="îṩ1ïḑé">
              <a:extLst>
                <a:ext uri="{FF2B5EF4-FFF2-40B4-BE49-F238E27FC236}">
                  <a16:creationId xmlns:a16="http://schemas.microsoft.com/office/drawing/2014/main" id="{3495B739-E5A7-4F4A-95FD-24BDFE4B18B1}"/>
                </a:ext>
              </a:extLst>
            </p:cNvPr>
            <p:cNvSpPr txBox="1"/>
            <p:nvPr/>
          </p:nvSpPr>
          <p:spPr bwMode="auto">
            <a:xfrm>
              <a:off x="673100" y="2962962"/>
              <a:ext cx="3455651" cy="45518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spcBef>
                  <a:spcPct val="0"/>
                </a:spcBef>
              </a:pPr>
              <a:r>
                <a:rPr lang="en-US" altLang="zh-CN" sz="2000" b="1" dirty="0"/>
                <a:t>Text here</a:t>
              </a:r>
            </a:p>
          </p:txBody>
        </p:sp>
      </p:grpSp>
      <p:grpSp>
        <p:nvGrpSpPr>
          <p:cNvPr id="15" name="ïṧļíďè"/>
          <p:cNvGrpSpPr/>
          <p:nvPr/>
        </p:nvGrpSpPr>
        <p:grpSpPr>
          <a:xfrm>
            <a:off x="8589284" y="2234045"/>
            <a:ext cx="2929616" cy="1086937"/>
            <a:chOff x="673100" y="2962962"/>
            <a:chExt cx="3455651" cy="1086937"/>
          </a:xfrm>
        </p:grpSpPr>
        <p:sp>
          <p:nvSpPr>
            <p:cNvPr id="20" name="îşḻïḍe">
              <a:extLst>
                <a:ext uri="{FF2B5EF4-FFF2-40B4-BE49-F238E27FC236}">
                  <a16:creationId xmlns:a16="http://schemas.microsoft.com/office/drawing/2014/main" id="{AC321F9B-F99D-44D6-95EE-4CF3F8A760F8}"/>
                </a:ext>
              </a:extLst>
            </p:cNvPr>
            <p:cNvSpPr/>
            <p:nvPr/>
          </p:nvSpPr>
          <p:spPr bwMode="auto">
            <a:xfrm>
              <a:off x="673100" y="3418143"/>
              <a:ext cx="3455651" cy="63175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en-US" altLang="zh-CN" sz="1100" dirty="0"/>
                <a:t>Copy paste fonts. Choose the only option to retain text……</a:t>
              </a:r>
            </a:p>
          </p:txBody>
        </p:sp>
        <p:sp>
          <p:nvSpPr>
            <p:cNvPr id="21" name="ïṧļiḍé">
              <a:extLst>
                <a:ext uri="{FF2B5EF4-FFF2-40B4-BE49-F238E27FC236}">
                  <a16:creationId xmlns:a16="http://schemas.microsoft.com/office/drawing/2014/main" id="{3495B739-E5A7-4F4A-95FD-24BDFE4B18B1}"/>
                </a:ext>
              </a:extLst>
            </p:cNvPr>
            <p:cNvSpPr txBox="1"/>
            <p:nvPr/>
          </p:nvSpPr>
          <p:spPr bwMode="auto">
            <a:xfrm>
              <a:off x="673100" y="2962962"/>
              <a:ext cx="3455651" cy="45518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spcBef>
                  <a:spcPct val="0"/>
                </a:spcBef>
              </a:pPr>
              <a:r>
                <a:rPr lang="en-US" altLang="zh-CN" sz="2000" b="1" dirty="0"/>
                <a:t>Text here</a:t>
              </a:r>
            </a:p>
          </p:txBody>
        </p:sp>
      </p:grpSp>
      <p:grpSp>
        <p:nvGrpSpPr>
          <p:cNvPr id="16" name="ïšļíḑé"/>
          <p:cNvGrpSpPr/>
          <p:nvPr/>
        </p:nvGrpSpPr>
        <p:grpSpPr>
          <a:xfrm>
            <a:off x="8589284" y="3956118"/>
            <a:ext cx="2929616" cy="1086937"/>
            <a:chOff x="673100" y="2962962"/>
            <a:chExt cx="3455651" cy="1086937"/>
          </a:xfrm>
        </p:grpSpPr>
        <p:sp>
          <p:nvSpPr>
            <p:cNvPr id="18" name="iṣḻîďé">
              <a:extLst>
                <a:ext uri="{FF2B5EF4-FFF2-40B4-BE49-F238E27FC236}">
                  <a16:creationId xmlns:a16="http://schemas.microsoft.com/office/drawing/2014/main" id="{AC321F9B-F99D-44D6-95EE-4CF3F8A760F8}"/>
                </a:ext>
              </a:extLst>
            </p:cNvPr>
            <p:cNvSpPr/>
            <p:nvPr/>
          </p:nvSpPr>
          <p:spPr bwMode="auto">
            <a:xfrm>
              <a:off x="673100" y="3418143"/>
              <a:ext cx="3455651" cy="63175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en-US" altLang="zh-CN" sz="1100" dirty="0"/>
                <a:t>Copy paste fonts. Choose the only option to retain text……</a:t>
              </a:r>
            </a:p>
          </p:txBody>
        </p:sp>
        <p:sp>
          <p:nvSpPr>
            <p:cNvPr id="19" name="isļiḓe">
              <a:extLst>
                <a:ext uri="{FF2B5EF4-FFF2-40B4-BE49-F238E27FC236}">
                  <a16:creationId xmlns:a16="http://schemas.microsoft.com/office/drawing/2014/main" id="{3495B739-E5A7-4F4A-95FD-24BDFE4B18B1}"/>
                </a:ext>
              </a:extLst>
            </p:cNvPr>
            <p:cNvSpPr txBox="1"/>
            <p:nvPr/>
          </p:nvSpPr>
          <p:spPr bwMode="auto">
            <a:xfrm>
              <a:off x="673100" y="2962962"/>
              <a:ext cx="3455651" cy="45518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spcBef>
                  <a:spcPct val="0"/>
                </a:spcBef>
              </a:pPr>
              <a:r>
                <a:rPr lang="en-US" altLang="zh-CN" sz="2000" b="1" dirty="0"/>
                <a:t>Text here</a:t>
              </a:r>
            </a:p>
          </p:txBody>
        </p:sp>
      </p:grpSp>
      <p:cxnSp>
        <p:nvCxnSpPr>
          <p:cNvPr id="17" name="直接连接符 16"/>
          <p:cNvCxnSpPr>
            <a:stCxn id="9" idx="3"/>
          </p:cNvCxnSpPr>
          <p:nvPr/>
        </p:nvCxnSpPr>
        <p:spPr>
          <a:xfrm>
            <a:off x="7504225" y="3638550"/>
            <a:ext cx="4014675" cy="0"/>
          </a:xfrm>
          <a:prstGeom prst="line">
            <a:avLst/>
          </a:prstGeom>
          <a:ln w="3175" cap="rnd">
            <a:solidFill>
              <a:schemeClr val="bg1">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
        <p:nvSpPr>
          <p:cNvPr id="33"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01/</a:t>
            </a:r>
            <a:r>
              <a:rPr lang="zh-CN" altLang="en-US" dirty="0">
                <a:cs typeface="+mn-ea"/>
                <a:sym typeface="+mn-lt"/>
              </a:rPr>
              <a:t>并列版式</a:t>
            </a:r>
            <a:endParaRPr kumimoji="1" lang="zh-CN" altLang="en-US" dirty="0"/>
          </a:p>
        </p:txBody>
      </p:sp>
      <p:sp>
        <p:nvSpPr>
          <p:cNvPr id="34"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77935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17</a:t>
            </a:fld>
            <a:endParaRPr lang="en-US"/>
          </a:p>
        </p:txBody>
      </p:sp>
      <p:grpSp>
        <p:nvGrpSpPr>
          <p:cNvPr id="4" name="18634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753164" y="1809000"/>
            <a:ext cx="10767324" cy="4563151"/>
            <a:chOff x="753164" y="1809000"/>
            <a:chExt cx="10767324" cy="4563151"/>
          </a:xfrm>
        </p:grpSpPr>
        <p:cxnSp>
          <p:nvCxnSpPr>
            <p:cNvPr id="5" name="直接连接符 4">
              <a:extLst>
                <a:ext uri="{FF2B5EF4-FFF2-40B4-BE49-F238E27FC236}">
                  <a16:creationId xmlns:a16="http://schemas.microsoft.com/office/drawing/2014/main" id="{E197B6B1-0C91-4B9E-950E-49B4A755E69E}"/>
                </a:ext>
              </a:extLst>
            </p:cNvPr>
            <p:cNvCxnSpPr>
              <a:cxnSpLocks/>
              <a:stCxn id="45" idx="0"/>
            </p:cNvCxnSpPr>
            <p:nvPr/>
          </p:nvCxnSpPr>
          <p:spPr>
            <a:xfrm>
              <a:off x="1191745" y="1907718"/>
              <a:ext cx="9791443"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6" name="îSļíḓé">
              <a:extLst>
                <a:ext uri="{FF2B5EF4-FFF2-40B4-BE49-F238E27FC236}">
                  <a16:creationId xmlns:a16="http://schemas.microsoft.com/office/drawing/2014/main" id="{7ECCB965-DF32-43BE-AADB-A0C50793AB5A}"/>
                </a:ext>
              </a:extLst>
            </p:cNvPr>
            <p:cNvGrpSpPr/>
            <p:nvPr/>
          </p:nvGrpSpPr>
          <p:grpSpPr>
            <a:xfrm>
              <a:off x="753164" y="1809000"/>
              <a:ext cx="877163" cy="617701"/>
              <a:chOff x="767408" y="4221088"/>
              <a:chExt cx="877163" cy="617701"/>
            </a:xfrm>
          </p:grpSpPr>
          <p:sp>
            <p:nvSpPr>
              <p:cNvPr id="45" name="íṣľîdê">
                <a:extLst>
                  <a:ext uri="{FF2B5EF4-FFF2-40B4-BE49-F238E27FC236}">
                    <a16:creationId xmlns:a16="http://schemas.microsoft.com/office/drawing/2014/main" id="{2E86B986-A19C-4885-9D97-B71913BA1EBE}"/>
                  </a:ext>
                </a:extLst>
              </p:cNvPr>
              <p:cNvSpPr/>
              <p:nvPr/>
            </p:nvSpPr>
            <p:spPr>
              <a:xfrm>
                <a:off x="1107271"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46" name="îŝḻîďè">
                <a:extLst>
                  <a:ext uri="{FF2B5EF4-FFF2-40B4-BE49-F238E27FC236}">
                    <a16:creationId xmlns:a16="http://schemas.microsoft.com/office/drawing/2014/main" id="{4135B6D2-736C-40A1-A6FE-B1988A69DA23}"/>
                  </a:ext>
                </a:extLst>
              </p:cNvPr>
              <p:cNvSpPr txBox="1"/>
              <p:nvPr/>
            </p:nvSpPr>
            <p:spPr>
              <a:xfrm>
                <a:off x="767408"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grpSp>
          <p:nvGrpSpPr>
            <p:cNvPr id="7" name="iś1ïḓe">
              <a:extLst>
                <a:ext uri="{FF2B5EF4-FFF2-40B4-BE49-F238E27FC236}">
                  <a16:creationId xmlns:a16="http://schemas.microsoft.com/office/drawing/2014/main" id="{46DB3F3B-128E-481F-9A68-F7BC0DAD8834}"/>
                </a:ext>
              </a:extLst>
            </p:cNvPr>
            <p:cNvGrpSpPr/>
            <p:nvPr/>
          </p:nvGrpSpPr>
          <p:grpSpPr>
            <a:xfrm>
              <a:off x="1843371" y="1809000"/>
              <a:ext cx="877163" cy="617701"/>
              <a:chOff x="2030118" y="4221088"/>
              <a:chExt cx="877163" cy="617701"/>
            </a:xfrm>
          </p:grpSpPr>
          <p:sp>
            <p:nvSpPr>
              <p:cNvPr id="43" name="išlïḓe">
                <a:extLst>
                  <a:ext uri="{FF2B5EF4-FFF2-40B4-BE49-F238E27FC236}">
                    <a16:creationId xmlns:a16="http://schemas.microsoft.com/office/drawing/2014/main" id="{CAF8FFF4-B445-4989-9C17-8981BD8D34D0}"/>
                  </a:ext>
                </a:extLst>
              </p:cNvPr>
              <p:cNvSpPr/>
              <p:nvPr/>
            </p:nvSpPr>
            <p:spPr>
              <a:xfrm>
                <a:off x="2369981"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44" name="iŝ1íḑe">
                <a:extLst>
                  <a:ext uri="{FF2B5EF4-FFF2-40B4-BE49-F238E27FC236}">
                    <a16:creationId xmlns:a16="http://schemas.microsoft.com/office/drawing/2014/main" id="{FC39E161-DD1D-4FEF-9F7E-D8AABFEE00AB}"/>
                  </a:ext>
                </a:extLst>
              </p:cNvPr>
              <p:cNvSpPr txBox="1"/>
              <p:nvPr/>
            </p:nvSpPr>
            <p:spPr>
              <a:xfrm>
                <a:off x="2030118"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grpSp>
          <p:nvGrpSpPr>
            <p:cNvPr id="8" name="iṡlíḓé">
              <a:extLst>
                <a:ext uri="{FF2B5EF4-FFF2-40B4-BE49-F238E27FC236}">
                  <a16:creationId xmlns:a16="http://schemas.microsoft.com/office/drawing/2014/main" id="{9FC42594-46E1-486B-A49C-085147AA72DD}"/>
                </a:ext>
              </a:extLst>
            </p:cNvPr>
            <p:cNvGrpSpPr/>
            <p:nvPr/>
          </p:nvGrpSpPr>
          <p:grpSpPr>
            <a:xfrm>
              <a:off x="2933578" y="1809000"/>
              <a:ext cx="877163" cy="617701"/>
              <a:chOff x="3292828" y="4221088"/>
              <a:chExt cx="877163" cy="617701"/>
            </a:xfrm>
          </p:grpSpPr>
          <p:sp>
            <p:nvSpPr>
              <p:cNvPr id="41" name="iṩļíḓè">
                <a:extLst>
                  <a:ext uri="{FF2B5EF4-FFF2-40B4-BE49-F238E27FC236}">
                    <a16:creationId xmlns:a16="http://schemas.microsoft.com/office/drawing/2014/main" id="{FEABB3F2-8A95-4506-BDAA-22DB50278F23}"/>
                  </a:ext>
                </a:extLst>
              </p:cNvPr>
              <p:cNvSpPr/>
              <p:nvPr/>
            </p:nvSpPr>
            <p:spPr>
              <a:xfrm>
                <a:off x="3632691"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42" name="îšḻïḍê">
                <a:extLst>
                  <a:ext uri="{FF2B5EF4-FFF2-40B4-BE49-F238E27FC236}">
                    <a16:creationId xmlns:a16="http://schemas.microsoft.com/office/drawing/2014/main" id="{1E02F219-82A0-441A-B9D5-AF711BFD8DDE}"/>
                  </a:ext>
                </a:extLst>
              </p:cNvPr>
              <p:cNvSpPr txBox="1"/>
              <p:nvPr/>
            </p:nvSpPr>
            <p:spPr>
              <a:xfrm>
                <a:off x="3292828"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grpSp>
          <p:nvGrpSpPr>
            <p:cNvPr id="9" name="îṩlîḑè">
              <a:extLst>
                <a:ext uri="{FF2B5EF4-FFF2-40B4-BE49-F238E27FC236}">
                  <a16:creationId xmlns:a16="http://schemas.microsoft.com/office/drawing/2014/main" id="{9B68E522-4DCD-42EA-A970-27CE4980AF1D}"/>
                </a:ext>
              </a:extLst>
            </p:cNvPr>
            <p:cNvGrpSpPr/>
            <p:nvPr/>
          </p:nvGrpSpPr>
          <p:grpSpPr>
            <a:xfrm>
              <a:off x="4023785" y="1809000"/>
              <a:ext cx="877163" cy="617701"/>
              <a:chOff x="4555538" y="4221088"/>
              <a:chExt cx="877163" cy="617701"/>
            </a:xfrm>
          </p:grpSpPr>
          <p:sp>
            <p:nvSpPr>
              <p:cNvPr id="39" name="îṥļïďé">
                <a:extLst>
                  <a:ext uri="{FF2B5EF4-FFF2-40B4-BE49-F238E27FC236}">
                    <a16:creationId xmlns:a16="http://schemas.microsoft.com/office/drawing/2014/main" id="{8640A2CF-240F-43CB-ACD0-3F84B8956550}"/>
                  </a:ext>
                </a:extLst>
              </p:cNvPr>
              <p:cNvSpPr/>
              <p:nvPr/>
            </p:nvSpPr>
            <p:spPr>
              <a:xfrm>
                <a:off x="4895401"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40" name="ïṥlîḍê">
                <a:extLst>
                  <a:ext uri="{FF2B5EF4-FFF2-40B4-BE49-F238E27FC236}">
                    <a16:creationId xmlns:a16="http://schemas.microsoft.com/office/drawing/2014/main" id="{13CE2D30-1752-4783-A228-4CF87F11E85A}"/>
                  </a:ext>
                </a:extLst>
              </p:cNvPr>
              <p:cNvSpPr txBox="1"/>
              <p:nvPr/>
            </p:nvSpPr>
            <p:spPr>
              <a:xfrm>
                <a:off x="4555538"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grpSp>
          <p:nvGrpSpPr>
            <p:cNvPr id="10" name="íšļidé">
              <a:extLst>
                <a:ext uri="{FF2B5EF4-FFF2-40B4-BE49-F238E27FC236}">
                  <a16:creationId xmlns:a16="http://schemas.microsoft.com/office/drawing/2014/main" id="{66BE0075-1BBA-4C42-AA1E-C5D6D70EEFA4}"/>
                </a:ext>
              </a:extLst>
            </p:cNvPr>
            <p:cNvGrpSpPr/>
            <p:nvPr/>
          </p:nvGrpSpPr>
          <p:grpSpPr>
            <a:xfrm>
              <a:off x="5113993" y="1809000"/>
              <a:ext cx="877163" cy="617701"/>
              <a:chOff x="4994119" y="4221088"/>
              <a:chExt cx="877163" cy="617701"/>
            </a:xfrm>
          </p:grpSpPr>
          <p:sp>
            <p:nvSpPr>
              <p:cNvPr id="37" name="iṣliḓê">
                <a:extLst>
                  <a:ext uri="{FF2B5EF4-FFF2-40B4-BE49-F238E27FC236}">
                    <a16:creationId xmlns:a16="http://schemas.microsoft.com/office/drawing/2014/main" id="{9F0B6A2E-F109-4A84-8FC1-98EFDBFCC510}"/>
                  </a:ext>
                </a:extLst>
              </p:cNvPr>
              <p:cNvSpPr/>
              <p:nvPr/>
            </p:nvSpPr>
            <p:spPr>
              <a:xfrm>
                <a:off x="5333982"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38" name="ís1iḍé">
                <a:extLst>
                  <a:ext uri="{FF2B5EF4-FFF2-40B4-BE49-F238E27FC236}">
                    <a16:creationId xmlns:a16="http://schemas.microsoft.com/office/drawing/2014/main" id="{2AD3CF48-D989-4992-9C9A-EF47FF6641F5}"/>
                  </a:ext>
                </a:extLst>
              </p:cNvPr>
              <p:cNvSpPr txBox="1"/>
              <p:nvPr/>
            </p:nvSpPr>
            <p:spPr>
              <a:xfrm>
                <a:off x="4994119"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sp>
          <p:nvSpPr>
            <p:cNvPr id="11" name="ísḻîďe">
              <a:extLst>
                <a:ext uri="{FF2B5EF4-FFF2-40B4-BE49-F238E27FC236}">
                  <a16:creationId xmlns:a16="http://schemas.microsoft.com/office/drawing/2014/main" id="{0E431BC5-2847-4FD5-89C0-06B29111859B}"/>
                </a:ext>
              </a:extLst>
            </p:cNvPr>
            <p:cNvSpPr txBox="1"/>
            <p:nvPr/>
          </p:nvSpPr>
          <p:spPr>
            <a:xfrm>
              <a:off x="760961" y="4581333"/>
              <a:ext cx="3096344" cy="1754380"/>
            </a:xfrm>
            <a:prstGeom prst="rect">
              <a:avLst/>
            </a:prstGeom>
            <a:noFill/>
          </p:spPr>
          <p:txBody>
            <a:bodyPr wrap="square" lIns="90000" tIns="46800" rIns="90000" bIns="46800" rtlCol="0">
              <a:normAutofit/>
            </a:bodyPr>
            <a:lstStyle/>
            <a:p>
              <a:pPr marL="171450" indent="-171450">
                <a:lnSpc>
                  <a:spcPct val="160000"/>
                </a:lnSpc>
                <a:buFont typeface="Arial" panose="020B0604020202020204" pitchFamily="34" charset="0"/>
                <a:buChar char="•"/>
              </a:pPr>
              <a:r>
                <a:rPr lang="en-US" altLang="zh-CN" sz="1000" dirty="0"/>
                <a:t>Supporting text here.</a:t>
              </a:r>
            </a:p>
            <a:p>
              <a:pPr marL="171450" indent="-171450">
                <a:lnSpc>
                  <a:spcPct val="160000"/>
                </a:lnSpc>
                <a:buFont typeface="Arial" panose="020B0604020202020204" pitchFamily="34" charset="0"/>
                <a:buChar char="•"/>
              </a:pPr>
              <a:r>
                <a:rPr lang="en-US" altLang="zh-CN" sz="1000" dirty="0"/>
                <a:t>You can use the icon library in </a:t>
              </a:r>
              <a:r>
                <a:rPr lang="en-US" altLang="zh-CN" sz="1000" dirty="0" err="1"/>
                <a:t>iSlide</a:t>
              </a:r>
              <a:r>
                <a:rPr lang="en-US" altLang="zh-CN" sz="1000" dirty="0"/>
                <a:t>  (www.islide.cc) to filter and replace existing icon elements with one click.</a:t>
              </a:r>
            </a:p>
          </p:txBody>
        </p:sp>
        <p:sp>
          <p:nvSpPr>
            <p:cNvPr id="12" name="íśļíḋe">
              <a:extLst>
                <a:ext uri="{FF2B5EF4-FFF2-40B4-BE49-F238E27FC236}">
                  <a16:creationId xmlns:a16="http://schemas.microsoft.com/office/drawing/2014/main" id="{8075538F-7F7B-40D6-A434-1AC971F26CC4}"/>
                </a:ext>
              </a:extLst>
            </p:cNvPr>
            <p:cNvSpPr txBox="1"/>
            <p:nvPr/>
          </p:nvSpPr>
          <p:spPr>
            <a:xfrm>
              <a:off x="760961" y="4185726"/>
              <a:ext cx="3096344" cy="340735"/>
            </a:xfrm>
            <a:prstGeom prst="rect">
              <a:avLst/>
            </a:prstGeom>
            <a:noFill/>
          </p:spPr>
          <p:txBody>
            <a:bodyPr wrap="square" lIns="90000" tIns="46800" rIns="90000" bIns="46800" rtlCol="0">
              <a:spAutoFit/>
            </a:bodyPr>
            <a:lstStyle/>
            <a:p>
              <a:pPr>
                <a:spcBef>
                  <a:spcPct val="0"/>
                </a:spcBef>
              </a:pPr>
              <a:r>
                <a:rPr lang="en-US" altLang="zh-CN" sz="1600" b="1" dirty="0"/>
                <a:t>Text here</a:t>
              </a:r>
            </a:p>
          </p:txBody>
        </p:sp>
        <p:sp>
          <p:nvSpPr>
            <p:cNvPr id="13" name="íṩḷíḍe">
              <a:extLst>
                <a:ext uri="{FF2B5EF4-FFF2-40B4-BE49-F238E27FC236}">
                  <a16:creationId xmlns:a16="http://schemas.microsoft.com/office/drawing/2014/main" id="{E4A822DC-BB28-4224-AAEF-8F47CCE6559F}"/>
                </a:ext>
              </a:extLst>
            </p:cNvPr>
            <p:cNvSpPr/>
            <p:nvPr/>
          </p:nvSpPr>
          <p:spPr bwMode="auto">
            <a:xfrm>
              <a:off x="875261" y="3607325"/>
              <a:ext cx="461080" cy="365375"/>
            </a:xfrm>
            <a:custGeom>
              <a:avLst/>
              <a:gdLst>
                <a:gd name="connsiteX0" fmla="*/ 511657 w 606157"/>
                <a:gd name="connsiteY0" fmla="*/ 343654 h 480339"/>
                <a:gd name="connsiteX1" fmla="*/ 521432 w 606157"/>
                <a:gd name="connsiteY1" fmla="*/ 353421 h 480339"/>
                <a:gd name="connsiteX2" fmla="*/ 521432 w 606157"/>
                <a:gd name="connsiteY2" fmla="*/ 376178 h 480339"/>
                <a:gd name="connsiteX3" fmla="*/ 544305 w 606157"/>
                <a:gd name="connsiteY3" fmla="*/ 376178 h 480339"/>
                <a:gd name="connsiteX4" fmla="*/ 554080 w 606157"/>
                <a:gd name="connsiteY4" fmla="*/ 385945 h 480339"/>
                <a:gd name="connsiteX5" fmla="*/ 544305 w 606157"/>
                <a:gd name="connsiteY5" fmla="*/ 395712 h 480339"/>
                <a:gd name="connsiteX6" fmla="*/ 521432 w 606157"/>
                <a:gd name="connsiteY6" fmla="*/ 395712 h 480339"/>
                <a:gd name="connsiteX7" fmla="*/ 521432 w 606157"/>
                <a:gd name="connsiteY7" fmla="*/ 418566 h 480339"/>
                <a:gd name="connsiteX8" fmla="*/ 511657 w 606157"/>
                <a:gd name="connsiteY8" fmla="*/ 428333 h 480339"/>
                <a:gd name="connsiteX9" fmla="*/ 501882 w 606157"/>
                <a:gd name="connsiteY9" fmla="*/ 418566 h 480339"/>
                <a:gd name="connsiteX10" fmla="*/ 501882 w 606157"/>
                <a:gd name="connsiteY10" fmla="*/ 395712 h 480339"/>
                <a:gd name="connsiteX11" fmla="*/ 479106 w 606157"/>
                <a:gd name="connsiteY11" fmla="*/ 395712 h 480339"/>
                <a:gd name="connsiteX12" fmla="*/ 469331 w 606157"/>
                <a:gd name="connsiteY12" fmla="*/ 385945 h 480339"/>
                <a:gd name="connsiteX13" fmla="*/ 479106 w 606157"/>
                <a:gd name="connsiteY13" fmla="*/ 376178 h 480339"/>
                <a:gd name="connsiteX14" fmla="*/ 501882 w 606157"/>
                <a:gd name="connsiteY14" fmla="*/ 376178 h 480339"/>
                <a:gd name="connsiteX15" fmla="*/ 501882 w 606157"/>
                <a:gd name="connsiteY15" fmla="*/ 353421 h 480339"/>
                <a:gd name="connsiteX16" fmla="*/ 511657 w 606157"/>
                <a:gd name="connsiteY16" fmla="*/ 343654 h 480339"/>
                <a:gd name="connsiteX17" fmla="*/ 511621 w 606157"/>
                <a:gd name="connsiteY17" fmla="*/ 311170 h 480339"/>
                <a:gd name="connsiteX18" fmla="*/ 436735 w 606157"/>
                <a:gd name="connsiteY18" fmla="*/ 385944 h 480339"/>
                <a:gd name="connsiteX19" fmla="*/ 511621 w 606157"/>
                <a:gd name="connsiteY19" fmla="*/ 460816 h 480339"/>
                <a:gd name="connsiteX20" fmla="*/ 586605 w 606157"/>
                <a:gd name="connsiteY20" fmla="*/ 385944 h 480339"/>
                <a:gd name="connsiteX21" fmla="*/ 511621 w 606157"/>
                <a:gd name="connsiteY21" fmla="*/ 311170 h 480339"/>
                <a:gd name="connsiteX22" fmla="*/ 511621 w 606157"/>
                <a:gd name="connsiteY22" fmla="*/ 291647 h 480339"/>
                <a:gd name="connsiteX23" fmla="*/ 606157 w 606157"/>
                <a:gd name="connsiteY23" fmla="*/ 385944 h 480339"/>
                <a:gd name="connsiteX24" fmla="*/ 511621 w 606157"/>
                <a:gd name="connsiteY24" fmla="*/ 480339 h 480339"/>
                <a:gd name="connsiteX25" fmla="*/ 417183 w 606157"/>
                <a:gd name="connsiteY25" fmla="*/ 385944 h 480339"/>
                <a:gd name="connsiteX26" fmla="*/ 511621 w 606157"/>
                <a:gd name="connsiteY26" fmla="*/ 291647 h 480339"/>
                <a:gd name="connsiteX27" fmla="*/ 368279 w 606157"/>
                <a:gd name="connsiteY27" fmla="*/ 200476 h 480339"/>
                <a:gd name="connsiteX28" fmla="*/ 489505 w 606157"/>
                <a:gd name="connsiteY28" fmla="*/ 259991 h 480339"/>
                <a:gd name="connsiteX29" fmla="*/ 487746 w 606157"/>
                <a:gd name="connsiteY29" fmla="*/ 273650 h 480339"/>
                <a:gd name="connsiteX30" fmla="*/ 481782 w 606157"/>
                <a:gd name="connsiteY30" fmla="*/ 275699 h 480339"/>
                <a:gd name="connsiteX31" fmla="*/ 474059 w 606157"/>
                <a:gd name="connsiteY31" fmla="*/ 271894 h 480339"/>
                <a:gd name="connsiteX32" fmla="*/ 368279 w 606157"/>
                <a:gd name="connsiteY32" fmla="*/ 219989 h 480339"/>
                <a:gd name="connsiteX33" fmla="*/ 293588 w 606157"/>
                <a:gd name="connsiteY33" fmla="*/ 242819 h 480339"/>
                <a:gd name="connsiteX34" fmla="*/ 279999 w 606157"/>
                <a:gd name="connsiteY34" fmla="*/ 240185 h 480339"/>
                <a:gd name="connsiteX35" fmla="*/ 282639 w 606157"/>
                <a:gd name="connsiteY35" fmla="*/ 226623 h 480339"/>
                <a:gd name="connsiteX36" fmla="*/ 368279 w 606157"/>
                <a:gd name="connsiteY36" fmla="*/ 200476 h 480339"/>
                <a:gd name="connsiteX37" fmla="*/ 153211 w 606157"/>
                <a:gd name="connsiteY37" fmla="*/ 200476 h 480339"/>
                <a:gd name="connsiteX38" fmla="*/ 306325 w 606157"/>
                <a:gd name="connsiteY38" fmla="*/ 353439 h 480339"/>
                <a:gd name="connsiteX39" fmla="*/ 296547 w 606157"/>
                <a:gd name="connsiteY39" fmla="*/ 363200 h 480339"/>
                <a:gd name="connsiteX40" fmla="*/ 286770 w 606157"/>
                <a:gd name="connsiteY40" fmla="*/ 353439 h 480339"/>
                <a:gd name="connsiteX41" fmla="*/ 153211 w 606157"/>
                <a:gd name="connsiteY41" fmla="*/ 219999 h 480339"/>
                <a:gd name="connsiteX42" fmla="*/ 19554 w 606157"/>
                <a:gd name="connsiteY42" fmla="*/ 353439 h 480339"/>
                <a:gd name="connsiteX43" fmla="*/ 9777 w 606157"/>
                <a:gd name="connsiteY43" fmla="*/ 363200 h 480339"/>
                <a:gd name="connsiteX44" fmla="*/ 0 w 606157"/>
                <a:gd name="connsiteY44" fmla="*/ 353439 h 480339"/>
                <a:gd name="connsiteX45" fmla="*/ 153211 w 606157"/>
                <a:gd name="connsiteY45" fmla="*/ 200476 h 480339"/>
                <a:gd name="connsiteX46" fmla="*/ 368295 w 606157"/>
                <a:gd name="connsiteY46" fmla="*/ 19531 h 480339"/>
                <a:gd name="connsiteX47" fmla="*/ 306326 w 606157"/>
                <a:gd name="connsiteY47" fmla="*/ 81348 h 480339"/>
                <a:gd name="connsiteX48" fmla="*/ 368295 w 606157"/>
                <a:gd name="connsiteY48" fmla="*/ 143262 h 480339"/>
                <a:gd name="connsiteX49" fmla="*/ 430165 w 606157"/>
                <a:gd name="connsiteY49" fmla="*/ 81348 h 480339"/>
                <a:gd name="connsiteX50" fmla="*/ 368295 w 606157"/>
                <a:gd name="connsiteY50" fmla="*/ 19531 h 480339"/>
                <a:gd name="connsiteX51" fmla="*/ 153211 w 606157"/>
                <a:gd name="connsiteY51" fmla="*/ 19531 h 480339"/>
                <a:gd name="connsiteX52" fmla="*/ 91242 w 606157"/>
                <a:gd name="connsiteY52" fmla="*/ 81348 h 480339"/>
                <a:gd name="connsiteX53" fmla="*/ 153211 w 606157"/>
                <a:gd name="connsiteY53" fmla="*/ 143262 h 480339"/>
                <a:gd name="connsiteX54" fmla="*/ 215081 w 606157"/>
                <a:gd name="connsiteY54" fmla="*/ 81348 h 480339"/>
                <a:gd name="connsiteX55" fmla="*/ 153211 w 606157"/>
                <a:gd name="connsiteY55" fmla="*/ 19531 h 480339"/>
                <a:gd name="connsiteX56" fmla="*/ 368295 w 606157"/>
                <a:gd name="connsiteY56" fmla="*/ 0 h 480339"/>
                <a:gd name="connsiteX57" fmla="*/ 449714 w 606157"/>
                <a:gd name="connsiteY57" fmla="*/ 81348 h 480339"/>
                <a:gd name="connsiteX58" fmla="*/ 368295 w 606157"/>
                <a:gd name="connsiteY58" fmla="*/ 162794 h 480339"/>
                <a:gd name="connsiteX59" fmla="*/ 286778 w 606157"/>
                <a:gd name="connsiteY59" fmla="*/ 81348 h 480339"/>
                <a:gd name="connsiteX60" fmla="*/ 368295 w 606157"/>
                <a:gd name="connsiteY60" fmla="*/ 0 h 480339"/>
                <a:gd name="connsiteX61" fmla="*/ 153211 w 606157"/>
                <a:gd name="connsiteY61" fmla="*/ 0 h 480339"/>
                <a:gd name="connsiteX62" fmla="*/ 234630 w 606157"/>
                <a:gd name="connsiteY62" fmla="*/ 81348 h 480339"/>
                <a:gd name="connsiteX63" fmla="*/ 153211 w 606157"/>
                <a:gd name="connsiteY63" fmla="*/ 162794 h 480339"/>
                <a:gd name="connsiteX64" fmla="*/ 71694 w 606157"/>
                <a:gd name="connsiteY64" fmla="*/ 81348 h 480339"/>
                <a:gd name="connsiteX65" fmla="*/ 153211 w 606157"/>
                <a:gd name="connsiteY65" fmla="*/ 0 h 48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6157" h="480339">
                  <a:moveTo>
                    <a:pt x="511657" y="343654"/>
                  </a:moveTo>
                  <a:cubicBezTo>
                    <a:pt x="517131" y="343654"/>
                    <a:pt x="521432" y="348049"/>
                    <a:pt x="521432" y="353421"/>
                  </a:cubicBezTo>
                  <a:lnTo>
                    <a:pt x="521432" y="376178"/>
                  </a:lnTo>
                  <a:lnTo>
                    <a:pt x="544305" y="376178"/>
                  </a:lnTo>
                  <a:cubicBezTo>
                    <a:pt x="549682" y="376178"/>
                    <a:pt x="554080" y="380573"/>
                    <a:pt x="554080" y="385945"/>
                  </a:cubicBezTo>
                  <a:cubicBezTo>
                    <a:pt x="554080" y="391414"/>
                    <a:pt x="549682" y="395712"/>
                    <a:pt x="544305" y="395712"/>
                  </a:cubicBezTo>
                  <a:lnTo>
                    <a:pt x="521432" y="395712"/>
                  </a:lnTo>
                  <a:lnTo>
                    <a:pt x="521432" y="418566"/>
                  </a:lnTo>
                  <a:cubicBezTo>
                    <a:pt x="521432" y="423938"/>
                    <a:pt x="517131" y="428333"/>
                    <a:pt x="511657" y="428333"/>
                  </a:cubicBezTo>
                  <a:cubicBezTo>
                    <a:pt x="506281" y="428333"/>
                    <a:pt x="501882" y="423938"/>
                    <a:pt x="501882" y="418566"/>
                  </a:cubicBezTo>
                  <a:lnTo>
                    <a:pt x="501882" y="395712"/>
                  </a:lnTo>
                  <a:lnTo>
                    <a:pt x="479106" y="395712"/>
                  </a:lnTo>
                  <a:cubicBezTo>
                    <a:pt x="473730" y="395712"/>
                    <a:pt x="469331" y="391414"/>
                    <a:pt x="469331" y="385945"/>
                  </a:cubicBezTo>
                  <a:cubicBezTo>
                    <a:pt x="469331" y="380573"/>
                    <a:pt x="473730" y="376178"/>
                    <a:pt x="479106" y="376178"/>
                  </a:cubicBezTo>
                  <a:lnTo>
                    <a:pt x="501882" y="376178"/>
                  </a:lnTo>
                  <a:lnTo>
                    <a:pt x="501882" y="353421"/>
                  </a:lnTo>
                  <a:cubicBezTo>
                    <a:pt x="501882" y="348049"/>
                    <a:pt x="506281" y="343654"/>
                    <a:pt x="511657" y="343654"/>
                  </a:cubicBezTo>
                  <a:close/>
                  <a:moveTo>
                    <a:pt x="511621" y="311170"/>
                  </a:moveTo>
                  <a:cubicBezTo>
                    <a:pt x="470366" y="311170"/>
                    <a:pt x="436735" y="344750"/>
                    <a:pt x="436735" y="385944"/>
                  </a:cubicBezTo>
                  <a:cubicBezTo>
                    <a:pt x="436735" y="427236"/>
                    <a:pt x="470366" y="460816"/>
                    <a:pt x="511621" y="460816"/>
                  </a:cubicBezTo>
                  <a:cubicBezTo>
                    <a:pt x="552975" y="460816"/>
                    <a:pt x="586605" y="427236"/>
                    <a:pt x="586605" y="385944"/>
                  </a:cubicBezTo>
                  <a:cubicBezTo>
                    <a:pt x="586605" y="344750"/>
                    <a:pt x="552975" y="311170"/>
                    <a:pt x="511621" y="311170"/>
                  </a:cubicBezTo>
                  <a:close/>
                  <a:moveTo>
                    <a:pt x="511621" y="291647"/>
                  </a:moveTo>
                  <a:cubicBezTo>
                    <a:pt x="563729" y="291647"/>
                    <a:pt x="606157" y="333915"/>
                    <a:pt x="606157" y="385944"/>
                  </a:cubicBezTo>
                  <a:cubicBezTo>
                    <a:pt x="606157" y="437974"/>
                    <a:pt x="563729" y="480339"/>
                    <a:pt x="511621" y="480339"/>
                  </a:cubicBezTo>
                  <a:cubicBezTo>
                    <a:pt x="459514" y="480339"/>
                    <a:pt x="417183" y="437974"/>
                    <a:pt x="417183" y="385944"/>
                  </a:cubicBezTo>
                  <a:cubicBezTo>
                    <a:pt x="417183" y="333915"/>
                    <a:pt x="459514" y="291647"/>
                    <a:pt x="511621" y="291647"/>
                  </a:cubicBezTo>
                  <a:close/>
                  <a:moveTo>
                    <a:pt x="368279" y="200476"/>
                  </a:moveTo>
                  <a:cubicBezTo>
                    <a:pt x="416085" y="200476"/>
                    <a:pt x="460274" y="222135"/>
                    <a:pt x="489505" y="259991"/>
                  </a:cubicBezTo>
                  <a:cubicBezTo>
                    <a:pt x="492829" y="264284"/>
                    <a:pt x="492047" y="270333"/>
                    <a:pt x="487746" y="273650"/>
                  </a:cubicBezTo>
                  <a:cubicBezTo>
                    <a:pt x="485986" y="275016"/>
                    <a:pt x="483835" y="275699"/>
                    <a:pt x="481782" y="275699"/>
                  </a:cubicBezTo>
                  <a:cubicBezTo>
                    <a:pt x="478849" y="275699"/>
                    <a:pt x="475916" y="274430"/>
                    <a:pt x="474059" y="271894"/>
                  </a:cubicBezTo>
                  <a:cubicBezTo>
                    <a:pt x="448542" y="238917"/>
                    <a:pt x="409926" y="219989"/>
                    <a:pt x="368279" y="219989"/>
                  </a:cubicBezTo>
                  <a:cubicBezTo>
                    <a:pt x="341492" y="219989"/>
                    <a:pt x="315683" y="227892"/>
                    <a:pt x="293588" y="242819"/>
                  </a:cubicBezTo>
                  <a:cubicBezTo>
                    <a:pt x="289091" y="245844"/>
                    <a:pt x="283030" y="244673"/>
                    <a:pt x="279999" y="240185"/>
                  </a:cubicBezTo>
                  <a:cubicBezTo>
                    <a:pt x="276969" y="235697"/>
                    <a:pt x="278142" y="229648"/>
                    <a:pt x="282639" y="226623"/>
                  </a:cubicBezTo>
                  <a:cubicBezTo>
                    <a:pt x="307960" y="209549"/>
                    <a:pt x="337582" y="200476"/>
                    <a:pt x="368279" y="200476"/>
                  </a:cubicBezTo>
                  <a:close/>
                  <a:moveTo>
                    <a:pt x="153211" y="200476"/>
                  </a:moveTo>
                  <a:cubicBezTo>
                    <a:pt x="237688" y="200476"/>
                    <a:pt x="306325" y="269099"/>
                    <a:pt x="306325" y="353439"/>
                  </a:cubicBezTo>
                  <a:cubicBezTo>
                    <a:pt x="306325" y="358808"/>
                    <a:pt x="302023" y="363200"/>
                    <a:pt x="296547" y="363200"/>
                  </a:cubicBezTo>
                  <a:cubicBezTo>
                    <a:pt x="291170" y="363200"/>
                    <a:pt x="286770" y="358808"/>
                    <a:pt x="286770" y="353439"/>
                  </a:cubicBezTo>
                  <a:cubicBezTo>
                    <a:pt x="286770" y="279837"/>
                    <a:pt x="226835" y="219999"/>
                    <a:pt x="153211" y="219999"/>
                  </a:cubicBezTo>
                  <a:cubicBezTo>
                    <a:pt x="79490" y="219999"/>
                    <a:pt x="19554" y="279837"/>
                    <a:pt x="19554" y="353439"/>
                  </a:cubicBezTo>
                  <a:cubicBezTo>
                    <a:pt x="19554" y="358808"/>
                    <a:pt x="15155" y="363200"/>
                    <a:pt x="9777" y="363200"/>
                  </a:cubicBezTo>
                  <a:cubicBezTo>
                    <a:pt x="4400" y="363200"/>
                    <a:pt x="0" y="358808"/>
                    <a:pt x="0" y="353439"/>
                  </a:cubicBezTo>
                  <a:cubicBezTo>
                    <a:pt x="0" y="269099"/>
                    <a:pt x="68735" y="200476"/>
                    <a:pt x="153211" y="200476"/>
                  </a:cubicBezTo>
                  <a:close/>
                  <a:moveTo>
                    <a:pt x="368295" y="19531"/>
                  </a:moveTo>
                  <a:cubicBezTo>
                    <a:pt x="334085" y="19531"/>
                    <a:pt x="306326" y="47266"/>
                    <a:pt x="306326" y="81348"/>
                  </a:cubicBezTo>
                  <a:cubicBezTo>
                    <a:pt x="306326" y="115528"/>
                    <a:pt x="334085" y="143262"/>
                    <a:pt x="368295" y="143262"/>
                  </a:cubicBezTo>
                  <a:cubicBezTo>
                    <a:pt x="402407" y="143262"/>
                    <a:pt x="430165" y="115528"/>
                    <a:pt x="430165" y="81348"/>
                  </a:cubicBezTo>
                  <a:cubicBezTo>
                    <a:pt x="430165" y="47266"/>
                    <a:pt x="402407" y="19531"/>
                    <a:pt x="368295" y="19531"/>
                  </a:cubicBezTo>
                  <a:close/>
                  <a:moveTo>
                    <a:pt x="153211" y="19531"/>
                  </a:moveTo>
                  <a:cubicBezTo>
                    <a:pt x="119001" y="19531"/>
                    <a:pt x="91242" y="47266"/>
                    <a:pt x="91242" y="81348"/>
                  </a:cubicBezTo>
                  <a:cubicBezTo>
                    <a:pt x="91242" y="115528"/>
                    <a:pt x="119001" y="143262"/>
                    <a:pt x="153211" y="143262"/>
                  </a:cubicBezTo>
                  <a:cubicBezTo>
                    <a:pt x="187323" y="143262"/>
                    <a:pt x="215081" y="115528"/>
                    <a:pt x="215081" y="81348"/>
                  </a:cubicBezTo>
                  <a:cubicBezTo>
                    <a:pt x="215081" y="47266"/>
                    <a:pt x="187323" y="19531"/>
                    <a:pt x="153211" y="19531"/>
                  </a:cubicBezTo>
                  <a:close/>
                  <a:moveTo>
                    <a:pt x="368295" y="0"/>
                  </a:moveTo>
                  <a:cubicBezTo>
                    <a:pt x="413158" y="0"/>
                    <a:pt x="449714" y="36523"/>
                    <a:pt x="449714" y="81348"/>
                  </a:cubicBezTo>
                  <a:cubicBezTo>
                    <a:pt x="449714" y="126270"/>
                    <a:pt x="413158" y="162794"/>
                    <a:pt x="368295" y="162794"/>
                  </a:cubicBezTo>
                  <a:cubicBezTo>
                    <a:pt x="323333" y="162794"/>
                    <a:pt x="286778" y="126270"/>
                    <a:pt x="286778" y="81348"/>
                  </a:cubicBezTo>
                  <a:cubicBezTo>
                    <a:pt x="286778" y="36523"/>
                    <a:pt x="323333" y="0"/>
                    <a:pt x="368295" y="0"/>
                  </a:cubicBezTo>
                  <a:close/>
                  <a:moveTo>
                    <a:pt x="153211" y="0"/>
                  </a:moveTo>
                  <a:cubicBezTo>
                    <a:pt x="198074" y="0"/>
                    <a:pt x="234630" y="36523"/>
                    <a:pt x="234630" y="81348"/>
                  </a:cubicBezTo>
                  <a:cubicBezTo>
                    <a:pt x="234630" y="126270"/>
                    <a:pt x="198074" y="162794"/>
                    <a:pt x="153211" y="162794"/>
                  </a:cubicBezTo>
                  <a:cubicBezTo>
                    <a:pt x="108249" y="162794"/>
                    <a:pt x="71694" y="126270"/>
                    <a:pt x="71694" y="81348"/>
                  </a:cubicBezTo>
                  <a:cubicBezTo>
                    <a:pt x="71694" y="36523"/>
                    <a:pt x="108249" y="0"/>
                    <a:pt x="153211" y="0"/>
                  </a:cubicBezTo>
                  <a:close/>
                </a:path>
              </a:pathLst>
            </a:custGeom>
            <a:solidFill>
              <a:srgbClr val="D71318"/>
            </a:solidFill>
            <a:ln>
              <a:noFill/>
            </a:ln>
            <a:extLst/>
          </p:spPr>
          <p:txBody>
            <a:bodyPr anchor="ctr"/>
            <a:lstStyle/>
            <a:p>
              <a:pPr algn="ctr"/>
              <a:endParaRPr>
                <a:solidFill>
                  <a:srgbClr val="D71318"/>
                </a:solidFill>
              </a:endParaRPr>
            </a:p>
          </p:txBody>
        </p:sp>
        <p:sp>
          <p:nvSpPr>
            <p:cNvPr id="14" name="ïṩ1ïḋe">
              <a:extLst>
                <a:ext uri="{FF2B5EF4-FFF2-40B4-BE49-F238E27FC236}">
                  <a16:creationId xmlns:a16="http://schemas.microsoft.com/office/drawing/2014/main" id="{7908D5B3-E532-4959-8272-6EC1DA7A9806}"/>
                </a:ext>
              </a:extLst>
            </p:cNvPr>
            <p:cNvSpPr txBox="1"/>
            <p:nvPr/>
          </p:nvSpPr>
          <p:spPr>
            <a:xfrm>
              <a:off x="4574265" y="4581333"/>
              <a:ext cx="3096344" cy="1754380"/>
            </a:xfrm>
            <a:prstGeom prst="rect">
              <a:avLst/>
            </a:prstGeom>
            <a:noFill/>
          </p:spPr>
          <p:txBody>
            <a:bodyPr wrap="square" lIns="90000" tIns="46800" rIns="90000" bIns="46800" rtlCol="0">
              <a:normAutofit/>
            </a:bodyPr>
            <a:lstStyle/>
            <a:p>
              <a:pPr marL="171450" indent="-171450">
                <a:lnSpc>
                  <a:spcPct val="160000"/>
                </a:lnSpc>
                <a:buFont typeface="Arial" panose="020B0604020202020204" pitchFamily="34" charset="0"/>
                <a:buChar char="•"/>
              </a:pPr>
              <a:r>
                <a:rPr lang="en-US" altLang="zh-CN" sz="1000" dirty="0"/>
                <a:t>Supporting text here.</a:t>
              </a:r>
            </a:p>
            <a:p>
              <a:pPr marL="171450" indent="-171450">
                <a:lnSpc>
                  <a:spcPct val="160000"/>
                </a:lnSpc>
                <a:buFont typeface="Arial" panose="020B0604020202020204" pitchFamily="34" charset="0"/>
                <a:buChar char="•"/>
              </a:pPr>
              <a:r>
                <a:rPr lang="en-US" altLang="zh-CN" sz="1000" dirty="0"/>
                <a:t>You can use the icon library in </a:t>
              </a:r>
              <a:r>
                <a:rPr lang="en-US" altLang="zh-CN" sz="1000" dirty="0" err="1"/>
                <a:t>iSlide</a:t>
              </a:r>
              <a:r>
                <a:rPr lang="en-US" altLang="zh-CN" sz="1000" dirty="0"/>
                <a:t>  (www.islide.cc) to filter and replace existing icon elements with one click.</a:t>
              </a:r>
            </a:p>
          </p:txBody>
        </p:sp>
        <p:sp>
          <p:nvSpPr>
            <p:cNvPr id="15" name="iṩ1ïḍe">
              <a:extLst>
                <a:ext uri="{FF2B5EF4-FFF2-40B4-BE49-F238E27FC236}">
                  <a16:creationId xmlns:a16="http://schemas.microsoft.com/office/drawing/2014/main" id="{74906BEB-71DF-453D-8CA0-4CA16B501FC1}"/>
                </a:ext>
              </a:extLst>
            </p:cNvPr>
            <p:cNvSpPr txBox="1"/>
            <p:nvPr/>
          </p:nvSpPr>
          <p:spPr>
            <a:xfrm>
              <a:off x="4574265" y="4185726"/>
              <a:ext cx="3096344" cy="340735"/>
            </a:xfrm>
            <a:prstGeom prst="rect">
              <a:avLst/>
            </a:prstGeom>
            <a:noFill/>
          </p:spPr>
          <p:txBody>
            <a:bodyPr wrap="square" lIns="90000" tIns="46800" rIns="90000" bIns="46800" rtlCol="0">
              <a:spAutoFit/>
            </a:bodyPr>
            <a:lstStyle>
              <a:defPPr>
                <a:defRPr lang="zh-CN"/>
              </a:defPPr>
              <a:lvl1pPr>
                <a:defRPr sz="1400" b="1">
                  <a:solidFill>
                    <a:schemeClr val="accent1"/>
                  </a:solidFill>
                </a:defRPr>
              </a:lvl1pPr>
            </a:lstStyle>
            <a:p>
              <a:pPr>
                <a:spcBef>
                  <a:spcPct val="0"/>
                </a:spcBef>
              </a:pPr>
              <a:r>
                <a:rPr lang="en-US" altLang="zh-CN" sz="1600" dirty="0">
                  <a:solidFill>
                    <a:schemeClr val="tx1"/>
                  </a:solidFill>
                </a:rPr>
                <a:t>Text here</a:t>
              </a:r>
            </a:p>
          </p:txBody>
        </p:sp>
        <p:sp>
          <p:nvSpPr>
            <p:cNvPr id="16" name="ïś1iḍê">
              <a:extLst>
                <a:ext uri="{FF2B5EF4-FFF2-40B4-BE49-F238E27FC236}">
                  <a16:creationId xmlns:a16="http://schemas.microsoft.com/office/drawing/2014/main" id="{0CA834A0-4210-4B8F-91C1-7A4F95CD75BB}"/>
                </a:ext>
              </a:extLst>
            </p:cNvPr>
            <p:cNvSpPr/>
            <p:nvPr/>
          </p:nvSpPr>
          <p:spPr bwMode="auto">
            <a:xfrm>
              <a:off x="4688565" y="3632697"/>
              <a:ext cx="461080" cy="314632"/>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41754 w 607639"/>
                <a:gd name="connsiteY14" fmla="*/ 232583 h 414642"/>
                <a:gd name="connsiteX15" fmla="*/ 161961 w 607639"/>
                <a:gd name="connsiteY15" fmla="*/ 232583 h 414642"/>
                <a:gd name="connsiteX16" fmla="*/ 172110 w 607639"/>
                <a:gd name="connsiteY16" fmla="*/ 242719 h 414642"/>
                <a:gd name="connsiteX17" fmla="*/ 161961 w 607639"/>
                <a:gd name="connsiteY17" fmla="*/ 252765 h 414642"/>
                <a:gd name="connsiteX18" fmla="*/ 141754 w 607639"/>
                <a:gd name="connsiteY18" fmla="*/ 252765 h 414642"/>
                <a:gd name="connsiteX19" fmla="*/ 131605 w 607639"/>
                <a:gd name="connsiteY19" fmla="*/ 242719 h 414642"/>
                <a:gd name="connsiteX20" fmla="*/ 141754 w 607639"/>
                <a:gd name="connsiteY20" fmla="*/ 232583 h 414642"/>
                <a:gd name="connsiteX21" fmla="*/ 141758 w 607639"/>
                <a:gd name="connsiteY21" fmla="*/ 192149 h 414642"/>
                <a:gd name="connsiteX22" fmla="*/ 182279 w 607639"/>
                <a:gd name="connsiteY22" fmla="*/ 192149 h 414642"/>
                <a:gd name="connsiteX23" fmla="*/ 192432 w 607639"/>
                <a:gd name="connsiteY23" fmla="*/ 202196 h 414642"/>
                <a:gd name="connsiteX24" fmla="*/ 182279 w 607639"/>
                <a:gd name="connsiteY24" fmla="*/ 212331 h 414642"/>
                <a:gd name="connsiteX25" fmla="*/ 141758 w 607639"/>
                <a:gd name="connsiteY25" fmla="*/ 212331 h 414642"/>
                <a:gd name="connsiteX26" fmla="*/ 131605 w 607639"/>
                <a:gd name="connsiteY26" fmla="*/ 202196 h 414642"/>
                <a:gd name="connsiteX27" fmla="*/ 141758 w 607639"/>
                <a:gd name="connsiteY27" fmla="*/ 192149 h 414642"/>
                <a:gd name="connsiteX28" fmla="*/ 141754 w 607639"/>
                <a:gd name="connsiteY28" fmla="*/ 151716 h 414642"/>
                <a:gd name="connsiteX29" fmla="*/ 161961 w 607639"/>
                <a:gd name="connsiteY29" fmla="*/ 151716 h 414642"/>
                <a:gd name="connsiteX30" fmla="*/ 172110 w 607639"/>
                <a:gd name="connsiteY30" fmla="*/ 161763 h 414642"/>
                <a:gd name="connsiteX31" fmla="*/ 161961 w 607639"/>
                <a:gd name="connsiteY31" fmla="*/ 171898 h 414642"/>
                <a:gd name="connsiteX32" fmla="*/ 141754 w 607639"/>
                <a:gd name="connsiteY32" fmla="*/ 171898 h 414642"/>
                <a:gd name="connsiteX33" fmla="*/ 131605 w 607639"/>
                <a:gd name="connsiteY33" fmla="*/ 161763 h 414642"/>
                <a:gd name="connsiteX34" fmla="*/ 141754 w 607639"/>
                <a:gd name="connsiteY34" fmla="*/ 151716 h 414642"/>
                <a:gd name="connsiteX35" fmla="*/ 141758 w 607639"/>
                <a:gd name="connsiteY35" fmla="*/ 111211 h 414642"/>
                <a:gd name="connsiteX36" fmla="*/ 182279 w 607639"/>
                <a:gd name="connsiteY36" fmla="*/ 111211 h 414642"/>
                <a:gd name="connsiteX37" fmla="*/ 192432 w 607639"/>
                <a:gd name="connsiteY37" fmla="*/ 121337 h 414642"/>
                <a:gd name="connsiteX38" fmla="*/ 182279 w 607639"/>
                <a:gd name="connsiteY38" fmla="*/ 131463 h 414642"/>
                <a:gd name="connsiteX39" fmla="*/ 141758 w 607639"/>
                <a:gd name="connsiteY39" fmla="*/ 131463 h 414642"/>
                <a:gd name="connsiteX40" fmla="*/ 131605 w 607639"/>
                <a:gd name="connsiteY40" fmla="*/ 121337 h 414642"/>
                <a:gd name="connsiteX41" fmla="*/ 141758 w 607639"/>
                <a:gd name="connsiteY41" fmla="*/ 111211 h 414642"/>
                <a:gd name="connsiteX42" fmla="*/ 425367 w 607639"/>
                <a:gd name="connsiteY42" fmla="*/ 101191 h 414642"/>
                <a:gd name="connsiteX43" fmla="*/ 496228 w 607639"/>
                <a:gd name="connsiteY43" fmla="*/ 101191 h 414642"/>
                <a:gd name="connsiteX44" fmla="*/ 506377 w 607639"/>
                <a:gd name="connsiteY44" fmla="*/ 111231 h 414642"/>
                <a:gd name="connsiteX45" fmla="*/ 506377 w 607639"/>
                <a:gd name="connsiteY45" fmla="*/ 182042 h 414642"/>
                <a:gd name="connsiteX46" fmla="*/ 496228 w 607639"/>
                <a:gd name="connsiteY46" fmla="*/ 192171 h 414642"/>
                <a:gd name="connsiteX47" fmla="*/ 486080 w 607639"/>
                <a:gd name="connsiteY47" fmla="*/ 182042 h 414642"/>
                <a:gd name="connsiteX48" fmla="*/ 486080 w 607639"/>
                <a:gd name="connsiteY48" fmla="*/ 135575 h 414642"/>
                <a:gd name="connsiteX49" fmla="*/ 402043 w 607639"/>
                <a:gd name="connsiteY49" fmla="*/ 219447 h 414642"/>
                <a:gd name="connsiteX50" fmla="*/ 394921 w 607639"/>
                <a:gd name="connsiteY50" fmla="*/ 222468 h 414642"/>
                <a:gd name="connsiteX51" fmla="*/ 387889 w 607639"/>
                <a:gd name="connsiteY51" fmla="*/ 219447 h 414642"/>
                <a:gd name="connsiteX52" fmla="*/ 344268 w 607639"/>
                <a:gd name="connsiteY52" fmla="*/ 176001 h 414642"/>
                <a:gd name="connsiteX53" fmla="*/ 270380 w 607639"/>
                <a:gd name="connsiteY53" fmla="*/ 249744 h 414642"/>
                <a:gd name="connsiteX54" fmla="*/ 263258 w 607639"/>
                <a:gd name="connsiteY54" fmla="*/ 252765 h 414642"/>
                <a:gd name="connsiteX55" fmla="*/ 256225 w 607639"/>
                <a:gd name="connsiteY55" fmla="*/ 249744 h 414642"/>
                <a:gd name="connsiteX56" fmla="*/ 256225 w 607639"/>
                <a:gd name="connsiteY56" fmla="*/ 235617 h 414642"/>
                <a:gd name="connsiteX57" fmla="*/ 337235 w 607639"/>
                <a:gd name="connsiteY57" fmla="*/ 154766 h 414642"/>
                <a:gd name="connsiteX58" fmla="*/ 338837 w 607639"/>
                <a:gd name="connsiteY58" fmla="*/ 153433 h 414642"/>
                <a:gd name="connsiteX59" fmla="*/ 340618 w 607639"/>
                <a:gd name="connsiteY59" fmla="*/ 152456 h 414642"/>
                <a:gd name="connsiteX60" fmla="*/ 341508 w 607639"/>
                <a:gd name="connsiteY60" fmla="*/ 152101 h 414642"/>
                <a:gd name="connsiteX61" fmla="*/ 343378 w 607639"/>
                <a:gd name="connsiteY61" fmla="*/ 151745 h 414642"/>
                <a:gd name="connsiteX62" fmla="*/ 344268 w 607639"/>
                <a:gd name="connsiteY62" fmla="*/ 151745 h 414642"/>
                <a:gd name="connsiteX63" fmla="*/ 346226 w 607639"/>
                <a:gd name="connsiteY63" fmla="*/ 151923 h 414642"/>
                <a:gd name="connsiteX64" fmla="*/ 351390 w 607639"/>
                <a:gd name="connsiteY64" fmla="*/ 154766 h 414642"/>
                <a:gd name="connsiteX65" fmla="*/ 394921 w 607639"/>
                <a:gd name="connsiteY65" fmla="*/ 198213 h 414642"/>
                <a:gd name="connsiteX66" fmla="*/ 471925 w 607639"/>
                <a:gd name="connsiteY66" fmla="*/ 121359 h 414642"/>
                <a:gd name="connsiteX67" fmla="*/ 425367 w 607639"/>
                <a:gd name="connsiteY67" fmla="*/ 121359 h 414642"/>
                <a:gd name="connsiteX68" fmla="*/ 415218 w 607639"/>
                <a:gd name="connsiteY68" fmla="*/ 111231 h 414642"/>
                <a:gd name="connsiteX69" fmla="*/ 425367 w 607639"/>
                <a:gd name="connsiteY69" fmla="*/ 101191 h 414642"/>
                <a:gd name="connsiteX70" fmla="*/ 101297 w 607639"/>
                <a:gd name="connsiteY70" fmla="*/ 91029 h 414642"/>
                <a:gd name="connsiteX71" fmla="*/ 111423 w 607639"/>
                <a:gd name="connsiteY71" fmla="*/ 101159 h 414642"/>
                <a:gd name="connsiteX72" fmla="*/ 111423 w 607639"/>
                <a:gd name="connsiteY72" fmla="*/ 262887 h 414642"/>
                <a:gd name="connsiteX73" fmla="*/ 101297 w 607639"/>
                <a:gd name="connsiteY73" fmla="*/ 273017 h 414642"/>
                <a:gd name="connsiteX74" fmla="*/ 91171 w 607639"/>
                <a:gd name="connsiteY74" fmla="*/ 262887 h 414642"/>
                <a:gd name="connsiteX75" fmla="*/ 91171 w 607639"/>
                <a:gd name="connsiteY75" fmla="*/ 101159 h 414642"/>
                <a:gd name="connsiteX76" fmla="*/ 101297 w 607639"/>
                <a:gd name="connsiteY76" fmla="*/ 91029 h 414642"/>
                <a:gd name="connsiteX77" fmla="*/ 70848 w 607639"/>
                <a:gd name="connsiteY77" fmla="*/ 20177 h 414642"/>
                <a:gd name="connsiteX78" fmla="*/ 60791 w 607639"/>
                <a:gd name="connsiteY78" fmla="*/ 30309 h 414642"/>
                <a:gd name="connsiteX79" fmla="*/ 60791 w 607639"/>
                <a:gd name="connsiteY79" fmla="*/ 343802 h 414642"/>
                <a:gd name="connsiteX80" fmla="*/ 222780 w 607639"/>
                <a:gd name="connsiteY80" fmla="*/ 343802 h 414642"/>
                <a:gd name="connsiteX81" fmla="*/ 232927 w 607639"/>
                <a:gd name="connsiteY81" fmla="*/ 353935 h 414642"/>
                <a:gd name="connsiteX82" fmla="*/ 232927 w 607639"/>
                <a:gd name="connsiteY82" fmla="*/ 364067 h 414642"/>
                <a:gd name="connsiteX83" fmla="*/ 374712 w 607639"/>
                <a:gd name="connsiteY83" fmla="*/ 364067 h 414642"/>
                <a:gd name="connsiteX84" fmla="*/ 374712 w 607639"/>
                <a:gd name="connsiteY84" fmla="*/ 353935 h 414642"/>
                <a:gd name="connsiteX85" fmla="*/ 384859 w 607639"/>
                <a:gd name="connsiteY85" fmla="*/ 343802 h 414642"/>
                <a:gd name="connsiteX86" fmla="*/ 546848 w 607639"/>
                <a:gd name="connsiteY86" fmla="*/ 343802 h 414642"/>
                <a:gd name="connsiteX87" fmla="*/ 546848 w 607639"/>
                <a:gd name="connsiteY87" fmla="*/ 30309 h 414642"/>
                <a:gd name="connsiteX88" fmla="*/ 536702 w 607639"/>
                <a:gd name="connsiteY88" fmla="*/ 20177 h 414642"/>
                <a:gd name="connsiteX89" fmla="*/ 70848 w 607639"/>
                <a:gd name="connsiteY89" fmla="*/ 0 h 414642"/>
                <a:gd name="connsiteX90" fmla="*/ 536702 w 607639"/>
                <a:gd name="connsiteY90" fmla="*/ 0 h 414642"/>
                <a:gd name="connsiteX91" fmla="*/ 567142 w 607639"/>
                <a:gd name="connsiteY91" fmla="*/ 30309 h 414642"/>
                <a:gd name="connsiteX92" fmla="*/ 567142 w 607639"/>
                <a:gd name="connsiteY92" fmla="*/ 343802 h 414642"/>
                <a:gd name="connsiteX93" fmla="*/ 597492 w 607639"/>
                <a:gd name="connsiteY93" fmla="*/ 343802 h 414642"/>
                <a:gd name="connsiteX94" fmla="*/ 607639 w 607639"/>
                <a:gd name="connsiteY94" fmla="*/ 353935 h 414642"/>
                <a:gd name="connsiteX95" fmla="*/ 607639 w 607639"/>
                <a:gd name="connsiteY95" fmla="*/ 384244 h 414642"/>
                <a:gd name="connsiteX96" fmla="*/ 577199 w 607639"/>
                <a:gd name="connsiteY96" fmla="*/ 414642 h 414642"/>
                <a:gd name="connsiteX97" fmla="*/ 30351 w 607639"/>
                <a:gd name="connsiteY97" fmla="*/ 414642 h 414642"/>
                <a:gd name="connsiteX98" fmla="*/ 0 w 607639"/>
                <a:gd name="connsiteY98" fmla="*/ 384244 h 414642"/>
                <a:gd name="connsiteX99" fmla="*/ 0 w 607639"/>
                <a:gd name="connsiteY99" fmla="*/ 353935 h 414642"/>
                <a:gd name="connsiteX100" fmla="*/ 10147 w 607639"/>
                <a:gd name="connsiteY100" fmla="*/ 343802 h 414642"/>
                <a:gd name="connsiteX101" fmla="*/ 40497 w 607639"/>
                <a:gd name="connsiteY101" fmla="*/ 343802 h 414642"/>
                <a:gd name="connsiteX102" fmla="*/ 40497 w 607639"/>
                <a:gd name="connsiteY102" fmla="*/ 30309 h 414642"/>
                <a:gd name="connsiteX103" fmla="*/ 70848 w 607639"/>
                <a:gd name="connsiteY103"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414642">
                  <a:moveTo>
                    <a:pt x="20293" y="364067"/>
                  </a:moveTo>
                  <a:lnTo>
                    <a:pt x="20293" y="384244"/>
                  </a:lnTo>
                  <a:cubicBezTo>
                    <a:pt x="20293" y="390377"/>
                    <a:pt x="24298"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41754" y="232583"/>
                  </a:moveTo>
                  <a:lnTo>
                    <a:pt x="161961" y="232583"/>
                  </a:lnTo>
                  <a:cubicBezTo>
                    <a:pt x="168104" y="232583"/>
                    <a:pt x="172110" y="236584"/>
                    <a:pt x="172110" y="242719"/>
                  </a:cubicBezTo>
                  <a:cubicBezTo>
                    <a:pt x="172110" y="248764"/>
                    <a:pt x="168104" y="252765"/>
                    <a:pt x="161961" y="252765"/>
                  </a:cubicBezTo>
                  <a:lnTo>
                    <a:pt x="141754" y="252765"/>
                  </a:lnTo>
                  <a:cubicBezTo>
                    <a:pt x="135700" y="252765"/>
                    <a:pt x="131605" y="248764"/>
                    <a:pt x="131605" y="242719"/>
                  </a:cubicBezTo>
                  <a:cubicBezTo>
                    <a:pt x="131605" y="236584"/>
                    <a:pt x="135700" y="232583"/>
                    <a:pt x="141754" y="232583"/>
                  </a:cubicBezTo>
                  <a:close/>
                  <a:moveTo>
                    <a:pt x="141758" y="192149"/>
                  </a:moveTo>
                  <a:lnTo>
                    <a:pt x="182279" y="192149"/>
                  </a:lnTo>
                  <a:cubicBezTo>
                    <a:pt x="188335" y="192149"/>
                    <a:pt x="192432" y="196150"/>
                    <a:pt x="192432" y="202196"/>
                  </a:cubicBezTo>
                  <a:cubicBezTo>
                    <a:pt x="192432" y="208330"/>
                    <a:pt x="188335" y="212331"/>
                    <a:pt x="182279" y="212331"/>
                  </a:cubicBezTo>
                  <a:lnTo>
                    <a:pt x="141758" y="212331"/>
                  </a:lnTo>
                  <a:cubicBezTo>
                    <a:pt x="135702" y="212331"/>
                    <a:pt x="131605" y="208330"/>
                    <a:pt x="131605" y="202196"/>
                  </a:cubicBezTo>
                  <a:cubicBezTo>
                    <a:pt x="131605" y="196150"/>
                    <a:pt x="135702" y="192149"/>
                    <a:pt x="141758" y="192149"/>
                  </a:cubicBezTo>
                  <a:close/>
                  <a:moveTo>
                    <a:pt x="141754" y="151716"/>
                  </a:moveTo>
                  <a:lnTo>
                    <a:pt x="161961" y="151716"/>
                  </a:lnTo>
                  <a:cubicBezTo>
                    <a:pt x="168104" y="151716"/>
                    <a:pt x="172110" y="155717"/>
                    <a:pt x="172110" y="161763"/>
                  </a:cubicBezTo>
                  <a:cubicBezTo>
                    <a:pt x="172110" y="167897"/>
                    <a:pt x="168104" y="171898"/>
                    <a:pt x="161961" y="171898"/>
                  </a:cubicBezTo>
                  <a:lnTo>
                    <a:pt x="141754" y="171898"/>
                  </a:lnTo>
                  <a:cubicBezTo>
                    <a:pt x="135700" y="171898"/>
                    <a:pt x="131605" y="167897"/>
                    <a:pt x="131605" y="161763"/>
                  </a:cubicBezTo>
                  <a:cubicBezTo>
                    <a:pt x="131605" y="155717"/>
                    <a:pt x="135700" y="151716"/>
                    <a:pt x="141754" y="151716"/>
                  </a:cubicBezTo>
                  <a:close/>
                  <a:moveTo>
                    <a:pt x="141758" y="111211"/>
                  </a:moveTo>
                  <a:lnTo>
                    <a:pt x="182279" y="111211"/>
                  </a:lnTo>
                  <a:cubicBezTo>
                    <a:pt x="188335" y="111211"/>
                    <a:pt x="192432" y="115297"/>
                    <a:pt x="192432" y="121337"/>
                  </a:cubicBezTo>
                  <a:cubicBezTo>
                    <a:pt x="192432" y="127377"/>
                    <a:pt x="188335" y="131463"/>
                    <a:pt x="182279" y="131463"/>
                  </a:cubicBezTo>
                  <a:lnTo>
                    <a:pt x="141758" y="131463"/>
                  </a:lnTo>
                  <a:cubicBezTo>
                    <a:pt x="135702" y="131463"/>
                    <a:pt x="131605" y="127377"/>
                    <a:pt x="131605" y="121337"/>
                  </a:cubicBezTo>
                  <a:cubicBezTo>
                    <a:pt x="131605" y="115297"/>
                    <a:pt x="135702" y="111211"/>
                    <a:pt x="141758" y="111211"/>
                  </a:cubicBezTo>
                  <a:close/>
                  <a:moveTo>
                    <a:pt x="425367" y="101191"/>
                  </a:moveTo>
                  <a:lnTo>
                    <a:pt x="496228" y="101191"/>
                  </a:lnTo>
                  <a:cubicBezTo>
                    <a:pt x="502282" y="101191"/>
                    <a:pt x="506377" y="105189"/>
                    <a:pt x="506377" y="111231"/>
                  </a:cubicBezTo>
                  <a:lnTo>
                    <a:pt x="506377" y="182042"/>
                  </a:lnTo>
                  <a:cubicBezTo>
                    <a:pt x="506377" y="188084"/>
                    <a:pt x="502282" y="192171"/>
                    <a:pt x="496228" y="192171"/>
                  </a:cubicBezTo>
                  <a:cubicBezTo>
                    <a:pt x="490175" y="192171"/>
                    <a:pt x="486080" y="188084"/>
                    <a:pt x="486080" y="182042"/>
                  </a:cubicBezTo>
                  <a:lnTo>
                    <a:pt x="486080" y="135575"/>
                  </a:lnTo>
                  <a:lnTo>
                    <a:pt x="402043" y="219447"/>
                  </a:lnTo>
                  <a:cubicBezTo>
                    <a:pt x="399996" y="221491"/>
                    <a:pt x="397948" y="222468"/>
                    <a:pt x="394921" y="222468"/>
                  </a:cubicBezTo>
                  <a:cubicBezTo>
                    <a:pt x="391895" y="222468"/>
                    <a:pt x="389847" y="221491"/>
                    <a:pt x="387889" y="219447"/>
                  </a:cubicBezTo>
                  <a:lnTo>
                    <a:pt x="344268" y="176001"/>
                  </a:lnTo>
                  <a:lnTo>
                    <a:pt x="270380" y="249744"/>
                  </a:lnTo>
                  <a:cubicBezTo>
                    <a:pt x="268332" y="251788"/>
                    <a:pt x="266285" y="252765"/>
                    <a:pt x="263258" y="252765"/>
                  </a:cubicBezTo>
                  <a:cubicBezTo>
                    <a:pt x="260231" y="252765"/>
                    <a:pt x="258184" y="251788"/>
                    <a:pt x="256225" y="249744"/>
                  </a:cubicBezTo>
                  <a:cubicBezTo>
                    <a:pt x="252130" y="245746"/>
                    <a:pt x="252130" y="239616"/>
                    <a:pt x="256225" y="235617"/>
                  </a:cubicBezTo>
                  <a:lnTo>
                    <a:pt x="337235" y="154766"/>
                  </a:lnTo>
                  <a:cubicBezTo>
                    <a:pt x="337769" y="154233"/>
                    <a:pt x="338303" y="153789"/>
                    <a:pt x="338837" y="153433"/>
                  </a:cubicBezTo>
                  <a:cubicBezTo>
                    <a:pt x="339372" y="152989"/>
                    <a:pt x="339995" y="152723"/>
                    <a:pt x="340618" y="152456"/>
                  </a:cubicBezTo>
                  <a:cubicBezTo>
                    <a:pt x="340885" y="152367"/>
                    <a:pt x="341152" y="152190"/>
                    <a:pt x="341508" y="152101"/>
                  </a:cubicBezTo>
                  <a:cubicBezTo>
                    <a:pt x="342131" y="151923"/>
                    <a:pt x="342754" y="151834"/>
                    <a:pt x="343378" y="151745"/>
                  </a:cubicBezTo>
                  <a:cubicBezTo>
                    <a:pt x="343645" y="151745"/>
                    <a:pt x="344001" y="151745"/>
                    <a:pt x="344268" y="151745"/>
                  </a:cubicBezTo>
                  <a:cubicBezTo>
                    <a:pt x="344980" y="151745"/>
                    <a:pt x="345603" y="151745"/>
                    <a:pt x="346226" y="151923"/>
                  </a:cubicBezTo>
                  <a:cubicBezTo>
                    <a:pt x="348096" y="152278"/>
                    <a:pt x="349876" y="153256"/>
                    <a:pt x="351390" y="154766"/>
                  </a:cubicBezTo>
                  <a:lnTo>
                    <a:pt x="394921" y="198213"/>
                  </a:lnTo>
                  <a:lnTo>
                    <a:pt x="471925" y="121359"/>
                  </a:lnTo>
                  <a:lnTo>
                    <a:pt x="425367" y="121359"/>
                  </a:lnTo>
                  <a:cubicBezTo>
                    <a:pt x="419224" y="121359"/>
                    <a:pt x="415218" y="117361"/>
                    <a:pt x="415218" y="111231"/>
                  </a:cubicBezTo>
                  <a:cubicBezTo>
                    <a:pt x="415218" y="105189"/>
                    <a:pt x="419224" y="101191"/>
                    <a:pt x="425367" y="101191"/>
                  </a:cubicBezTo>
                  <a:close/>
                  <a:moveTo>
                    <a:pt x="101297" y="91029"/>
                  </a:moveTo>
                  <a:cubicBezTo>
                    <a:pt x="107337" y="91029"/>
                    <a:pt x="111423" y="95028"/>
                    <a:pt x="111423" y="101159"/>
                  </a:cubicBezTo>
                  <a:lnTo>
                    <a:pt x="111423" y="262887"/>
                  </a:lnTo>
                  <a:cubicBezTo>
                    <a:pt x="111423" y="268929"/>
                    <a:pt x="107337" y="273017"/>
                    <a:pt x="101297" y="273017"/>
                  </a:cubicBezTo>
                  <a:cubicBezTo>
                    <a:pt x="95257" y="273017"/>
                    <a:pt x="91171" y="268929"/>
                    <a:pt x="91171" y="262887"/>
                  </a:cubicBezTo>
                  <a:lnTo>
                    <a:pt x="91171" y="101159"/>
                  </a:lnTo>
                  <a:cubicBezTo>
                    <a:pt x="91171" y="95028"/>
                    <a:pt x="95257" y="91029"/>
                    <a:pt x="101297" y="91029"/>
                  </a:cubicBezTo>
                  <a:close/>
                  <a:moveTo>
                    <a:pt x="70848" y="20177"/>
                  </a:moveTo>
                  <a:cubicBezTo>
                    <a:pt x="64796" y="20177"/>
                    <a:pt x="60791" y="24265"/>
                    <a:pt x="60791" y="30309"/>
                  </a:cubicBezTo>
                  <a:lnTo>
                    <a:pt x="60791" y="343802"/>
                  </a:lnTo>
                  <a:lnTo>
                    <a:pt x="222780" y="343802"/>
                  </a:lnTo>
                  <a:cubicBezTo>
                    <a:pt x="228833" y="343802"/>
                    <a:pt x="232927" y="347890"/>
                    <a:pt x="232927" y="353935"/>
                  </a:cubicBezTo>
                  <a:lnTo>
                    <a:pt x="232927" y="364067"/>
                  </a:lnTo>
                  <a:lnTo>
                    <a:pt x="374712" y="364067"/>
                  </a:lnTo>
                  <a:lnTo>
                    <a:pt x="374712" y="353935"/>
                  </a:lnTo>
                  <a:cubicBezTo>
                    <a:pt x="374712" y="347890"/>
                    <a:pt x="378717"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0"/>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0"/>
                    <a:pt x="4094" y="343802"/>
                    <a:pt x="10147" y="343802"/>
                  </a:cubicBezTo>
                  <a:lnTo>
                    <a:pt x="40497" y="343802"/>
                  </a:lnTo>
                  <a:lnTo>
                    <a:pt x="40497" y="30309"/>
                  </a:lnTo>
                  <a:cubicBezTo>
                    <a:pt x="40497" y="13155"/>
                    <a:pt x="53670" y="0"/>
                    <a:pt x="70848" y="0"/>
                  </a:cubicBezTo>
                  <a:close/>
                </a:path>
              </a:pathLst>
            </a:custGeom>
            <a:solidFill>
              <a:srgbClr val="D71318"/>
            </a:solidFill>
            <a:ln>
              <a:noFill/>
            </a:ln>
            <a:extLst/>
          </p:spPr>
          <p:txBody>
            <a:bodyPr anchor="ct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endParaRPr dirty="0"/>
            </a:p>
          </p:txBody>
        </p:sp>
        <p:sp>
          <p:nvSpPr>
            <p:cNvPr id="17" name="îśļiḋe">
              <a:extLst>
                <a:ext uri="{FF2B5EF4-FFF2-40B4-BE49-F238E27FC236}">
                  <a16:creationId xmlns:a16="http://schemas.microsoft.com/office/drawing/2014/main" id="{8521D498-155E-4DA6-96BA-6CAD7B57841C}"/>
                </a:ext>
              </a:extLst>
            </p:cNvPr>
            <p:cNvSpPr txBox="1"/>
            <p:nvPr/>
          </p:nvSpPr>
          <p:spPr>
            <a:xfrm>
              <a:off x="8387568" y="4617771"/>
              <a:ext cx="3096344" cy="1754380"/>
            </a:xfrm>
            <a:prstGeom prst="rect">
              <a:avLst/>
            </a:prstGeom>
            <a:noFill/>
          </p:spPr>
          <p:txBody>
            <a:bodyPr wrap="square" lIns="90000" tIns="46800" rIns="90000" bIns="46800" rtlCol="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60000"/>
                </a:lnSpc>
                <a:buFont typeface="Arial" panose="020B0604020202020204" pitchFamily="34" charset="0"/>
                <a:buChar char="•"/>
              </a:pPr>
              <a:r>
                <a:rPr lang="en-US" altLang="zh-CN" sz="1000" dirty="0"/>
                <a:t>Supporting text here.</a:t>
              </a:r>
            </a:p>
            <a:p>
              <a:pPr marL="171450" indent="-171450">
                <a:lnSpc>
                  <a:spcPct val="160000"/>
                </a:lnSpc>
                <a:buFont typeface="Arial" panose="020B0604020202020204" pitchFamily="34" charset="0"/>
                <a:buChar char="•"/>
              </a:pPr>
              <a:r>
                <a:rPr lang="en-US" altLang="zh-CN" sz="1000" dirty="0"/>
                <a:t>You can use the icon library in </a:t>
              </a:r>
              <a:r>
                <a:rPr lang="en-US" altLang="zh-CN" sz="1000" dirty="0" err="1"/>
                <a:t>iSlide</a:t>
              </a:r>
              <a:r>
                <a:rPr lang="en-US" altLang="zh-CN" sz="1000" dirty="0"/>
                <a:t>  (www.islide.cc) to filter and replace existing icon elements with one click.</a:t>
              </a:r>
            </a:p>
          </p:txBody>
        </p:sp>
        <p:sp>
          <p:nvSpPr>
            <p:cNvPr id="18" name="íṣliḓè">
              <a:extLst>
                <a:ext uri="{FF2B5EF4-FFF2-40B4-BE49-F238E27FC236}">
                  <a16:creationId xmlns:a16="http://schemas.microsoft.com/office/drawing/2014/main" id="{19655291-97F8-4F86-A5B7-6F27E591DC91}"/>
                </a:ext>
              </a:extLst>
            </p:cNvPr>
            <p:cNvSpPr txBox="1"/>
            <p:nvPr/>
          </p:nvSpPr>
          <p:spPr>
            <a:xfrm>
              <a:off x="8387568" y="4222164"/>
              <a:ext cx="3096344" cy="340735"/>
            </a:xfrm>
            <a:prstGeom prst="rect">
              <a:avLst/>
            </a:prstGeom>
            <a:noFill/>
          </p:spPr>
          <p:txBody>
            <a:bodyPr wrap="square" lIns="90000" tIns="46800" rIns="90000" bIns="46800" rtlCol="0">
              <a:sp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en-US" altLang="zh-CN" sz="1600" b="1" dirty="0"/>
                <a:t>Text here</a:t>
              </a:r>
            </a:p>
          </p:txBody>
        </p:sp>
        <p:sp>
          <p:nvSpPr>
            <p:cNvPr id="19" name="iSḷïḍe">
              <a:extLst>
                <a:ext uri="{FF2B5EF4-FFF2-40B4-BE49-F238E27FC236}">
                  <a16:creationId xmlns:a16="http://schemas.microsoft.com/office/drawing/2014/main" id="{6A4F8237-6B54-4DAA-BB6E-415C4EF0DCE6}"/>
                </a:ext>
              </a:extLst>
            </p:cNvPr>
            <p:cNvSpPr/>
            <p:nvPr/>
          </p:nvSpPr>
          <p:spPr bwMode="auto">
            <a:xfrm>
              <a:off x="8501868" y="3596258"/>
              <a:ext cx="461080" cy="460384"/>
            </a:xfrm>
            <a:custGeom>
              <a:avLst/>
              <a:gdLst>
                <a:gd name="T0" fmla="*/ 6827 w 6827"/>
                <a:gd name="T1" fmla="*/ 910 h 6827"/>
                <a:gd name="T2" fmla="*/ 5916 w 6827"/>
                <a:gd name="T3" fmla="*/ 0 h 6827"/>
                <a:gd name="T4" fmla="*/ 5006 w 6827"/>
                <a:gd name="T5" fmla="*/ 910 h 6827"/>
                <a:gd name="T6" fmla="*/ 5796 w 6827"/>
                <a:gd name="T7" fmla="*/ 1812 h 6827"/>
                <a:gd name="T8" fmla="*/ 4892 w 6827"/>
                <a:gd name="T9" fmla="*/ 2617 h 6827"/>
                <a:gd name="T10" fmla="*/ 1934 w 6827"/>
                <a:gd name="T11" fmla="*/ 2617 h 6827"/>
                <a:gd name="T12" fmla="*/ 796 w 6827"/>
                <a:gd name="T13" fmla="*/ 3755 h 6827"/>
                <a:gd name="T14" fmla="*/ 796 w 6827"/>
                <a:gd name="T15" fmla="*/ 5014 h 6827"/>
                <a:gd name="T16" fmla="*/ 0 w 6827"/>
                <a:gd name="T17" fmla="*/ 5916 h 6827"/>
                <a:gd name="T18" fmla="*/ 910 w 6827"/>
                <a:gd name="T19" fmla="*/ 6827 h 6827"/>
                <a:gd name="T20" fmla="*/ 1820 w 6827"/>
                <a:gd name="T21" fmla="*/ 5916 h 6827"/>
                <a:gd name="T22" fmla="*/ 1024 w 6827"/>
                <a:gd name="T23" fmla="*/ 5014 h 6827"/>
                <a:gd name="T24" fmla="*/ 1024 w 6827"/>
                <a:gd name="T25" fmla="*/ 3755 h 6827"/>
                <a:gd name="T26" fmla="*/ 1934 w 6827"/>
                <a:gd name="T27" fmla="*/ 2844 h 6827"/>
                <a:gd name="T28" fmla="*/ 3757 w 6827"/>
                <a:gd name="T29" fmla="*/ 2844 h 6827"/>
                <a:gd name="T30" fmla="*/ 3300 w 6827"/>
                <a:gd name="T31" fmla="*/ 3755 h 6827"/>
                <a:gd name="T32" fmla="*/ 3300 w 6827"/>
                <a:gd name="T33" fmla="*/ 5014 h 6827"/>
                <a:gd name="T34" fmla="*/ 2503 w 6827"/>
                <a:gd name="T35" fmla="*/ 5916 h 6827"/>
                <a:gd name="T36" fmla="*/ 3413 w 6827"/>
                <a:gd name="T37" fmla="*/ 6827 h 6827"/>
                <a:gd name="T38" fmla="*/ 4324 w 6827"/>
                <a:gd name="T39" fmla="*/ 5916 h 6827"/>
                <a:gd name="T40" fmla="*/ 3527 w 6827"/>
                <a:gd name="T41" fmla="*/ 5014 h 6827"/>
                <a:gd name="T42" fmla="*/ 3527 w 6827"/>
                <a:gd name="T43" fmla="*/ 3755 h 6827"/>
                <a:gd name="T44" fmla="*/ 4437 w 6827"/>
                <a:gd name="T45" fmla="*/ 2844 h 6827"/>
                <a:gd name="T46" fmla="*/ 4892 w 6827"/>
                <a:gd name="T47" fmla="*/ 2844 h 6827"/>
                <a:gd name="T48" fmla="*/ 6025 w 6827"/>
                <a:gd name="T49" fmla="*/ 1814 h 6827"/>
                <a:gd name="T50" fmla="*/ 6827 w 6827"/>
                <a:gd name="T51" fmla="*/ 910 h 6827"/>
                <a:gd name="T52" fmla="*/ 1593 w 6827"/>
                <a:gd name="T53" fmla="*/ 5916 h 6827"/>
                <a:gd name="T54" fmla="*/ 910 w 6827"/>
                <a:gd name="T55" fmla="*/ 6599 h 6827"/>
                <a:gd name="T56" fmla="*/ 228 w 6827"/>
                <a:gd name="T57" fmla="*/ 5916 h 6827"/>
                <a:gd name="T58" fmla="*/ 910 w 6827"/>
                <a:gd name="T59" fmla="*/ 5234 h 6827"/>
                <a:gd name="T60" fmla="*/ 1593 w 6827"/>
                <a:gd name="T61" fmla="*/ 5916 h 6827"/>
                <a:gd name="T62" fmla="*/ 4096 w 6827"/>
                <a:gd name="T63" fmla="*/ 5916 h 6827"/>
                <a:gd name="T64" fmla="*/ 3413 w 6827"/>
                <a:gd name="T65" fmla="*/ 6599 h 6827"/>
                <a:gd name="T66" fmla="*/ 2731 w 6827"/>
                <a:gd name="T67" fmla="*/ 5916 h 6827"/>
                <a:gd name="T68" fmla="*/ 3413 w 6827"/>
                <a:gd name="T69" fmla="*/ 5234 h 6827"/>
                <a:gd name="T70" fmla="*/ 4096 w 6827"/>
                <a:gd name="T71" fmla="*/ 5916 h 6827"/>
                <a:gd name="T72" fmla="*/ 5916 w 6827"/>
                <a:gd name="T73" fmla="*/ 1593 h 6827"/>
                <a:gd name="T74" fmla="*/ 5234 w 6827"/>
                <a:gd name="T75" fmla="*/ 910 h 6827"/>
                <a:gd name="T76" fmla="*/ 5916 w 6827"/>
                <a:gd name="T77" fmla="*/ 228 h 6827"/>
                <a:gd name="T78" fmla="*/ 6599 w 6827"/>
                <a:gd name="T79" fmla="*/ 910 h 6827"/>
                <a:gd name="T80" fmla="*/ 5916 w 6827"/>
                <a:gd name="T81" fmla="*/ 1593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27" h="6827">
                  <a:moveTo>
                    <a:pt x="6827" y="910"/>
                  </a:moveTo>
                  <a:cubicBezTo>
                    <a:pt x="6827" y="410"/>
                    <a:pt x="6417" y="0"/>
                    <a:pt x="5916" y="0"/>
                  </a:cubicBezTo>
                  <a:cubicBezTo>
                    <a:pt x="5416" y="0"/>
                    <a:pt x="5006" y="410"/>
                    <a:pt x="5006" y="910"/>
                  </a:cubicBezTo>
                  <a:cubicBezTo>
                    <a:pt x="5006" y="1370"/>
                    <a:pt x="5352" y="1753"/>
                    <a:pt x="5796" y="1812"/>
                  </a:cubicBezTo>
                  <a:cubicBezTo>
                    <a:pt x="5744" y="2264"/>
                    <a:pt x="5357" y="2617"/>
                    <a:pt x="4892" y="2617"/>
                  </a:cubicBezTo>
                  <a:lnTo>
                    <a:pt x="1934" y="2617"/>
                  </a:lnTo>
                  <a:cubicBezTo>
                    <a:pt x="1308" y="2617"/>
                    <a:pt x="796" y="3129"/>
                    <a:pt x="796" y="3755"/>
                  </a:cubicBezTo>
                  <a:lnTo>
                    <a:pt x="796" y="5014"/>
                  </a:lnTo>
                  <a:cubicBezTo>
                    <a:pt x="349" y="5070"/>
                    <a:pt x="0" y="5454"/>
                    <a:pt x="0" y="5916"/>
                  </a:cubicBezTo>
                  <a:cubicBezTo>
                    <a:pt x="0" y="6417"/>
                    <a:pt x="410" y="6827"/>
                    <a:pt x="910" y="6827"/>
                  </a:cubicBezTo>
                  <a:cubicBezTo>
                    <a:pt x="1411" y="6827"/>
                    <a:pt x="1820" y="6417"/>
                    <a:pt x="1820" y="5916"/>
                  </a:cubicBezTo>
                  <a:cubicBezTo>
                    <a:pt x="1820" y="5454"/>
                    <a:pt x="1471" y="5070"/>
                    <a:pt x="1024" y="5014"/>
                  </a:cubicBezTo>
                  <a:lnTo>
                    <a:pt x="1024" y="3755"/>
                  </a:lnTo>
                  <a:cubicBezTo>
                    <a:pt x="1024" y="3254"/>
                    <a:pt x="1434" y="2844"/>
                    <a:pt x="1934" y="2844"/>
                  </a:cubicBezTo>
                  <a:lnTo>
                    <a:pt x="3757" y="2844"/>
                  </a:lnTo>
                  <a:cubicBezTo>
                    <a:pt x="3480" y="3052"/>
                    <a:pt x="3300" y="3384"/>
                    <a:pt x="3300" y="3755"/>
                  </a:cubicBezTo>
                  <a:lnTo>
                    <a:pt x="3300" y="5014"/>
                  </a:lnTo>
                  <a:cubicBezTo>
                    <a:pt x="2852" y="5070"/>
                    <a:pt x="2503" y="5454"/>
                    <a:pt x="2503" y="5916"/>
                  </a:cubicBezTo>
                  <a:cubicBezTo>
                    <a:pt x="2503" y="6417"/>
                    <a:pt x="2913" y="6827"/>
                    <a:pt x="3413" y="6827"/>
                  </a:cubicBezTo>
                  <a:cubicBezTo>
                    <a:pt x="3914" y="6827"/>
                    <a:pt x="4324" y="6417"/>
                    <a:pt x="4324" y="5916"/>
                  </a:cubicBezTo>
                  <a:cubicBezTo>
                    <a:pt x="4324" y="5454"/>
                    <a:pt x="3975" y="5070"/>
                    <a:pt x="3527" y="5014"/>
                  </a:cubicBezTo>
                  <a:lnTo>
                    <a:pt x="3527" y="3755"/>
                  </a:lnTo>
                  <a:cubicBezTo>
                    <a:pt x="3527" y="3254"/>
                    <a:pt x="3937" y="2844"/>
                    <a:pt x="4437" y="2844"/>
                  </a:cubicBezTo>
                  <a:lnTo>
                    <a:pt x="4892" y="2844"/>
                  </a:lnTo>
                  <a:cubicBezTo>
                    <a:pt x="5482" y="2844"/>
                    <a:pt x="5971" y="2390"/>
                    <a:pt x="6025" y="1814"/>
                  </a:cubicBezTo>
                  <a:cubicBezTo>
                    <a:pt x="6475" y="1760"/>
                    <a:pt x="6827" y="1374"/>
                    <a:pt x="6827" y="910"/>
                  </a:cubicBezTo>
                  <a:close/>
                  <a:moveTo>
                    <a:pt x="1593" y="5916"/>
                  </a:moveTo>
                  <a:cubicBezTo>
                    <a:pt x="1593" y="6292"/>
                    <a:pt x="1286" y="6599"/>
                    <a:pt x="910" y="6599"/>
                  </a:cubicBezTo>
                  <a:cubicBezTo>
                    <a:pt x="535" y="6599"/>
                    <a:pt x="228" y="6292"/>
                    <a:pt x="228" y="5916"/>
                  </a:cubicBezTo>
                  <a:cubicBezTo>
                    <a:pt x="228" y="5541"/>
                    <a:pt x="535" y="5234"/>
                    <a:pt x="910" y="5234"/>
                  </a:cubicBezTo>
                  <a:cubicBezTo>
                    <a:pt x="1286" y="5234"/>
                    <a:pt x="1593" y="5541"/>
                    <a:pt x="1593" y="5916"/>
                  </a:cubicBezTo>
                  <a:close/>
                  <a:moveTo>
                    <a:pt x="4096" y="5916"/>
                  </a:moveTo>
                  <a:cubicBezTo>
                    <a:pt x="4096" y="6292"/>
                    <a:pt x="3789" y="6599"/>
                    <a:pt x="3413" y="6599"/>
                  </a:cubicBezTo>
                  <a:cubicBezTo>
                    <a:pt x="3038" y="6599"/>
                    <a:pt x="2731" y="6292"/>
                    <a:pt x="2731" y="5916"/>
                  </a:cubicBezTo>
                  <a:cubicBezTo>
                    <a:pt x="2731" y="5541"/>
                    <a:pt x="3038" y="5234"/>
                    <a:pt x="3413" y="5234"/>
                  </a:cubicBezTo>
                  <a:cubicBezTo>
                    <a:pt x="3789" y="5234"/>
                    <a:pt x="4096" y="5541"/>
                    <a:pt x="4096" y="5916"/>
                  </a:cubicBezTo>
                  <a:close/>
                  <a:moveTo>
                    <a:pt x="5916" y="1593"/>
                  </a:moveTo>
                  <a:cubicBezTo>
                    <a:pt x="5541" y="1593"/>
                    <a:pt x="5234" y="1286"/>
                    <a:pt x="5234" y="910"/>
                  </a:cubicBezTo>
                  <a:cubicBezTo>
                    <a:pt x="5234" y="535"/>
                    <a:pt x="5541" y="228"/>
                    <a:pt x="5916" y="228"/>
                  </a:cubicBezTo>
                  <a:cubicBezTo>
                    <a:pt x="6292" y="228"/>
                    <a:pt x="6599" y="535"/>
                    <a:pt x="6599" y="910"/>
                  </a:cubicBezTo>
                  <a:cubicBezTo>
                    <a:pt x="6599" y="1286"/>
                    <a:pt x="6292" y="1593"/>
                    <a:pt x="5916" y="1593"/>
                  </a:cubicBezTo>
                  <a:close/>
                </a:path>
              </a:pathLst>
            </a:custGeom>
            <a:solidFill>
              <a:srgbClr val="D71318"/>
            </a:solidFill>
            <a:ln>
              <a:noFill/>
            </a:ln>
            <a:extLst/>
          </p:spPr>
          <p:txBody>
            <a:bodyPr anchor="ct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endParaRPr/>
            </a:p>
          </p:txBody>
        </p:sp>
        <p:cxnSp>
          <p:nvCxnSpPr>
            <p:cNvPr id="20" name="直接连接符 19">
              <a:extLst>
                <a:ext uri="{FF2B5EF4-FFF2-40B4-BE49-F238E27FC236}">
                  <a16:creationId xmlns:a16="http://schemas.microsoft.com/office/drawing/2014/main" id="{532FA2B5-8AD3-4A5C-94AB-5EFD723670CE}"/>
                </a:ext>
              </a:extLst>
            </p:cNvPr>
            <p:cNvCxnSpPr>
              <a:cxnSpLocks/>
            </p:cNvCxnSpPr>
            <p:nvPr/>
          </p:nvCxnSpPr>
          <p:spPr>
            <a:xfrm>
              <a:off x="4149116" y="4222164"/>
              <a:ext cx="0" cy="1822366"/>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C0134549-E587-4AB2-B036-1A801A523B29}"/>
                </a:ext>
              </a:extLst>
            </p:cNvPr>
            <p:cNvCxnSpPr>
              <a:cxnSpLocks/>
            </p:cNvCxnSpPr>
            <p:nvPr/>
          </p:nvCxnSpPr>
          <p:spPr>
            <a:xfrm>
              <a:off x="7960207" y="4222164"/>
              <a:ext cx="0" cy="1822366"/>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22" name="işľîḍè">
              <a:extLst>
                <a:ext uri="{FF2B5EF4-FFF2-40B4-BE49-F238E27FC236}">
                  <a16:creationId xmlns:a16="http://schemas.microsoft.com/office/drawing/2014/main" id="{C73F8D1A-B013-4D63-B472-BFB1A1D54E18}"/>
                </a:ext>
              </a:extLst>
            </p:cNvPr>
            <p:cNvGrpSpPr/>
            <p:nvPr/>
          </p:nvGrpSpPr>
          <p:grpSpPr>
            <a:xfrm>
              <a:off x="6282496" y="1809000"/>
              <a:ext cx="877163" cy="617701"/>
              <a:chOff x="767408" y="4221088"/>
              <a:chExt cx="877163" cy="617701"/>
            </a:xfrm>
          </p:grpSpPr>
          <p:sp>
            <p:nvSpPr>
              <p:cNvPr id="35" name="îṩḷïḍè">
                <a:extLst>
                  <a:ext uri="{FF2B5EF4-FFF2-40B4-BE49-F238E27FC236}">
                    <a16:creationId xmlns:a16="http://schemas.microsoft.com/office/drawing/2014/main" id="{A8BEDDB9-FC1A-4613-B4C9-74FB59D942F4}"/>
                  </a:ext>
                </a:extLst>
              </p:cNvPr>
              <p:cNvSpPr/>
              <p:nvPr/>
            </p:nvSpPr>
            <p:spPr>
              <a:xfrm>
                <a:off x="1107271"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36" name="ïṩḻíḑe">
                <a:extLst>
                  <a:ext uri="{FF2B5EF4-FFF2-40B4-BE49-F238E27FC236}">
                    <a16:creationId xmlns:a16="http://schemas.microsoft.com/office/drawing/2014/main" id="{0B2BDF92-0AB1-42C2-A6F0-95694D00B545}"/>
                  </a:ext>
                </a:extLst>
              </p:cNvPr>
              <p:cNvSpPr txBox="1"/>
              <p:nvPr/>
            </p:nvSpPr>
            <p:spPr>
              <a:xfrm>
                <a:off x="767408"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grpSp>
          <p:nvGrpSpPr>
            <p:cNvPr id="23" name="iṧ1ídé">
              <a:extLst>
                <a:ext uri="{FF2B5EF4-FFF2-40B4-BE49-F238E27FC236}">
                  <a16:creationId xmlns:a16="http://schemas.microsoft.com/office/drawing/2014/main" id="{58F01D41-6839-48F6-891C-9FCE054B0977}"/>
                </a:ext>
              </a:extLst>
            </p:cNvPr>
            <p:cNvGrpSpPr/>
            <p:nvPr/>
          </p:nvGrpSpPr>
          <p:grpSpPr>
            <a:xfrm>
              <a:off x="7372703" y="1809000"/>
              <a:ext cx="877163" cy="617701"/>
              <a:chOff x="2030118" y="4221088"/>
              <a:chExt cx="877163" cy="617701"/>
            </a:xfrm>
          </p:grpSpPr>
          <p:sp>
            <p:nvSpPr>
              <p:cNvPr id="33" name="iṩḻïďe">
                <a:extLst>
                  <a:ext uri="{FF2B5EF4-FFF2-40B4-BE49-F238E27FC236}">
                    <a16:creationId xmlns:a16="http://schemas.microsoft.com/office/drawing/2014/main" id="{61B30BB6-5561-4FF4-9A4A-5334D1796DB9}"/>
                  </a:ext>
                </a:extLst>
              </p:cNvPr>
              <p:cNvSpPr/>
              <p:nvPr/>
            </p:nvSpPr>
            <p:spPr>
              <a:xfrm>
                <a:off x="2369981"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34" name="íṣlïḑé">
                <a:extLst>
                  <a:ext uri="{FF2B5EF4-FFF2-40B4-BE49-F238E27FC236}">
                    <a16:creationId xmlns:a16="http://schemas.microsoft.com/office/drawing/2014/main" id="{BC86F7E2-D615-4040-A484-4BC4261475B6}"/>
                  </a:ext>
                </a:extLst>
              </p:cNvPr>
              <p:cNvSpPr txBox="1"/>
              <p:nvPr/>
            </p:nvSpPr>
            <p:spPr>
              <a:xfrm>
                <a:off x="2030118"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grpSp>
          <p:nvGrpSpPr>
            <p:cNvPr id="24" name="iśļïḍe">
              <a:extLst>
                <a:ext uri="{FF2B5EF4-FFF2-40B4-BE49-F238E27FC236}">
                  <a16:creationId xmlns:a16="http://schemas.microsoft.com/office/drawing/2014/main" id="{A64C4A60-3D0F-479F-8B43-168F1F6377E5}"/>
                </a:ext>
              </a:extLst>
            </p:cNvPr>
            <p:cNvGrpSpPr/>
            <p:nvPr/>
          </p:nvGrpSpPr>
          <p:grpSpPr>
            <a:xfrm>
              <a:off x="8462910" y="1809000"/>
              <a:ext cx="877163" cy="617701"/>
              <a:chOff x="3292828" y="4221088"/>
              <a:chExt cx="877163" cy="617701"/>
            </a:xfrm>
          </p:grpSpPr>
          <p:sp>
            <p:nvSpPr>
              <p:cNvPr id="31" name="îsḷïḓè">
                <a:extLst>
                  <a:ext uri="{FF2B5EF4-FFF2-40B4-BE49-F238E27FC236}">
                    <a16:creationId xmlns:a16="http://schemas.microsoft.com/office/drawing/2014/main" id="{4128A163-313E-4EB8-A2D4-7658FAAB097D}"/>
                  </a:ext>
                </a:extLst>
              </p:cNvPr>
              <p:cNvSpPr/>
              <p:nvPr/>
            </p:nvSpPr>
            <p:spPr>
              <a:xfrm>
                <a:off x="3632691"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32" name="íşḻïḍê">
                <a:extLst>
                  <a:ext uri="{FF2B5EF4-FFF2-40B4-BE49-F238E27FC236}">
                    <a16:creationId xmlns:a16="http://schemas.microsoft.com/office/drawing/2014/main" id="{4DBECC41-6656-4F2D-A6F1-76FF8895DFEE}"/>
                  </a:ext>
                </a:extLst>
              </p:cNvPr>
              <p:cNvSpPr txBox="1"/>
              <p:nvPr/>
            </p:nvSpPr>
            <p:spPr>
              <a:xfrm>
                <a:off x="3292828"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grpSp>
          <p:nvGrpSpPr>
            <p:cNvPr id="25" name="íṡ1íḑê">
              <a:extLst>
                <a:ext uri="{FF2B5EF4-FFF2-40B4-BE49-F238E27FC236}">
                  <a16:creationId xmlns:a16="http://schemas.microsoft.com/office/drawing/2014/main" id="{6B6D82FF-0C71-480E-BE0E-F266C2CA85CC}"/>
                </a:ext>
              </a:extLst>
            </p:cNvPr>
            <p:cNvGrpSpPr/>
            <p:nvPr/>
          </p:nvGrpSpPr>
          <p:grpSpPr>
            <a:xfrm>
              <a:off x="9553117" y="1809000"/>
              <a:ext cx="877163" cy="617701"/>
              <a:chOff x="4555538" y="4221088"/>
              <a:chExt cx="877163" cy="617701"/>
            </a:xfrm>
          </p:grpSpPr>
          <p:sp>
            <p:nvSpPr>
              <p:cNvPr id="29" name="iṣḻiḋê">
                <a:extLst>
                  <a:ext uri="{FF2B5EF4-FFF2-40B4-BE49-F238E27FC236}">
                    <a16:creationId xmlns:a16="http://schemas.microsoft.com/office/drawing/2014/main" id="{CF233C35-82D4-4D71-A917-B10122C97268}"/>
                  </a:ext>
                </a:extLst>
              </p:cNvPr>
              <p:cNvSpPr/>
              <p:nvPr/>
            </p:nvSpPr>
            <p:spPr>
              <a:xfrm>
                <a:off x="4895401"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30" name="iş1íďe">
                <a:extLst>
                  <a:ext uri="{FF2B5EF4-FFF2-40B4-BE49-F238E27FC236}">
                    <a16:creationId xmlns:a16="http://schemas.microsoft.com/office/drawing/2014/main" id="{DFB23B0F-E656-4EE4-9571-E3D8B323917C}"/>
                  </a:ext>
                </a:extLst>
              </p:cNvPr>
              <p:cNvSpPr txBox="1"/>
              <p:nvPr/>
            </p:nvSpPr>
            <p:spPr>
              <a:xfrm>
                <a:off x="4555538"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grpSp>
          <p:nvGrpSpPr>
            <p:cNvPr id="26" name="ïsļiḋê">
              <a:extLst>
                <a:ext uri="{FF2B5EF4-FFF2-40B4-BE49-F238E27FC236}">
                  <a16:creationId xmlns:a16="http://schemas.microsoft.com/office/drawing/2014/main" id="{35E45B66-77EC-4C28-A9FE-DE15E0291A2F}"/>
                </a:ext>
              </a:extLst>
            </p:cNvPr>
            <p:cNvGrpSpPr/>
            <p:nvPr/>
          </p:nvGrpSpPr>
          <p:grpSpPr>
            <a:xfrm>
              <a:off x="10643325" y="1809000"/>
              <a:ext cx="877163" cy="617701"/>
              <a:chOff x="4994119" y="4221088"/>
              <a:chExt cx="877163" cy="617701"/>
            </a:xfrm>
          </p:grpSpPr>
          <p:sp>
            <p:nvSpPr>
              <p:cNvPr id="27" name="íś1îḍê">
                <a:extLst>
                  <a:ext uri="{FF2B5EF4-FFF2-40B4-BE49-F238E27FC236}">
                    <a16:creationId xmlns:a16="http://schemas.microsoft.com/office/drawing/2014/main" id="{207C86C1-9412-458A-8EEE-B63896FDAA61}"/>
                  </a:ext>
                </a:extLst>
              </p:cNvPr>
              <p:cNvSpPr/>
              <p:nvPr/>
            </p:nvSpPr>
            <p:spPr>
              <a:xfrm>
                <a:off x="5333982" y="4221088"/>
                <a:ext cx="197436" cy="19743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75000"/>
                </a:schemeClr>
              </a:solidFill>
              <a:ln w="114300">
                <a:noFill/>
                <a:round/>
              </a:ln>
            </p:spPr>
            <p:txBody>
              <a:bodyPr lIns="0" tIns="0" rIns="0" bIns="0" anchor="ctr"/>
              <a:lstStyle/>
              <a:p>
                <a:pPr marL="40639" marR="40639" lvl="0" algn="l" defTabSz="914400">
                  <a:defRPr sz="1400" b="1">
                    <a:solidFill>
                      <a:srgbClr val="FFFFFF"/>
                    </a:solidFill>
                    <a:uFill>
                      <a:solidFill>
                        <a:srgbClr val="FFFFFF"/>
                      </a:solidFill>
                    </a:uFill>
                  </a:defRPr>
                </a:pPr>
                <a:endParaRPr sz="1200"/>
              </a:p>
            </p:txBody>
          </p:sp>
          <p:sp>
            <p:nvSpPr>
              <p:cNvPr id="28" name="ïŝḻiḋe">
                <a:extLst>
                  <a:ext uri="{FF2B5EF4-FFF2-40B4-BE49-F238E27FC236}">
                    <a16:creationId xmlns:a16="http://schemas.microsoft.com/office/drawing/2014/main" id="{634999A7-9B53-43D2-AD4C-2AF0F8A49D5B}"/>
                  </a:ext>
                </a:extLst>
              </p:cNvPr>
              <p:cNvSpPr txBox="1"/>
              <p:nvPr/>
            </p:nvSpPr>
            <p:spPr>
              <a:xfrm>
                <a:off x="4994119" y="4469457"/>
                <a:ext cx="877163" cy="369332"/>
              </a:xfrm>
              <a:prstGeom prst="rect">
                <a:avLst/>
              </a:prstGeom>
              <a:noFill/>
            </p:spPr>
            <p:txBody>
              <a:bodyPr wrap="none" lIns="90000" tIns="46800" rIns="90000" bIns="46800" rtlCol="0" anchor="ctr" anchorCtr="0">
                <a:normAutofit/>
              </a:bodyPr>
              <a:lstStyle/>
              <a:p>
                <a:pPr>
                  <a:spcBef>
                    <a:spcPct val="0"/>
                  </a:spcBef>
                </a:pPr>
                <a:r>
                  <a:rPr lang="en-US" altLang="zh-CN" sz="1400" b="1" dirty="0"/>
                  <a:t>Text here</a:t>
                </a:r>
              </a:p>
            </p:txBody>
          </p:sp>
        </p:grpSp>
      </p:grpSp>
      <p:sp>
        <p:nvSpPr>
          <p:cNvPr id="50"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02/</a:t>
            </a:r>
            <a:r>
              <a:rPr lang="zh-CN" altLang="en-US" dirty="0">
                <a:cs typeface="+mn-ea"/>
                <a:sym typeface="+mn-lt"/>
              </a:rPr>
              <a:t>并列版式</a:t>
            </a:r>
            <a:endParaRPr kumimoji="1" lang="zh-CN" altLang="en-US" dirty="0"/>
          </a:p>
        </p:txBody>
      </p:sp>
      <p:sp>
        <p:nvSpPr>
          <p:cNvPr id="51"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527480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18</a:t>
            </a:fld>
            <a:endParaRPr lang="en-US"/>
          </a:p>
        </p:txBody>
      </p:sp>
      <p:grpSp>
        <p:nvGrpSpPr>
          <p:cNvPr id="4" name="19505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835042" y="1235491"/>
            <a:ext cx="10511761" cy="5120859"/>
            <a:chOff x="835042" y="1022766"/>
            <a:chExt cx="10511761" cy="5120859"/>
          </a:xfrm>
        </p:grpSpPr>
        <p:grpSp>
          <p:nvGrpSpPr>
            <p:cNvPr id="5" name="îṣľiḍè"/>
            <p:cNvGrpSpPr/>
            <p:nvPr/>
          </p:nvGrpSpPr>
          <p:grpSpPr>
            <a:xfrm>
              <a:off x="835042" y="1022766"/>
              <a:ext cx="2411075" cy="4702661"/>
              <a:chOff x="669925" y="1022766"/>
              <a:chExt cx="2411075" cy="4702661"/>
            </a:xfrm>
          </p:grpSpPr>
          <p:grpSp>
            <p:nvGrpSpPr>
              <p:cNvPr id="33" name="îṧḻiḑe"/>
              <p:cNvGrpSpPr/>
              <p:nvPr/>
            </p:nvGrpSpPr>
            <p:grpSpPr>
              <a:xfrm>
                <a:off x="908681" y="2934000"/>
                <a:ext cx="2091932" cy="2791427"/>
                <a:chOff x="908681" y="2934000"/>
                <a:chExt cx="2091932" cy="2791427"/>
              </a:xfrm>
            </p:grpSpPr>
            <p:sp>
              <p:nvSpPr>
                <p:cNvPr id="36" name="iSlíďê">
                  <a:extLst>
                    <a:ext uri="{FF2B5EF4-FFF2-40B4-BE49-F238E27FC236}">
                      <a16:creationId xmlns:a16="http://schemas.microsoft.com/office/drawing/2014/main" id="{0682E0EB-B17F-484B-8F01-BAA2FFAD5F1E}"/>
                    </a:ext>
                  </a:extLst>
                </p:cNvPr>
                <p:cNvSpPr/>
                <p:nvPr/>
              </p:nvSpPr>
              <p:spPr bwMode="auto">
                <a:xfrm>
                  <a:off x="1144647" y="2934000"/>
                  <a:ext cx="1620000" cy="1620000"/>
                </a:xfrm>
                <a:prstGeom prst="ellipse">
                  <a:avLst/>
                </a:prstGeom>
                <a:blipFill>
                  <a:blip r:embed="rId3"/>
                  <a:srcRect/>
                  <a:stretch>
                    <a:fillRect t="-25196" b="-24804"/>
                  </a:stretch>
                </a:blip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schemeClr val="lt1"/>
                    </a:solidFill>
                  </a:endParaRPr>
                </a:p>
              </p:txBody>
            </p:sp>
            <p:grpSp>
              <p:nvGrpSpPr>
                <p:cNvPr id="37" name="ïSļïḑê"/>
                <p:cNvGrpSpPr/>
                <p:nvPr/>
              </p:nvGrpSpPr>
              <p:grpSpPr>
                <a:xfrm>
                  <a:off x="908681" y="4689000"/>
                  <a:ext cx="2091932" cy="1036427"/>
                  <a:chOff x="908681" y="4689000"/>
                  <a:chExt cx="2091932" cy="1036427"/>
                </a:xfrm>
              </p:grpSpPr>
              <p:sp>
                <p:nvSpPr>
                  <p:cNvPr id="38" name="ïṥḻiḍê">
                    <a:extLst>
                      <a:ext uri="{FF2B5EF4-FFF2-40B4-BE49-F238E27FC236}">
                        <a16:creationId xmlns:a16="http://schemas.microsoft.com/office/drawing/2014/main" id="{04D989A5-7107-459F-A84A-7EDCD7AABB5C}"/>
                      </a:ext>
                    </a:extLst>
                  </p:cNvPr>
                  <p:cNvSpPr/>
                  <p:nvPr/>
                </p:nvSpPr>
                <p:spPr bwMode="auto">
                  <a:xfrm>
                    <a:off x="908681" y="5101880"/>
                    <a:ext cx="2091932" cy="623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p>
                    <a:pPr algn="ctr">
                      <a:lnSpc>
                        <a:spcPct val="120000"/>
                      </a:lnSpc>
                      <a:spcBef>
                        <a:spcPct val="0"/>
                      </a:spcBef>
                    </a:pPr>
                    <a:r>
                      <a:rPr lang="en-US" altLang="zh-CN" sz="900" dirty="0"/>
                      <a:t>Supporting text here. </a:t>
                    </a:r>
                  </a:p>
                  <a:p>
                    <a:pPr algn="ctr">
                      <a:lnSpc>
                        <a:spcPct val="120000"/>
                      </a:lnSpc>
                      <a:spcBef>
                        <a:spcPct val="0"/>
                      </a:spcBef>
                    </a:pPr>
                    <a:r>
                      <a:rPr lang="en-US" altLang="zh-CN" sz="900" dirty="0"/>
                      <a:t>When you copy &amp; paste, choose "keep text only" option.</a:t>
                    </a:r>
                  </a:p>
                </p:txBody>
              </p:sp>
              <p:sp>
                <p:nvSpPr>
                  <p:cNvPr id="39" name="íslîḍe">
                    <a:extLst>
                      <a:ext uri="{FF2B5EF4-FFF2-40B4-BE49-F238E27FC236}">
                        <a16:creationId xmlns:a16="http://schemas.microsoft.com/office/drawing/2014/main" id="{F83DD245-2D66-4ACB-A454-0FE2F39864CA}"/>
                      </a:ext>
                    </a:extLst>
                  </p:cNvPr>
                  <p:cNvSpPr txBox="1"/>
                  <p:nvPr/>
                </p:nvSpPr>
                <p:spPr bwMode="auto">
                  <a:xfrm>
                    <a:off x="908681" y="4689000"/>
                    <a:ext cx="209193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lgn="ctr" eaLnBrk="1" hangingPunct="1">
                      <a:spcBef>
                        <a:spcPct val="0"/>
                      </a:spcBef>
                    </a:pPr>
                    <a:r>
                      <a:rPr lang="en-US" altLang="zh-CN" sz="1800" b="1" dirty="0"/>
                      <a:t>Text here</a:t>
                    </a:r>
                    <a:endParaRPr lang="zh-CN" altLang="en-US" sz="1800" b="1" dirty="0"/>
                  </a:p>
                </p:txBody>
              </p:sp>
            </p:grpSp>
          </p:grpSp>
          <p:sp>
            <p:nvSpPr>
              <p:cNvPr id="34" name="ïśļîḑé">
                <a:extLst>
                  <a:ext uri="{FF2B5EF4-FFF2-40B4-BE49-F238E27FC236}">
                    <a16:creationId xmlns:a16="http://schemas.microsoft.com/office/drawing/2014/main" id="{81383785-D9A4-48F6-83CA-68A152FC9000}"/>
                  </a:ext>
                </a:extLst>
              </p:cNvPr>
              <p:cNvSpPr txBox="1"/>
              <p:nvPr/>
            </p:nvSpPr>
            <p:spPr>
              <a:xfrm>
                <a:off x="669925" y="1585080"/>
                <a:ext cx="2411075" cy="1142480"/>
              </a:xfrm>
              <a:prstGeom prst="rect">
                <a:avLst/>
              </a:prstGeom>
              <a:noFill/>
            </p:spPr>
            <p:txBody>
              <a:bodyPr wrap="square" lIns="90000" tIns="46800" rIns="90000" bIns="46800" rtlCol="0">
                <a:normAutofit/>
              </a:bodyPr>
              <a:lstStyle/>
              <a:p>
                <a:pPr algn="ctr">
                  <a:lnSpc>
                    <a:spcPct val="140000"/>
                  </a:lnSpc>
                </a:pPr>
                <a:r>
                  <a:rPr lang="en-US" altLang="zh-CN" sz="900" dirty="0"/>
                  <a:t>Unified fonts make reading more fluent.</a:t>
                </a:r>
              </a:p>
              <a:p>
                <a:pPr algn="ctr">
                  <a:lnSpc>
                    <a:spcPct val="140000"/>
                  </a:lnSpc>
                </a:pPr>
                <a:r>
                  <a:rPr lang="en-US" altLang="zh-CN" sz="900" dirty="0"/>
                  <a:t>Theme color makes PPT more convenient to change.</a:t>
                </a:r>
              </a:p>
              <a:p>
                <a:pPr algn="ctr">
                  <a:lnSpc>
                    <a:spcPct val="140000"/>
                  </a:lnSpc>
                </a:pPr>
                <a:r>
                  <a:rPr lang="en-US" altLang="zh-CN" sz="900" dirty="0"/>
                  <a:t>Adjust the spacing to adapt to Chinese typesetting, use the reference line in PPT.</a:t>
                </a:r>
              </a:p>
            </p:txBody>
          </p:sp>
          <p:sp>
            <p:nvSpPr>
              <p:cNvPr id="35" name="îṣľîḓè">
                <a:extLst>
                  <a:ext uri="{FF2B5EF4-FFF2-40B4-BE49-F238E27FC236}">
                    <a16:creationId xmlns:a16="http://schemas.microsoft.com/office/drawing/2014/main" id="{E98550C5-A8FD-413C-9609-9326591935FB}"/>
                  </a:ext>
                </a:extLst>
              </p:cNvPr>
              <p:cNvSpPr txBox="1"/>
              <p:nvPr/>
            </p:nvSpPr>
            <p:spPr>
              <a:xfrm>
                <a:off x="1668521" y="1022766"/>
                <a:ext cx="413883" cy="395777"/>
              </a:xfrm>
              <a:prstGeom prst="rect">
                <a:avLst/>
              </a:prstGeom>
              <a:noFill/>
            </p:spPr>
            <p:txBody>
              <a:bodyPr wrap="square" lIns="90000" tIns="46800" rIns="90000" bIns="46800" anchor="ctr">
                <a:prstTxWarp prst="textPlain">
                  <a:avLst/>
                </a:prstTxWarp>
                <a:normAutofit fontScale="47500" lnSpcReduction="20000"/>
              </a:bodyPr>
              <a:lstStyle/>
              <a:p>
                <a:r>
                  <a:rPr lang="en-US" sz="4800" dirty="0">
                    <a:solidFill>
                      <a:schemeClr val="bg1">
                        <a:lumMod val="85000"/>
                      </a:schemeClr>
                    </a:solidFill>
                  </a:rPr>
                  <a:t>“</a:t>
                </a:r>
              </a:p>
            </p:txBody>
          </p:sp>
        </p:grpSp>
        <p:grpSp>
          <p:nvGrpSpPr>
            <p:cNvPr id="6" name="îṩḻïdê"/>
            <p:cNvGrpSpPr/>
            <p:nvPr/>
          </p:nvGrpSpPr>
          <p:grpSpPr>
            <a:xfrm>
              <a:off x="3535774" y="1022766"/>
              <a:ext cx="2411075" cy="4702661"/>
              <a:chOff x="669925" y="1022766"/>
              <a:chExt cx="2411075" cy="4702661"/>
            </a:xfrm>
          </p:grpSpPr>
          <p:grpSp>
            <p:nvGrpSpPr>
              <p:cNvPr id="26" name="îṩlîḍe"/>
              <p:cNvGrpSpPr/>
              <p:nvPr/>
            </p:nvGrpSpPr>
            <p:grpSpPr>
              <a:xfrm>
                <a:off x="908681" y="2934000"/>
                <a:ext cx="2091932" cy="2791427"/>
                <a:chOff x="908681" y="2934000"/>
                <a:chExt cx="2091932" cy="2791427"/>
              </a:xfrm>
            </p:grpSpPr>
            <p:sp>
              <p:nvSpPr>
                <p:cNvPr id="29" name="îşļiḋe">
                  <a:extLst>
                    <a:ext uri="{FF2B5EF4-FFF2-40B4-BE49-F238E27FC236}">
                      <a16:creationId xmlns:a16="http://schemas.microsoft.com/office/drawing/2014/main" id="{0682E0EB-B17F-484B-8F01-BAA2FFAD5F1E}"/>
                    </a:ext>
                  </a:extLst>
                </p:cNvPr>
                <p:cNvSpPr/>
                <p:nvPr/>
              </p:nvSpPr>
              <p:spPr bwMode="auto">
                <a:xfrm>
                  <a:off x="1144647" y="2934000"/>
                  <a:ext cx="1620000" cy="1620000"/>
                </a:xfrm>
                <a:prstGeom prst="ellipse">
                  <a:avLst/>
                </a:prstGeom>
                <a:blipFill>
                  <a:blip r:embed="rId4"/>
                  <a:srcRect/>
                  <a:stretch>
                    <a:fillRect l="-25196" r="-24804"/>
                  </a:stretch>
                </a:blip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schemeClr val="lt1"/>
                    </a:solidFill>
                  </a:endParaRPr>
                </a:p>
              </p:txBody>
            </p:sp>
            <p:grpSp>
              <p:nvGrpSpPr>
                <p:cNvPr id="30" name="ïṧ1íde"/>
                <p:cNvGrpSpPr/>
                <p:nvPr/>
              </p:nvGrpSpPr>
              <p:grpSpPr>
                <a:xfrm>
                  <a:off x="908681" y="4689000"/>
                  <a:ext cx="2091932" cy="1036427"/>
                  <a:chOff x="908681" y="4689000"/>
                  <a:chExt cx="2091932" cy="1036427"/>
                </a:xfrm>
              </p:grpSpPr>
              <p:sp>
                <p:nvSpPr>
                  <p:cNvPr id="31" name="íṧľîdê">
                    <a:extLst>
                      <a:ext uri="{FF2B5EF4-FFF2-40B4-BE49-F238E27FC236}">
                        <a16:creationId xmlns:a16="http://schemas.microsoft.com/office/drawing/2014/main" id="{04D989A5-7107-459F-A84A-7EDCD7AABB5C}"/>
                      </a:ext>
                    </a:extLst>
                  </p:cNvPr>
                  <p:cNvSpPr/>
                  <p:nvPr/>
                </p:nvSpPr>
                <p:spPr bwMode="auto">
                  <a:xfrm>
                    <a:off x="908681" y="5101880"/>
                    <a:ext cx="2091932" cy="623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p>
                    <a:pPr algn="ctr">
                      <a:lnSpc>
                        <a:spcPct val="120000"/>
                      </a:lnSpc>
                      <a:spcBef>
                        <a:spcPct val="0"/>
                      </a:spcBef>
                    </a:pPr>
                    <a:r>
                      <a:rPr lang="en-US" altLang="zh-CN" sz="900" dirty="0"/>
                      <a:t>Supporting text here. </a:t>
                    </a:r>
                  </a:p>
                  <a:p>
                    <a:pPr algn="ctr">
                      <a:lnSpc>
                        <a:spcPct val="120000"/>
                      </a:lnSpc>
                      <a:spcBef>
                        <a:spcPct val="0"/>
                      </a:spcBef>
                    </a:pPr>
                    <a:r>
                      <a:rPr lang="en-US" altLang="zh-CN" sz="900" dirty="0"/>
                      <a:t>When you copy &amp; paste, choose "keep text only" option.</a:t>
                    </a:r>
                  </a:p>
                </p:txBody>
              </p:sp>
              <p:sp>
                <p:nvSpPr>
                  <p:cNvPr id="32" name="iṩ1iďè">
                    <a:extLst>
                      <a:ext uri="{FF2B5EF4-FFF2-40B4-BE49-F238E27FC236}">
                        <a16:creationId xmlns:a16="http://schemas.microsoft.com/office/drawing/2014/main" id="{F83DD245-2D66-4ACB-A454-0FE2F39864CA}"/>
                      </a:ext>
                    </a:extLst>
                  </p:cNvPr>
                  <p:cNvSpPr txBox="1"/>
                  <p:nvPr/>
                </p:nvSpPr>
                <p:spPr bwMode="auto">
                  <a:xfrm>
                    <a:off x="908681" y="4689000"/>
                    <a:ext cx="209193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lgn="ctr" eaLnBrk="1" hangingPunct="1">
                      <a:spcBef>
                        <a:spcPct val="0"/>
                      </a:spcBef>
                    </a:pPr>
                    <a:r>
                      <a:rPr lang="en-US" altLang="zh-CN" sz="1800" b="1" dirty="0"/>
                      <a:t>Text here</a:t>
                    </a:r>
                    <a:endParaRPr lang="zh-CN" altLang="en-US" sz="1800" b="1" dirty="0"/>
                  </a:p>
                </p:txBody>
              </p:sp>
            </p:grpSp>
          </p:grpSp>
          <p:sp>
            <p:nvSpPr>
              <p:cNvPr id="27" name="î$ḷíḋê">
                <a:extLst>
                  <a:ext uri="{FF2B5EF4-FFF2-40B4-BE49-F238E27FC236}">
                    <a16:creationId xmlns:a16="http://schemas.microsoft.com/office/drawing/2014/main" id="{81383785-D9A4-48F6-83CA-68A152FC9000}"/>
                  </a:ext>
                </a:extLst>
              </p:cNvPr>
              <p:cNvSpPr txBox="1"/>
              <p:nvPr/>
            </p:nvSpPr>
            <p:spPr>
              <a:xfrm>
                <a:off x="669925" y="1585080"/>
                <a:ext cx="2411075" cy="1142480"/>
              </a:xfrm>
              <a:prstGeom prst="rect">
                <a:avLst/>
              </a:prstGeom>
              <a:noFill/>
            </p:spPr>
            <p:txBody>
              <a:bodyPr wrap="square" lIns="90000" tIns="46800" rIns="90000" bIns="46800" rtlCol="0">
                <a:normAutofit/>
              </a:bodyPr>
              <a:lstStyle/>
              <a:p>
                <a:pPr algn="ctr">
                  <a:lnSpc>
                    <a:spcPct val="140000"/>
                  </a:lnSpc>
                </a:pPr>
                <a:r>
                  <a:rPr lang="en-US" altLang="zh-CN" sz="900" dirty="0"/>
                  <a:t>Unified fonts make reading more fluent.</a:t>
                </a:r>
              </a:p>
              <a:p>
                <a:pPr algn="ctr">
                  <a:lnSpc>
                    <a:spcPct val="140000"/>
                  </a:lnSpc>
                </a:pPr>
                <a:r>
                  <a:rPr lang="en-US" altLang="zh-CN" sz="900" dirty="0"/>
                  <a:t>Theme color makes PPT more convenient to change.</a:t>
                </a:r>
              </a:p>
              <a:p>
                <a:pPr algn="ctr">
                  <a:lnSpc>
                    <a:spcPct val="140000"/>
                  </a:lnSpc>
                </a:pPr>
                <a:r>
                  <a:rPr lang="en-US" altLang="zh-CN" sz="900" dirty="0"/>
                  <a:t>Adjust the spacing to adapt to Chinese typesetting, use the reference line in PPT.</a:t>
                </a:r>
              </a:p>
            </p:txBody>
          </p:sp>
          <p:sp>
            <p:nvSpPr>
              <p:cNvPr id="28" name="íṣľíḓè">
                <a:extLst>
                  <a:ext uri="{FF2B5EF4-FFF2-40B4-BE49-F238E27FC236}">
                    <a16:creationId xmlns:a16="http://schemas.microsoft.com/office/drawing/2014/main" id="{E98550C5-A8FD-413C-9609-9326591935FB}"/>
                  </a:ext>
                </a:extLst>
              </p:cNvPr>
              <p:cNvSpPr txBox="1"/>
              <p:nvPr/>
            </p:nvSpPr>
            <p:spPr>
              <a:xfrm>
                <a:off x="1668521" y="1022766"/>
                <a:ext cx="413883" cy="395777"/>
              </a:xfrm>
              <a:prstGeom prst="rect">
                <a:avLst/>
              </a:prstGeom>
              <a:noFill/>
            </p:spPr>
            <p:txBody>
              <a:bodyPr wrap="square" lIns="90000" tIns="46800" rIns="90000" bIns="46800" anchor="ctr">
                <a:prstTxWarp prst="textPlain">
                  <a:avLst/>
                </a:prstTxWarp>
                <a:normAutofit fontScale="47500" lnSpcReduction="20000"/>
              </a:bodyPr>
              <a:lstStyle/>
              <a:p>
                <a:r>
                  <a:rPr lang="en-US" sz="4800" dirty="0">
                    <a:solidFill>
                      <a:schemeClr val="bg1">
                        <a:lumMod val="85000"/>
                      </a:schemeClr>
                    </a:solidFill>
                  </a:rPr>
                  <a:t>“</a:t>
                </a:r>
              </a:p>
            </p:txBody>
          </p:sp>
        </p:grpSp>
        <p:grpSp>
          <p:nvGrpSpPr>
            <p:cNvPr id="7" name="íṩḻîḍé"/>
            <p:cNvGrpSpPr/>
            <p:nvPr/>
          </p:nvGrpSpPr>
          <p:grpSpPr>
            <a:xfrm>
              <a:off x="6235751" y="1022766"/>
              <a:ext cx="2411075" cy="4702661"/>
              <a:chOff x="669925" y="1022766"/>
              <a:chExt cx="2411075" cy="4702661"/>
            </a:xfrm>
          </p:grpSpPr>
          <p:grpSp>
            <p:nvGrpSpPr>
              <p:cNvPr id="19" name="iṩlïḋé"/>
              <p:cNvGrpSpPr/>
              <p:nvPr/>
            </p:nvGrpSpPr>
            <p:grpSpPr>
              <a:xfrm>
                <a:off x="908681" y="2934000"/>
                <a:ext cx="2091932" cy="2791427"/>
                <a:chOff x="908681" y="2934000"/>
                <a:chExt cx="2091932" cy="2791427"/>
              </a:xfrm>
            </p:grpSpPr>
            <p:sp>
              <p:nvSpPr>
                <p:cNvPr id="22" name="í$ḷîḋè">
                  <a:extLst>
                    <a:ext uri="{FF2B5EF4-FFF2-40B4-BE49-F238E27FC236}">
                      <a16:creationId xmlns:a16="http://schemas.microsoft.com/office/drawing/2014/main" id="{0682E0EB-B17F-484B-8F01-BAA2FFAD5F1E}"/>
                    </a:ext>
                  </a:extLst>
                </p:cNvPr>
                <p:cNvSpPr/>
                <p:nvPr/>
              </p:nvSpPr>
              <p:spPr bwMode="auto">
                <a:xfrm>
                  <a:off x="1144647" y="2934000"/>
                  <a:ext cx="1620000" cy="1620000"/>
                </a:xfrm>
                <a:prstGeom prst="ellipse">
                  <a:avLst/>
                </a:prstGeom>
                <a:blipFill>
                  <a:blip r:embed="rId5"/>
                  <a:srcRect/>
                  <a:stretch>
                    <a:fillRect l="-25196" r="-24804"/>
                  </a:stretch>
                </a:blip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schemeClr val="lt1"/>
                    </a:solidFill>
                  </a:endParaRPr>
                </a:p>
              </p:txBody>
            </p:sp>
            <p:grpSp>
              <p:nvGrpSpPr>
                <p:cNvPr id="23" name="îṣḷíḓê"/>
                <p:cNvGrpSpPr/>
                <p:nvPr/>
              </p:nvGrpSpPr>
              <p:grpSpPr>
                <a:xfrm>
                  <a:off x="908681" y="4689000"/>
                  <a:ext cx="2091932" cy="1036427"/>
                  <a:chOff x="908681" y="4689000"/>
                  <a:chExt cx="2091932" cy="1036427"/>
                </a:xfrm>
              </p:grpSpPr>
              <p:sp>
                <p:nvSpPr>
                  <p:cNvPr id="24" name="í$ḷiḋé">
                    <a:extLst>
                      <a:ext uri="{FF2B5EF4-FFF2-40B4-BE49-F238E27FC236}">
                        <a16:creationId xmlns:a16="http://schemas.microsoft.com/office/drawing/2014/main" id="{04D989A5-7107-459F-A84A-7EDCD7AABB5C}"/>
                      </a:ext>
                    </a:extLst>
                  </p:cNvPr>
                  <p:cNvSpPr/>
                  <p:nvPr/>
                </p:nvSpPr>
                <p:spPr bwMode="auto">
                  <a:xfrm>
                    <a:off x="908681" y="5101880"/>
                    <a:ext cx="2091932" cy="623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p>
                    <a:pPr algn="ctr">
                      <a:lnSpc>
                        <a:spcPct val="120000"/>
                      </a:lnSpc>
                      <a:spcBef>
                        <a:spcPct val="0"/>
                      </a:spcBef>
                    </a:pPr>
                    <a:r>
                      <a:rPr lang="en-US" altLang="zh-CN" sz="900" dirty="0"/>
                      <a:t>Supporting text here. </a:t>
                    </a:r>
                  </a:p>
                  <a:p>
                    <a:pPr algn="ctr">
                      <a:lnSpc>
                        <a:spcPct val="120000"/>
                      </a:lnSpc>
                      <a:spcBef>
                        <a:spcPct val="0"/>
                      </a:spcBef>
                    </a:pPr>
                    <a:r>
                      <a:rPr lang="en-US" altLang="zh-CN" sz="900" dirty="0"/>
                      <a:t>When you copy &amp; paste, choose "keep text only" option.</a:t>
                    </a:r>
                  </a:p>
                </p:txBody>
              </p:sp>
              <p:sp>
                <p:nvSpPr>
                  <p:cNvPr id="25" name="ï$lîḍe">
                    <a:extLst>
                      <a:ext uri="{FF2B5EF4-FFF2-40B4-BE49-F238E27FC236}">
                        <a16:creationId xmlns:a16="http://schemas.microsoft.com/office/drawing/2014/main" id="{F83DD245-2D66-4ACB-A454-0FE2F39864CA}"/>
                      </a:ext>
                    </a:extLst>
                  </p:cNvPr>
                  <p:cNvSpPr txBox="1"/>
                  <p:nvPr/>
                </p:nvSpPr>
                <p:spPr bwMode="auto">
                  <a:xfrm>
                    <a:off x="908681" y="4689000"/>
                    <a:ext cx="209193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lgn="ctr" eaLnBrk="1" hangingPunct="1">
                      <a:spcBef>
                        <a:spcPct val="0"/>
                      </a:spcBef>
                    </a:pPr>
                    <a:r>
                      <a:rPr lang="en-US" altLang="zh-CN" sz="1800" b="1" dirty="0"/>
                      <a:t>Text here</a:t>
                    </a:r>
                    <a:endParaRPr lang="zh-CN" altLang="en-US" sz="1800" b="1" dirty="0"/>
                  </a:p>
                </p:txBody>
              </p:sp>
            </p:grpSp>
          </p:grpSp>
          <p:sp>
            <p:nvSpPr>
              <p:cNvPr id="20" name="îṩḷidè">
                <a:extLst>
                  <a:ext uri="{FF2B5EF4-FFF2-40B4-BE49-F238E27FC236}">
                    <a16:creationId xmlns:a16="http://schemas.microsoft.com/office/drawing/2014/main" id="{81383785-D9A4-48F6-83CA-68A152FC9000}"/>
                  </a:ext>
                </a:extLst>
              </p:cNvPr>
              <p:cNvSpPr txBox="1"/>
              <p:nvPr/>
            </p:nvSpPr>
            <p:spPr>
              <a:xfrm>
                <a:off x="669925" y="1585080"/>
                <a:ext cx="2411075" cy="1142480"/>
              </a:xfrm>
              <a:prstGeom prst="rect">
                <a:avLst/>
              </a:prstGeom>
              <a:noFill/>
            </p:spPr>
            <p:txBody>
              <a:bodyPr wrap="square" lIns="90000" tIns="46800" rIns="90000" bIns="46800" rtlCol="0">
                <a:normAutofit/>
              </a:bodyPr>
              <a:lstStyle/>
              <a:p>
                <a:pPr algn="ctr">
                  <a:lnSpc>
                    <a:spcPct val="140000"/>
                  </a:lnSpc>
                </a:pPr>
                <a:r>
                  <a:rPr lang="en-US" altLang="zh-CN" sz="900" dirty="0"/>
                  <a:t>Unified fonts make reading more fluent.</a:t>
                </a:r>
              </a:p>
              <a:p>
                <a:pPr algn="ctr">
                  <a:lnSpc>
                    <a:spcPct val="140000"/>
                  </a:lnSpc>
                </a:pPr>
                <a:r>
                  <a:rPr lang="en-US" altLang="zh-CN" sz="900" dirty="0"/>
                  <a:t>Theme color makes PPT more convenient to change.</a:t>
                </a:r>
              </a:p>
              <a:p>
                <a:pPr algn="ctr">
                  <a:lnSpc>
                    <a:spcPct val="140000"/>
                  </a:lnSpc>
                </a:pPr>
                <a:r>
                  <a:rPr lang="en-US" altLang="zh-CN" sz="900" dirty="0"/>
                  <a:t>Adjust the spacing to adapt to Chinese typesetting, use the reference line in PPT.</a:t>
                </a:r>
              </a:p>
            </p:txBody>
          </p:sp>
          <p:sp>
            <p:nvSpPr>
              <p:cNvPr id="21" name="îṩḷîḓé">
                <a:extLst>
                  <a:ext uri="{FF2B5EF4-FFF2-40B4-BE49-F238E27FC236}">
                    <a16:creationId xmlns:a16="http://schemas.microsoft.com/office/drawing/2014/main" id="{E98550C5-A8FD-413C-9609-9326591935FB}"/>
                  </a:ext>
                </a:extLst>
              </p:cNvPr>
              <p:cNvSpPr txBox="1"/>
              <p:nvPr/>
            </p:nvSpPr>
            <p:spPr>
              <a:xfrm>
                <a:off x="1668521" y="1022766"/>
                <a:ext cx="413883" cy="395777"/>
              </a:xfrm>
              <a:prstGeom prst="rect">
                <a:avLst/>
              </a:prstGeom>
              <a:noFill/>
            </p:spPr>
            <p:txBody>
              <a:bodyPr wrap="square" lIns="90000" tIns="46800" rIns="90000" bIns="46800" anchor="ctr">
                <a:prstTxWarp prst="textPlain">
                  <a:avLst/>
                </a:prstTxWarp>
                <a:normAutofit fontScale="47500" lnSpcReduction="20000"/>
              </a:bodyPr>
              <a:lstStyle/>
              <a:p>
                <a:r>
                  <a:rPr lang="en-US" sz="4800" dirty="0">
                    <a:solidFill>
                      <a:schemeClr val="bg1">
                        <a:lumMod val="85000"/>
                      </a:schemeClr>
                    </a:solidFill>
                  </a:rPr>
                  <a:t>“</a:t>
                </a:r>
              </a:p>
            </p:txBody>
          </p:sp>
        </p:grpSp>
        <p:grpSp>
          <p:nvGrpSpPr>
            <p:cNvPr id="8" name="ïṧļíḍe"/>
            <p:cNvGrpSpPr/>
            <p:nvPr/>
          </p:nvGrpSpPr>
          <p:grpSpPr>
            <a:xfrm>
              <a:off x="8935728" y="1022766"/>
              <a:ext cx="2411075" cy="4702661"/>
              <a:chOff x="669925" y="1022766"/>
              <a:chExt cx="2411075" cy="4702661"/>
            </a:xfrm>
          </p:grpSpPr>
          <p:grpSp>
            <p:nvGrpSpPr>
              <p:cNvPr id="12" name="iSľïḋé"/>
              <p:cNvGrpSpPr/>
              <p:nvPr/>
            </p:nvGrpSpPr>
            <p:grpSpPr>
              <a:xfrm>
                <a:off x="908681" y="2934000"/>
                <a:ext cx="2091932" cy="2791427"/>
                <a:chOff x="908681" y="2934000"/>
                <a:chExt cx="2091932" cy="2791427"/>
              </a:xfrm>
            </p:grpSpPr>
            <p:sp>
              <p:nvSpPr>
                <p:cNvPr id="15" name="îşḻiḍê">
                  <a:extLst>
                    <a:ext uri="{FF2B5EF4-FFF2-40B4-BE49-F238E27FC236}">
                      <a16:creationId xmlns:a16="http://schemas.microsoft.com/office/drawing/2014/main" id="{0682E0EB-B17F-484B-8F01-BAA2FFAD5F1E}"/>
                    </a:ext>
                  </a:extLst>
                </p:cNvPr>
                <p:cNvSpPr/>
                <p:nvPr/>
              </p:nvSpPr>
              <p:spPr bwMode="auto">
                <a:xfrm>
                  <a:off x="1144647" y="2934000"/>
                  <a:ext cx="1620000" cy="1620000"/>
                </a:xfrm>
                <a:prstGeom prst="ellipse">
                  <a:avLst/>
                </a:prstGeom>
                <a:blipFill>
                  <a:blip r:embed="rId6"/>
                  <a:srcRect/>
                  <a:stretch>
                    <a:fillRect l="-25196" r="-24804"/>
                  </a:stretch>
                </a:blip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schemeClr val="lt1"/>
                    </a:solidFill>
                  </a:endParaRPr>
                </a:p>
              </p:txBody>
            </p:sp>
            <p:grpSp>
              <p:nvGrpSpPr>
                <p:cNvPr id="16" name="iŝ1íḑe"/>
                <p:cNvGrpSpPr/>
                <p:nvPr/>
              </p:nvGrpSpPr>
              <p:grpSpPr>
                <a:xfrm>
                  <a:off x="908681" y="4689000"/>
                  <a:ext cx="2091932" cy="1036427"/>
                  <a:chOff x="908681" y="4689000"/>
                  <a:chExt cx="2091932" cy="1036427"/>
                </a:xfrm>
              </p:grpSpPr>
              <p:sp>
                <p:nvSpPr>
                  <p:cNvPr id="17" name="iś1îḓé">
                    <a:extLst>
                      <a:ext uri="{FF2B5EF4-FFF2-40B4-BE49-F238E27FC236}">
                        <a16:creationId xmlns:a16="http://schemas.microsoft.com/office/drawing/2014/main" id="{04D989A5-7107-459F-A84A-7EDCD7AABB5C}"/>
                      </a:ext>
                    </a:extLst>
                  </p:cNvPr>
                  <p:cNvSpPr/>
                  <p:nvPr/>
                </p:nvSpPr>
                <p:spPr bwMode="auto">
                  <a:xfrm>
                    <a:off x="908681" y="5101880"/>
                    <a:ext cx="2091932" cy="623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p>
                    <a:pPr algn="ctr">
                      <a:lnSpc>
                        <a:spcPct val="120000"/>
                      </a:lnSpc>
                      <a:spcBef>
                        <a:spcPct val="0"/>
                      </a:spcBef>
                    </a:pPr>
                    <a:r>
                      <a:rPr lang="en-US" altLang="zh-CN" sz="900" dirty="0"/>
                      <a:t>Supporting text here. </a:t>
                    </a:r>
                  </a:p>
                  <a:p>
                    <a:pPr algn="ctr">
                      <a:lnSpc>
                        <a:spcPct val="120000"/>
                      </a:lnSpc>
                      <a:spcBef>
                        <a:spcPct val="0"/>
                      </a:spcBef>
                    </a:pPr>
                    <a:r>
                      <a:rPr lang="en-US" altLang="zh-CN" sz="900" dirty="0"/>
                      <a:t>When you copy &amp; paste, choose "keep text only" option.</a:t>
                    </a:r>
                  </a:p>
                </p:txBody>
              </p:sp>
              <p:sp>
                <p:nvSpPr>
                  <p:cNvPr id="18" name="îṡḻiḍê">
                    <a:extLst>
                      <a:ext uri="{FF2B5EF4-FFF2-40B4-BE49-F238E27FC236}">
                        <a16:creationId xmlns:a16="http://schemas.microsoft.com/office/drawing/2014/main" id="{F83DD245-2D66-4ACB-A454-0FE2F39864CA}"/>
                      </a:ext>
                    </a:extLst>
                  </p:cNvPr>
                  <p:cNvSpPr txBox="1"/>
                  <p:nvPr/>
                </p:nvSpPr>
                <p:spPr bwMode="auto">
                  <a:xfrm>
                    <a:off x="908681" y="4689000"/>
                    <a:ext cx="209193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lgn="ctr" eaLnBrk="1" hangingPunct="1">
                      <a:spcBef>
                        <a:spcPct val="0"/>
                      </a:spcBef>
                    </a:pPr>
                    <a:r>
                      <a:rPr lang="en-US" altLang="zh-CN" sz="1800" b="1" dirty="0"/>
                      <a:t>Text here</a:t>
                    </a:r>
                    <a:endParaRPr lang="zh-CN" altLang="en-US" sz="1800" b="1" dirty="0"/>
                  </a:p>
                </p:txBody>
              </p:sp>
            </p:grpSp>
          </p:grpSp>
          <p:sp>
            <p:nvSpPr>
              <p:cNvPr id="13" name="îṧ1íḓè">
                <a:extLst>
                  <a:ext uri="{FF2B5EF4-FFF2-40B4-BE49-F238E27FC236}">
                    <a16:creationId xmlns:a16="http://schemas.microsoft.com/office/drawing/2014/main" id="{81383785-D9A4-48F6-83CA-68A152FC9000}"/>
                  </a:ext>
                </a:extLst>
              </p:cNvPr>
              <p:cNvSpPr txBox="1"/>
              <p:nvPr/>
            </p:nvSpPr>
            <p:spPr>
              <a:xfrm>
                <a:off x="669925" y="1585080"/>
                <a:ext cx="2411075" cy="1142480"/>
              </a:xfrm>
              <a:prstGeom prst="rect">
                <a:avLst/>
              </a:prstGeom>
              <a:noFill/>
            </p:spPr>
            <p:txBody>
              <a:bodyPr wrap="square" lIns="90000" tIns="46800" rIns="90000" bIns="46800" rtlCol="0">
                <a:normAutofit/>
              </a:bodyPr>
              <a:lstStyle/>
              <a:p>
                <a:pPr algn="ctr">
                  <a:lnSpc>
                    <a:spcPct val="140000"/>
                  </a:lnSpc>
                </a:pPr>
                <a:r>
                  <a:rPr lang="en-US" altLang="zh-CN" sz="900" dirty="0"/>
                  <a:t>Unified fonts make reading more fluent.</a:t>
                </a:r>
              </a:p>
              <a:p>
                <a:pPr algn="ctr">
                  <a:lnSpc>
                    <a:spcPct val="140000"/>
                  </a:lnSpc>
                </a:pPr>
                <a:r>
                  <a:rPr lang="en-US" altLang="zh-CN" sz="900" dirty="0"/>
                  <a:t>Theme color makes PPT more convenient to change.</a:t>
                </a:r>
              </a:p>
              <a:p>
                <a:pPr algn="ctr">
                  <a:lnSpc>
                    <a:spcPct val="140000"/>
                  </a:lnSpc>
                </a:pPr>
                <a:r>
                  <a:rPr lang="en-US" altLang="zh-CN" sz="900" dirty="0"/>
                  <a:t>Adjust the spacing to adapt to Chinese typesetting, use the reference line in PPT.</a:t>
                </a:r>
              </a:p>
            </p:txBody>
          </p:sp>
          <p:sp>
            <p:nvSpPr>
              <p:cNvPr id="14" name="îś1íḋê">
                <a:extLst>
                  <a:ext uri="{FF2B5EF4-FFF2-40B4-BE49-F238E27FC236}">
                    <a16:creationId xmlns:a16="http://schemas.microsoft.com/office/drawing/2014/main" id="{E98550C5-A8FD-413C-9609-9326591935FB}"/>
                  </a:ext>
                </a:extLst>
              </p:cNvPr>
              <p:cNvSpPr txBox="1"/>
              <p:nvPr/>
            </p:nvSpPr>
            <p:spPr>
              <a:xfrm>
                <a:off x="1668521" y="1022766"/>
                <a:ext cx="413883" cy="395777"/>
              </a:xfrm>
              <a:prstGeom prst="rect">
                <a:avLst/>
              </a:prstGeom>
              <a:noFill/>
            </p:spPr>
            <p:txBody>
              <a:bodyPr wrap="square" lIns="90000" tIns="46800" rIns="90000" bIns="46800" anchor="ctr">
                <a:prstTxWarp prst="textPlain">
                  <a:avLst/>
                </a:prstTxWarp>
                <a:normAutofit fontScale="47500" lnSpcReduction="20000"/>
              </a:bodyPr>
              <a:lstStyle/>
              <a:p>
                <a:r>
                  <a:rPr lang="en-US" sz="4800" dirty="0">
                    <a:solidFill>
                      <a:schemeClr val="bg1">
                        <a:lumMod val="85000"/>
                      </a:schemeClr>
                    </a:solidFill>
                  </a:rPr>
                  <a:t>“</a:t>
                </a:r>
              </a:p>
            </p:txBody>
          </p:sp>
        </p:grpSp>
        <p:cxnSp>
          <p:nvCxnSpPr>
            <p:cNvPr id="9" name="直接连接符 8">
              <a:extLst>
                <a:ext uri="{FF2B5EF4-FFF2-40B4-BE49-F238E27FC236}">
                  <a16:creationId xmlns:a16="http://schemas.microsoft.com/office/drawing/2014/main" id="{4522F445-B07E-41E4-879E-C0D979D9B0F1}"/>
                </a:ext>
              </a:extLst>
            </p:cNvPr>
            <p:cNvCxnSpPr/>
            <p:nvPr/>
          </p:nvCxnSpPr>
          <p:spPr>
            <a:xfrm>
              <a:off x="3390945" y="1123950"/>
              <a:ext cx="0" cy="501967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4522F445-B07E-41E4-879E-C0D979D9B0F1}"/>
                </a:ext>
              </a:extLst>
            </p:cNvPr>
            <p:cNvCxnSpPr/>
            <p:nvPr/>
          </p:nvCxnSpPr>
          <p:spPr>
            <a:xfrm>
              <a:off x="6091300" y="1123950"/>
              <a:ext cx="0" cy="501967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4522F445-B07E-41E4-879E-C0D979D9B0F1}"/>
                </a:ext>
              </a:extLst>
            </p:cNvPr>
            <p:cNvCxnSpPr/>
            <p:nvPr/>
          </p:nvCxnSpPr>
          <p:spPr>
            <a:xfrm>
              <a:off x="8791277" y="1123950"/>
              <a:ext cx="0" cy="5019675"/>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43"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03/</a:t>
            </a:r>
            <a:r>
              <a:rPr lang="zh-CN" altLang="en-US" dirty="0">
                <a:cs typeface="+mn-ea"/>
                <a:sym typeface="+mn-lt"/>
              </a:rPr>
              <a:t>并列版式</a:t>
            </a:r>
            <a:endParaRPr kumimoji="1" lang="zh-CN" altLang="en-US" dirty="0"/>
          </a:p>
        </p:txBody>
      </p:sp>
      <p:sp>
        <p:nvSpPr>
          <p:cNvPr id="44"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3016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19</a:t>
            </a:fld>
            <a:endParaRPr lang="en-US"/>
          </a:p>
        </p:txBody>
      </p:sp>
      <p:grpSp>
        <p:nvGrpSpPr>
          <p:cNvPr id="4" name="18629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70718" y="1674000"/>
            <a:ext cx="10645282" cy="3836051"/>
            <a:chOff x="670718" y="1674000"/>
            <a:chExt cx="10645282" cy="3836051"/>
          </a:xfrm>
        </p:grpSpPr>
        <p:grpSp>
          <p:nvGrpSpPr>
            <p:cNvPr id="5" name="iṥlïďe">
              <a:extLst>
                <a:ext uri="{FF2B5EF4-FFF2-40B4-BE49-F238E27FC236}">
                  <a16:creationId xmlns:a16="http://schemas.microsoft.com/office/drawing/2014/main" id="{A6FEFB1C-6722-4E7A-B3DA-18DBC80C07EB}"/>
                </a:ext>
              </a:extLst>
            </p:cNvPr>
            <p:cNvGrpSpPr/>
            <p:nvPr/>
          </p:nvGrpSpPr>
          <p:grpSpPr>
            <a:xfrm>
              <a:off x="4071006" y="1742599"/>
              <a:ext cx="3666496" cy="3698854"/>
              <a:chOff x="3179763" y="385763"/>
              <a:chExt cx="1258889" cy="1270000"/>
            </a:xfrm>
          </p:grpSpPr>
          <p:sp>
            <p:nvSpPr>
              <p:cNvPr id="21" name="îṣlïḓê">
                <a:extLst>
                  <a:ext uri="{FF2B5EF4-FFF2-40B4-BE49-F238E27FC236}">
                    <a16:creationId xmlns:a16="http://schemas.microsoft.com/office/drawing/2014/main" id="{A8C06483-0AF7-4F0C-A009-44AD112CF722}"/>
                  </a:ext>
                </a:extLst>
              </p:cNvPr>
              <p:cNvSpPr/>
              <p:nvPr/>
            </p:nvSpPr>
            <p:spPr bwMode="auto">
              <a:xfrm>
                <a:off x="4240214" y="1338263"/>
                <a:ext cx="184150" cy="306388"/>
              </a:xfrm>
              <a:custGeom>
                <a:avLst/>
                <a:gdLst>
                  <a:gd name="T0" fmla="*/ 108 w 164"/>
                  <a:gd name="T1" fmla="*/ 42 h 274"/>
                  <a:gd name="T2" fmla="*/ 107 w 164"/>
                  <a:gd name="T3" fmla="*/ 39 h 274"/>
                  <a:gd name="T4" fmla="*/ 105 w 164"/>
                  <a:gd name="T5" fmla="*/ 35 h 274"/>
                  <a:gd name="T6" fmla="*/ 103 w 164"/>
                  <a:gd name="T7" fmla="*/ 32 h 274"/>
                  <a:gd name="T8" fmla="*/ 100 w 164"/>
                  <a:gd name="T9" fmla="*/ 27 h 274"/>
                  <a:gd name="T10" fmla="*/ 98 w 164"/>
                  <a:gd name="T11" fmla="*/ 24 h 274"/>
                  <a:gd name="T12" fmla="*/ 95 w 164"/>
                  <a:gd name="T13" fmla="*/ 20 h 274"/>
                  <a:gd name="T14" fmla="*/ 92 w 164"/>
                  <a:gd name="T15" fmla="*/ 17 h 274"/>
                  <a:gd name="T16" fmla="*/ 89 w 164"/>
                  <a:gd name="T17" fmla="*/ 14 h 274"/>
                  <a:gd name="T18" fmla="*/ 86 w 164"/>
                  <a:gd name="T19" fmla="*/ 11 h 274"/>
                  <a:gd name="T20" fmla="*/ 83 w 164"/>
                  <a:gd name="T21" fmla="*/ 8 h 274"/>
                  <a:gd name="T22" fmla="*/ 79 w 164"/>
                  <a:gd name="T23" fmla="*/ 5 h 274"/>
                  <a:gd name="T24" fmla="*/ 76 w 164"/>
                  <a:gd name="T25" fmla="*/ 3 h 274"/>
                  <a:gd name="T26" fmla="*/ 73 w 164"/>
                  <a:gd name="T27" fmla="*/ 1 h 274"/>
                  <a:gd name="T28" fmla="*/ 71 w 164"/>
                  <a:gd name="T29" fmla="*/ 0 h 274"/>
                  <a:gd name="T30" fmla="*/ 71 w 164"/>
                  <a:gd name="T31" fmla="*/ 0 h 274"/>
                  <a:gd name="T32" fmla="*/ 0 w 164"/>
                  <a:gd name="T33" fmla="*/ 274 h 274"/>
                  <a:gd name="T34" fmla="*/ 164 w 164"/>
                  <a:gd name="T35" fmla="*/ 274 h 274"/>
                  <a:gd name="T36" fmla="*/ 111 w 164"/>
                  <a:gd name="T37" fmla="*/ 49 h 274"/>
                  <a:gd name="T38" fmla="*/ 108 w 164"/>
                  <a:gd name="T39" fmla="*/ 4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 h="274">
                    <a:moveTo>
                      <a:pt x="108" y="42"/>
                    </a:moveTo>
                    <a:cubicBezTo>
                      <a:pt x="108" y="41"/>
                      <a:pt x="107" y="40"/>
                      <a:pt x="107" y="39"/>
                    </a:cubicBezTo>
                    <a:cubicBezTo>
                      <a:pt x="106" y="38"/>
                      <a:pt x="106" y="36"/>
                      <a:pt x="105" y="35"/>
                    </a:cubicBezTo>
                    <a:cubicBezTo>
                      <a:pt x="104" y="34"/>
                      <a:pt x="103" y="33"/>
                      <a:pt x="103" y="32"/>
                    </a:cubicBezTo>
                    <a:cubicBezTo>
                      <a:pt x="102" y="30"/>
                      <a:pt x="101" y="29"/>
                      <a:pt x="100" y="27"/>
                    </a:cubicBezTo>
                    <a:cubicBezTo>
                      <a:pt x="99" y="26"/>
                      <a:pt x="98" y="25"/>
                      <a:pt x="98" y="24"/>
                    </a:cubicBezTo>
                    <a:cubicBezTo>
                      <a:pt x="97" y="23"/>
                      <a:pt x="96" y="22"/>
                      <a:pt x="95" y="20"/>
                    </a:cubicBezTo>
                    <a:cubicBezTo>
                      <a:pt x="94" y="19"/>
                      <a:pt x="93" y="18"/>
                      <a:pt x="92" y="17"/>
                    </a:cubicBezTo>
                    <a:cubicBezTo>
                      <a:pt x="91" y="16"/>
                      <a:pt x="90" y="15"/>
                      <a:pt x="89" y="14"/>
                    </a:cubicBezTo>
                    <a:cubicBezTo>
                      <a:pt x="88" y="13"/>
                      <a:pt x="87" y="12"/>
                      <a:pt x="86" y="11"/>
                    </a:cubicBezTo>
                    <a:cubicBezTo>
                      <a:pt x="85" y="10"/>
                      <a:pt x="84" y="9"/>
                      <a:pt x="83" y="8"/>
                    </a:cubicBezTo>
                    <a:cubicBezTo>
                      <a:pt x="81" y="7"/>
                      <a:pt x="80" y="6"/>
                      <a:pt x="79" y="5"/>
                    </a:cubicBezTo>
                    <a:cubicBezTo>
                      <a:pt x="78" y="5"/>
                      <a:pt x="77" y="4"/>
                      <a:pt x="76" y="3"/>
                    </a:cubicBezTo>
                    <a:cubicBezTo>
                      <a:pt x="75" y="2"/>
                      <a:pt x="74" y="2"/>
                      <a:pt x="73" y="1"/>
                    </a:cubicBezTo>
                    <a:cubicBezTo>
                      <a:pt x="72" y="1"/>
                      <a:pt x="72" y="0"/>
                      <a:pt x="71" y="0"/>
                    </a:cubicBezTo>
                    <a:cubicBezTo>
                      <a:pt x="71" y="0"/>
                      <a:pt x="71" y="0"/>
                      <a:pt x="71" y="0"/>
                    </a:cubicBezTo>
                    <a:cubicBezTo>
                      <a:pt x="25" y="29"/>
                      <a:pt x="6" y="205"/>
                      <a:pt x="0" y="274"/>
                    </a:cubicBezTo>
                    <a:cubicBezTo>
                      <a:pt x="164" y="274"/>
                      <a:pt x="164" y="274"/>
                      <a:pt x="164" y="274"/>
                    </a:cubicBezTo>
                    <a:cubicBezTo>
                      <a:pt x="111" y="49"/>
                      <a:pt x="111" y="49"/>
                      <a:pt x="111" y="49"/>
                    </a:cubicBezTo>
                    <a:cubicBezTo>
                      <a:pt x="110" y="47"/>
                      <a:pt x="109" y="44"/>
                      <a:pt x="108"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íşļíḍê">
                <a:extLst>
                  <a:ext uri="{FF2B5EF4-FFF2-40B4-BE49-F238E27FC236}">
                    <a16:creationId xmlns:a16="http://schemas.microsoft.com/office/drawing/2014/main" id="{10A2E039-38EF-4A97-8FDD-28E720FACDCE}"/>
                  </a:ext>
                </a:extLst>
              </p:cNvPr>
              <p:cNvSpPr/>
              <p:nvPr/>
            </p:nvSpPr>
            <p:spPr bwMode="auto">
              <a:xfrm>
                <a:off x="3298827" y="1185863"/>
                <a:ext cx="1020763" cy="458788"/>
              </a:xfrm>
              <a:custGeom>
                <a:avLst/>
                <a:gdLst>
                  <a:gd name="T0" fmla="*/ 914 w 914"/>
                  <a:gd name="T1" fmla="*/ 136 h 410"/>
                  <a:gd name="T2" fmla="*/ 910 w 914"/>
                  <a:gd name="T3" fmla="*/ 134 h 410"/>
                  <a:gd name="T4" fmla="*/ 624 w 914"/>
                  <a:gd name="T5" fmla="*/ 8 h 410"/>
                  <a:gd name="T6" fmla="*/ 457 w 914"/>
                  <a:gd name="T7" fmla="*/ 176 h 410"/>
                  <a:gd name="T8" fmla="*/ 457 w 914"/>
                  <a:gd name="T9" fmla="*/ 176 h 410"/>
                  <a:gd name="T10" fmla="*/ 457 w 914"/>
                  <a:gd name="T11" fmla="*/ 176 h 410"/>
                  <a:gd name="T12" fmla="*/ 291 w 914"/>
                  <a:gd name="T13" fmla="*/ 8 h 410"/>
                  <a:gd name="T14" fmla="*/ 308 w 914"/>
                  <a:gd name="T15" fmla="*/ 1 h 410"/>
                  <a:gd name="T16" fmla="*/ 309 w 914"/>
                  <a:gd name="T17" fmla="*/ 0 h 410"/>
                  <a:gd name="T18" fmla="*/ 309 w 914"/>
                  <a:gd name="T19" fmla="*/ 0 h 410"/>
                  <a:gd name="T20" fmla="*/ 308 w 914"/>
                  <a:gd name="T21" fmla="*/ 1 h 410"/>
                  <a:gd name="T22" fmla="*/ 307 w 914"/>
                  <a:gd name="T23" fmla="*/ 1 h 410"/>
                  <a:gd name="T24" fmla="*/ 4 w 914"/>
                  <a:gd name="T25" fmla="*/ 134 h 410"/>
                  <a:gd name="T26" fmla="*/ 0 w 914"/>
                  <a:gd name="T27" fmla="*/ 136 h 410"/>
                  <a:gd name="T28" fmla="*/ 72 w 914"/>
                  <a:gd name="T29" fmla="*/ 410 h 410"/>
                  <a:gd name="T30" fmla="*/ 843 w 914"/>
                  <a:gd name="T31" fmla="*/ 410 h 410"/>
                  <a:gd name="T32" fmla="*/ 914 w 914"/>
                  <a:gd name="T33" fmla="*/ 136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4" h="410">
                    <a:moveTo>
                      <a:pt x="914" y="136"/>
                    </a:moveTo>
                    <a:cubicBezTo>
                      <a:pt x="913" y="135"/>
                      <a:pt x="911" y="134"/>
                      <a:pt x="910" y="134"/>
                    </a:cubicBezTo>
                    <a:cubicBezTo>
                      <a:pt x="624" y="8"/>
                      <a:pt x="624" y="8"/>
                      <a:pt x="624" y="8"/>
                    </a:cubicBezTo>
                    <a:cubicBezTo>
                      <a:pt x="624" y="104"/>
                      <a:pt x="557" y="175"/>
                      <a:pt x="457" y="176"/>
                    </a:cubicBezTo>
                    <a:cubicBezTo>
                      <a:pt x="457" y="176"/>
                      <a:pt x="457" y="176"/>
                      <a:pt x="457" y="176"/>
                    </a:cubicBezTo>
                    <a:cubicBezTo>
                      <a:pt x="457" y="176"/>
                      <a:pt x="457" y="176"/>
                      <a:pt x="457" y="176"/>
                    </a:cubicBezTo>
                    <a:cubicBezTo>
                      <a:pt x="358" y="175"/>
                      <a:pt x="291" y="104"/>
                      <a:pt x="291" y="8"/>
                    </a:cubicBezTo>
                    <a:cubicBezTo>
                      <a:pt x="308" y="1"/>
                      <a:pt x="308" y="1"/>
                      <a:pt x="308" y="1"/>
                    </a:cubicBezTo>
                    <a:cubicBezTo>
                      <a:pt x="308" y="1"/>
                      <a:pt x="309" y="0"/>
                      <a:pt x="309" y="0"/>
                    </a:cubicBezTo>
                    <a:cubicBezTo>
                      <a:pt x="309" y="0"/>
                      <a:pt x="309" y="0"/>
                      <a:pt x="309" y="0"/>
                    </a:cubicBezTo>
                    <a:cubicBezTo>
                      <a:pt x="309" y="0"/>
                      <a:pt x="308" y="0"/>
                      <a:pt x="308" y="1"/>
                    </a:cubicBezTo>
                    <a:cubicBezTo>
                      <a:pt x="308" y="1"/>
                      <a:pt x="308" y="1"/>
                      <a:pt x="307" y="1"/>
                    </a:cubicBezTo>
                    <a:cubicBezTo>
                      <a:pt x="4" y="134"/>
                      <a:pt x="4" y="134"/>
                      <a:pt x="4" y="134"/>
                    </a:cubicBezTo>
                    <a:cubicBezTo>
                      <a:pt x="3" y="134"/>
                      <a:pt x="1" y="135"/>
                      <a:pt x="0" y="136"/>
                    </a:cubicBezTo>
                    <a:cubicBezTo>
                      <a:pt x="46" y="165"/>
                      <a:pt x="65" y="341"/>
                      <a:pt x="72" y="410"/>
                    </a:cubicBezTo>
                    <a:cubicBezTo>
                      <a:pt x="843" y="410"/>
                      <a:pt x="843" y="410"/>
                      <a:pt x="843" y="410"/>
                    </a:cubicBezTo>
                    <a:cubicBezTo>
                      <a:pt x="849" y="341"/>
                      <a:pt x="868" y="165"/>
                      <a:pt x="914" y="1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ïṥḷídê">
                <a:extLst>
                  <a:ext uri="{FF2B5EF4-FFF2-40B4-BE49-F238E27FC236}">
                    <a16:creationId xmlns:a16="http://schemas.microsoft.com/office/drawing/2014/main" id="{C28E7C62-A7EC-4D7B-BA9E-B92179A1C873}"/>
                  </a:ext>
                </a:extLst>
              </p:cNvPr>
              <p:cNvSpPr/>
              <p:nvPr/>
            </p:nvSpPr>
            <p:spPr bwMode="auto">
              <a:xfrm>
                <a:off x="3194052" y="1338263"/>
                <a:ext cx="184150" cy="306388"/>
              </a:xfrm>
              <a:custGeom>
                <a:avLst/>
                <a:gdLst>
                  <a:gd name="T0" fmla="*/ 93 w 165"/>
                  <a:gd name="T1" fmla="*/ 0 h 274"/>
                  <a:gd name="T2" fmla="*/ 93 w 165"/>
                  <a:gd name="T3" fmla="*/ 0 h 274"/>
                  <a:gd name="T4" fmla="*/ 91 w 165"/>
                  <a:gd name="T5" fmla="*/ 1 h 274"/>
                  <a:gd name="T6" fmla="*/ 88 w 165"/>
                  <a:gd name="T7" fmla="*/ 3 h 274"/>
                  <a:gd name="T8" fmla="*/ 85 w 165"/>
                  <a:gd name="T9" fmla="*/ 5 h 274"/>
                  <a:gd name="T10" fmla="*/ 81 w 165"/>
                  <a:gd name="T11" fmla="*/ 8 h 274"/>
                  <a:gd name="T12" fmla="*/ 78 w 165"/>
                  <a:gd name="T13" fmla="*/ 11 h 274"/>
                  <a:gd name="T14" fmla="*/ 75 w 165"/>
                  <a:gd name="T15" fmla="*/ 14 h 274"/>
                  <a:gd name="T16" fmla="*/ 72 w 165"/>
                  <a:gd name="T17" fmla="*/ 17 h 274"/>
                  <a:gd name="T18" fmla="*/ 69 w 165"/>
                  <a:gd name="T19" fmla="*/ 20 h 274"/>
                  <a:gd name="T20" fmla="*/ 66 w 165"/>
                  <a:gd name="T21" fmla="*/ 24 h 274"/>
                  <a:gd name="T22" fmla="*/ 64 w 165"/>
                  <a:gd name="T23" fmla="*/ 27 h 274"/>
                  <a:gd name="T24" fmla="*/ 61 w 165"/>
                  <a:gd name="T25" fmla="*/ 32 h 274"/>
                  <a:gd name="T26" fmla="*/ 59 w 165"/>
                  <a:gd name="T27" fmla="*/ 35 h 274"/>
                  <a:gd name="T28" fmla="*/ 57 w 165"/>
                  <a:gd name="T29" fmla="*/ 40 h 274"/>
                  <a:gd name="T30" fmla="*/ 56 w 165"/>
                  <a:gd name="T31" fmla="*/ 42 h 274"/>
                  <a:gd name="T32" fmla="*/ 53 w 165"/>
                  <a:gd name="T33" fmla="*/ 49 h 274"/>
                  <a:gd name="T34" fmla="*/ 0 w 165"/>
                  <a:gd name="T35" fmla="*/ 274 h 274"/>
                  <a:gd name="T36" fmla="*/ 165 w 165"/>
                  <a:gd name="T37" fmla="*/ 274 h 274"/>
                  <a:gd name="T38" fmla="*/ 93 w 165"/>
                  <a:gd name="T39"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5" h="274">
                    <a:moveTo>
                      <a:pt x="93" y="0"/>
                    </a:moveTo>
                    <a:cubicBezTo>
                      <a:pt x="93" y="0"/>
                      <a:pt x="93" y="0"/>
                      <a:pt x="93" y="0"/>
                    </a:cubicBezTo>
                    <a:cubicBezTo>
                      <a:pt x="92" y="0"/>
                      <a:pt x="92" y="1"/>
                      <a:pt x="91" y="1"/>
                    </a:cubicBezTo>
                    <a:cubicBezTo>
                      <a:pt x="90" y="2"/>
                      <a:pt x="89" y="2"/>
                      <a:pt x="88" y="3"/>
                    </a:cubicBezTo>
                    <a:cubicBezTo>
                      <a:pt x="87" y="4"/>
                      <a:pt x="86" y="5"/>
                      <a:pt x="85" y="5"/>
                    </a:cubicBezTo>
                    <a:cubicBezTo>
                      <a:pt x="84" y="6"/>
                      <a:pt x="83" y="7"/>
                      <a:pt x="81" y="8"/>
                    </a:cubicBezTo>
                    <a:cubicBezTo>
                      <a:pt x="80" y="9"/>
                      <a:pt x="79" y="10"/>
                      <a:pt x="78" y="11"/>
                    </a:cubicBezTo>
                    <a:cubicBezTo>
                      <a:pt x="77" y="12"/>
                      <a:pt x="76" y="13"/>
                      <a:pt x="75" y="14"/>
                    </a:cubicBezTo>
                    <a:cubicBezTo>
                      <a:pt x="74" y="15"/>
                      <a:pt x="73" y="16"/>
                      <a:pt x="72" y="17"/>
                    </a:cubicBezTo>
                    <a:cubicBezTo>
                      <a:pt x="71" y="18"/>
                      <a:pt x="70" y="19"/>
                      <a:pt x="69" y="20"/>
                    </a:cubicBezTo>
                    <a:cubicBezTo>
                      <a:pt x="68" y="22"/>
                      <a:pt x="67" y="23"/>
                      <a:pt x="66" y="24"/>
                    </a:cubicBezTo>
                    <a:cubicBezTo>
                      <a:pt x="65" y="25"/>
                      <a:pt x="65" y="26"/>
                      <a:pt x="64" y="27"/>
                    </a:cubicBezTo>
                    <a:cubicBezTo>
                      <a:pt x="63" y="29"/>
                      <a:pt x="62" y="30"/>
                      <a:pt x="61" y="32"/>
                    </a:cubicBezTo>
                    <a:cubicBezTo>
                      <a:pt x="61" y="33"/>
                      <a:pt x="60" y="34"/>
                      <a:pt x="59" y="35"/>
                    </a:cubicBezTo>
                    <a:cubicBezTo>
                      <a:pt x="58" y="36"/>
                      <a:pt x="58" y="38"/>
                      <a:pt x="57" y="40"/>
                    </a:cubicBezTo>
                    <a:cubicBezTo>
                      <a:pt x="56" y="40"/>
                      <a:pt x="56" y="41"/>
                      <a:pt x="56" y="42"/>
                    </a:cubicBezTo>
                    <a:cubicBezTo>
                      <a:pt x="55" y="44"/>
                      <a:pt x="54" y="47"/>
                      <a:pt x="53" y="49"/>
                    </a:cubicBezTo>
                    <a:cubicBezTo>
                      <a:pt x="0" y="274"/>
                      <a:pt x="0" y="274"/>
                      <a:pt x="0" y="274"/>
                    </a:cubicBezTo>
                    <a:cubicBezTo>
                      <a:pt x="165" y="274"/>
                      <a:pt x="165" y="274"/>
                      <a:pt x="165" y="274"/>
                    </a:cubicBezTo>
                    <a:cubicBezTo>
                      <a:pt x="158" y="205"/>
                      <a:pt x="139" y="29"/>
                      <a:pt x="9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íśľîďè">
                <a:extLst>
                  <a:ext uri="{FF2B5EF4-FFF2-40B4-BE49-F238E27FC236}">
                    <a16:creationId xmlns:a16="http://schemas.microsoft.com/office/drawing/2014/main" id="{379405FB-935E-43D5-B85B-EAF335C2B40E}"/>
                  </a:ext>
                </a:extLst>
              </p:cNvPr>
              <p:cNvSpPr/>
              <p:nvPr/>
            </p:nvSpPr>
            <p:spPr bwMode="auto">
              <a:xfrm>
                <a:off x="3194052" y="396875"/>
                <a:ext cx="1230313" cy="1247775"/>
              </a:xfrm>
              <a:custGeom>
                <a:avLst/>
                <a:gdLst>
                  <a:gd name="T0" fmla="*/ 53 w 1100"/>
                  <a:gd name="T1" fmla="*/ 893 h 1118"/>
                  <a:gd name="T2" fmla="*/ 57 w 1100"/>
                  <a:gd name="T3" fmla="*/ 884 h 1118"/>
                  <a:gd name="T4" fmla="*/ 61 w 1100"/>
                  <a:gd name="T5" fmla="*/ 876 h 1118"/>
                  <a:gd name="T6" fmla="*/ 66 w 1100"/>
                  <a:gd name="T7" fmla="*/ 868 h 1118"/>
                  <a:gd name="T8" fmla="*/ 72 w 1100"/>
                  <a:gd name="T9" fmla="*/ 861 h 1118"/>
                  <a:gd name="T10" fmla="*/ 78 w 1100"/>
                  <a:gd name="T11" fmla="*/ 855 h 1118"/>
                  <a:gd name="T12" fmla="*/ 85 w 1100"/>
                  <a:gd name="T13" fmla="*/ 849 h 1118"/>
                  <a:gd name="T14" fmla="*/ 91 w 1100"/>
                  <a:gd name="T15" fmla="*/ 845 h 1118"/>
                  <a:gd name="T16" fmla="*/ 93 w 1100"/>
                  <a:gd name="T17" fmla="*/ 844 h 1118"/>
                  <a:gd name="T18" fmla="*/ 400 w 1100"/>
                  <a:gd name="T19" fmla="*/ 709 h 1118"/>
                  <a:gd name="T20" fmla="*/ 401 w 1100"/>
                  <a:gd name="T21" fmla="*/ 653 h 1118"/>
                  <a:gd name="T22" fmla="*/ 326 w 1100"/>
                  <a:gd name="T23" fmla="*/ 485 h 1118"/>
                  <a:gd name="T24" fmla="*/ 289 w 1100"/>
                  <a:gd name="T25" fmla="*/ 371 h 1118"/>
                  <a:gd name="T26" fmla="*/ 289 w 1100"/>
                  <a:gd name="T27" fmla="*/ 224 h 1118"/>
                  <a:gd name="T28" fmla="*/ 550 w 1100"/>
                  <a:gd name="T29" fmla="*/ 0 h 1118"/>
                  <a:gd name="T30" fmla="*/ 811 w 1100"/>
                  <a:gd name="T31" fmla="*/ 224 h 1118"/>
                  <a:gd name="T32" fmla="*/ 811 w 1100"/>
                  <a:gd name="T33" fmla="*/ 371 h 1118"/>
                  <a:gd name="T34" fmla="*/ 811 w 1100"/>
                  <a:gd name="T35" fmla="*/ 447 h 1118"/>
                  <a:gd name="T36" fmla="*/ 769 w 1100"/>
                  <a:gd name="T37" fmla="*/ 484 h 1118"/>
                  <a:gd name="T38" fmla="*/ 699 w 1100"/>
                  <a:gd name="T39" fmla="*/ 709 h 1118"/>
                  <a:gd name="T40" fmla="*/ 717 w 1100"/>
                  <a:gd name="T41" fmla="*/ 716 h 1118"/>
                  <a:gd name="T42" fmla="*/ 1003 w 1100"/>
                  <a:gd name="T43" fmla="*/ 842 h 1118"/>
                  <a:gd name="T44" fmla="*/ 1007 w 1100"/>
                  <a:gd name="T45" fmla="*/ 844 h 1118"/>
                  <a:gd name="T46" fmla="*/ 1012 w 1100"/>
                  <a:gd name="T47" fmla="*/ 847 h 1118"/>
                  <a:gd name="T48" fmla="*/ 1019 w 1100"/>
                  <a:gd name="T49" fmla="*/ 852 h 1118"/>
                  <a:gd name="T50" fmla="*/ 1025 w 1100"/>
                  <a:gd name="T51" fmla="*/ 858 h 1118"/>
                  <a:gd name="T52" fmla="*/ 1031 w 1100"/>
                  <a:gd name="T53" fmla="*/ 864 h 1118"/>
                  <a:gd name="T54" fmla="*/ 1036 w 1100"/>
                  <a:gd name="T55" fmla="*/ 871 h 1118"/>
                  <a:gd name="T56" fmla="*/ 1041 w 1100"/>
                  <a:gd name="T57" fmla="*/ 879 h 1118"/>
                  <a:gd name="T58" fmla="*/ 1044 w 1100"/>
                  <a:gd name="T59" fmla="*/ 886 h 1118"/>
                  <a:gd name="T60" fmla="*/ 1100 w 1100"/>
                  <a:gd name="T61" fmla="*/ 1118 h 1118"/>
                  <a:gd name="T62" fmla="*/ 165 w 1100"/>
                  <a:gd name="T63" fmla="*/ 1118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00" h="1118">
                    <a:moveTo>
                      <a:pt x="0" y="1118"/>
                    </a:moveTo>
                    <a:cubicBezTo>
                      <a:pt x="53" y="893"/>
                      <a:pt x="53" y="893"/>
                      <a:pt x="53" y="893"/>
                    </a:cubicBezTo>
                    <a:cubicBezTo>
                      <a:pt x="54" y="891"/>
                      <a:pt x="55" y="888"/>
                      <a:pt x="56" y="886"/>
                    </a:cubicBezTo>
                    <a:cubicBezTo>
                      <a:pt x="56" y="885"/>
                      <a:pt x="56" y="884"/>
                      <a:pt x="57" y="884"/>
                    </a:cubicBezTo>
                    <a:cubicBezTo>
                      <a:pt x="58" y="882"/>
                      <a:pt x="58" y="880"/>
                      <a:pt x="59" y="879"/>
                    </a:cubicBezTo>
                    <a:cubicBezTo>
                      <a:pt x="60" y="878"/>
                      <a:pt x="61" y="877"/>
                      <a:pt x="61" y="876"/>
                    </a:cubicBezTo>
                    <a:cubicBezTo>
                      <a:pt x="62" y="874"/>
                      <a:pt x="63" y="873"/>
                      <a:pt x="64" y="871"/>
                    </a:cubicBezTo>
                    <a:cubicBezTo>
                      <a:pt x="65" y="870"/>
                      <a:pt x="65" y="869"/>
                      <a:pt x="66" y="868"/>
                    </a:cubicBezTo>
                    <a:cubicBezTo>
                      <a:pt x="67" y="867"/>
                      <a:pt x="68" y="866"/>
                      <a:pt x="69" y="864"/>
                    </a:cubicBezTo>
                    <a:cubicBezTo>
                      <a:pt x="70" y="863"/>
                      <a:pt x="71" y="862"/>
                      <a:pt x="72" y="861"/>
                    </a:cubicBezTo>
                    <a:cubicBezTo>
                      <a:pt x="73" y="860"/>
                      <a:pt x="74" y="859"/>
                      <a:pt x="75" y="858"/>
                    </a:cubicBezTo>
                    <a:cubicBezTo>
                      <a:pt x="76" y="857"/>
                      <a:pt x="77" y="856"/>
                      <a:pt x="78" y="855"/>
                    </a:cubicBezTo>
                    <a:cubicBezTo>
                      <a:pt x="79" y="854"/>
                      <a:pt x="80" y="853"/>
                      <a:pt x="81" y="852"/>
                    </a:cubicBezTo>
                    <a:cubicBezTo>
                      <a:pt x="83" y="851"/>
                      <a:pt x="84" y="850"/>
                      <a:pt x="85" y="849"/>
                    </a:cubicBezTo>
                    <a:cubicBezTo>
                      <a:pt x="86" y="849"/>
                      <a:pt x="87" y="848"/>
                      <a:pt x="88" y="847"/>
                    </a:cubicBezTo>
                    <a:cubicBezTo>
                      <a:pt x="89" y="846"/>
                      <a:pt x="90" y="846"/>
                      <a:pt x="91" y="845"/>
                    </a:cubicBezTo>
                    <a:cubicBezTo>
                      <a:pt x="92" y="845"/>
                      <a:pt x="92" y="844"/>
                      <a:pt x="93" y="844"/>
                    </a:cubicBezTo>
                    <a:cubicBezTo>
                      <a:pt x="93" y="844"/>
                      <a:pt x="93" y="844"/>
                      <a:pt x="93" y="844"/>
                    </a:cubicBezTo>
                    <a:cubicBezTo>
                      <a:pt x="94" y="843"/>
                      <a:pt x="96" y="842"/>
                      <a:pt x="97" y="842"/>
                    </a:cubicBezTo>
                    <a:cubicBezTo>
                      <a:pt x="400" y="709"/>
                      <a:pt x="400" y="709"/>
                      <a:pt x="400" y="709"/>
                    </a:cubicBezTo>
                    <a:cubicBezTo>
                      <a:pt x="401" y="709"/>
                      <a:pt x="401" y="709"/>
                      <a:pt x="401" y="709"/>
                    </a:cubicBezTo>
                    <a:cubicBezTo>
                      <a:pt x="401" y="653"/>
                      <a:pt x="401" y="653"/>
                      <a:pt x="401" y="653"/>
                    </a:cubicBezTo>
                    <a:cubicBezTo>
                      <a:pt x="366" y="609"/>
                      <a:pt x="341" y="551"/>
                      <a:pt x="331" y="484"/>
                    </a:cubicBezTo>
                    <a:cubicBezTo>
                      <a:pt x="329" y="484"/>
                      <a:pt x="328" y="485"/>
                      <a:pt x="326" y="485"/>
                    </a:cubicBezTo>
                    <a:cubicBezTo>
                      <a:pt x="306" y="485"/>
                      <a:pt x="289" y="468"/>
                      <a:pt x="289" y="447"/>
                    </a:cubicBezTo>
                    <a:cubicBezTo>
                      <a:pt x="289" y="371"/>
                      <a:pt x="289" y="371"/>
                      <a:pt x="289" y="371"/>
                    </a:cubicBezTo>
                    <a:cubicBezTo>
                      <a:pt x="289" y="225"/>
                      <a:pt x="289" y="225"/>
                      <a:pt x="289" y="225"/>
                    </a:cubicBezTo>
                    <a:cubicBezTo>
                      <a:pt x="289" y="224"/>
                      <a:pt x="289" y="224"/>
                      <a:pt x="289" y="224"/>
                    </a:cubicBezTo>
                    <a:cubicBezTo>
                      <a:pt x="289" y="224"/>
                      <a:pt x="289" y="224"/>
                      <a:pt x="289" y="224"/>
                    </a:cubicBezTo>
                    <a:cubicBezTo>
                      <a:pt x="290" y="100"/>
                      <a:pt x="406" y="0"/>
                      <a:pt x="550" y="0"/>
                    </a:cubicBezTo>
                    <a:cubicBezTo>
                      <a:pt x="694" y="0"/>
                      <a:pt x="810" y="100"/>
                      <a:pt x="811" y="224"/>
                    </a:cubicBezTo>
                    <a:cubicBezTo>
                      <a:pt x="811" y="224"/>
                      <a:pt x="811" y="224"/>
                      <a:pt x="811" y="224"/>
                    </a:cubicBezTo>
                    <a:cubicBezTo>
                      <a:pt x="811" y="225"/>
                      <a:pt x="811" y="225"/>
                      <a:pt x="811" y="225"/>
                    </a:cubicBezTo>
                    <a:cubicBezTo>
                      <a:pt x="811" y="371"/>
                      <a:pt x="811" y="371"/>
                      <a:pt x="811" y="371"/>
                    </a:cubicBezTo>
                    <a:cubicBezTo>
                      <a:pt x="811" y="373"/>
                      <a:pt x="811" y="373"/>
                      <a:pt x="811" y="373"/>
                    </a:cubicBezTo>
                    <a:cubicBezTo>
                      <a:pt x="811" y="447"/>
                      <a:pt x="811" y="447"/>
                      <a:pt x="811" y="447"/>
                    </a:cubicBezTo>
                    <a:cubicBezTo>
                      <a:pt x="811" y="468"/>
                      <a:pt x="794" y="485"/>
                      <a:pt x="774" y="485"/>
                    </a:cubicBezTo>
                    <a:cubicBezTo>
                      <a:pt x="772" y="485"/>
                      <a:pt x="771" y="484"/>
                      <a:pt x="769" y="484"/>
                    </a:cubicBezTo>
                    <a:cubicBezTo>
                      <a:pt x="759" y="551"/>
                      <a:pt x="734" y="609"/>
                      <a:pt x="699" y="653"/>
                    </a:cubicBezTo>
                    <a:cubicBezTo>
                      <a:pt x="699" y="709"/>
                      <a:pt x="699" y="709"/>
                      <a:pt x="699" y="709"/>
                    </a:cubicBezTo>
                    <a:cubicBezTo>
                      <a:pt x="699" y="709"/>
                      <a:pt x="699" y="709"/>
                      <a:pt x="700" y="709"/>
                    </a:cubicBezTo>
                    <a:cubicBezTo>
                      <a:pt x="717" y="716"/>
                      <a:pt x="717" y="716"/>
                      <a:pt x="717" y="716"/>
                    </a:cubicBezTo>
                    <a:cubicBezTo>
                      <a:pt x="717" y="716"/>
                      <a:pt x="717" y="716"/>
                      <a:pt x="717" y="716"/>
                    </a:cubicBezTo>
                    <a:cubicBezTo>
                      <a:pt x="1003" y="842"/>
                      <a:pt x="1003" y="842"/>
                      <a:pt x="1003" y="842"/>
                    </a:cubicBezTo>
                    <a:cubicBezTo>
                      <a:pt x="1004" y="842"/>
                      <a:pt x="1006" y="843"/>
                      <a:pt x="1007" y="844"/>
                    </a:cubicBezTo>
                    <a:cubicBezTo>
                      <a:pt x="1007" y="844"/>
                      <a:pt x="1007" y="844"/>
                      <a:pt x="1007" y="844"/>
                    </a:cubicBezTo>
                    <a:cubicBezTo>
                      <a:pt x="1008" y="844"/>
                      <a:pt x="1008" y="845"/>
                      <a:pt x="1009" y="845"/>
                    </a:cubicBezTo>
                    <a:cubicBezTo>
                      <a:pt x="1010" y="846"/>
                      <a:pt x="1011" y="846"/>
                      <a:pt x="1012" y="847"/>
                    </a:cubicBezTo>
                    <a:cubicBezTo>
                      <a:pt x="1013" y="848"/>
                      <a:pt x="1014" y="849"/>
                      <a:pt x="1015" y="849"/>
                    </a:cubicBezTo>
                    <a:cubicBezTo>
                      <a:pt x="1016" y="850"/>
                      <a:pt x="1017" y="851"/>
                      <a:pt x="1019" y="852"/>
                    </a:cubicBezTo>
                    <a:cubicBezTo>
                      <a:pt x="1020" y="853"/>
                      <a:pt x="1021" y="854"/>
                      <a:pt x="1022" y="855"/>
                    </a:cubicBezTo>
                    <a:cubicBezTo>
                      <a:pt x="1023" y="856"/>
                      <a:pt x="1024" y="857"/>
                      <a:pt x="1025" y="858"/>
                    </a:cubicBezTo>
                    <a:cubicBezTo>
                      <a:pt x="1026" y="859"/>
                      <a:pt x="1027" y="860"/>
                      <a:pt x="1028" y="861"/>
                    </a:cubicBezTo>
                    <a:cubicBezTo>
                      <a:pt x="1029" y="862"/>
                      <a:pt x="1030" y="863"/>
                      <a:pt x="1031" y="864"/>
                    </a:cubicBezTo>
                    <a:cubicBezTo>
                      <a:pt x="1032" y="866"/>
                      <a:pt x="1033" y="867"/>
                      <a:pt x="1034" y="868"/>
                    </a:cubicBezTo>
                    <a:cubicBezTo>
                      <a:pt x="1034" y="869"/>
                      <a:pt x="1035" y="870"/>
                      <a:pt x="1036" y="871"/>
                    </a:cubicBezTo>
                    <a:cubicBezTo>
                      <a:pt x="1037" y="873"/>
                      <a:pt x="1038" y="874"/>
                      <a:pt x="1039" y="876"/>
                    </a:cubicBezTo>
                    <a:cubicBezTo>
                      <a:pt x="1039" y="877"/>
                      <a:pt x="1040" y="878"/>
                      <a:pt x="1041" y="879"/>
                    </a:cubicBezTo>
                    <a:cubicBezTo>
                      <a:pt x="1042" y="880"/>
                      <a:pt x="1042" y="882"/>
                      <a:pt x="1043" y="883"/>
                    </a:cubicBezTo>
                    <a:cubicBezTo>
                      <a:pt x="1043" y="884"/>
                      <a:pt x="1044" y="885"/>
                      <a:pt x="1044" y="886"/>
                    </a:cubicBezTo>
                    <a:cubicBezTo>
                      <a:pt x="1045" y="888"/>
                      <a:pt x="1046" y="891"/>
                      <a:pt x="1047" y="893"/>
                    </a:cubicBezTo>
                    <a:cubicBezTo>
                      <a:pt x="1100" y="1118"/>
                      <a:pt x="1100" y="1118"/>
                      <a:pt x="1100" y="1118"/>
                    </a:cubicBezTo>
                    <a:cubicBezTo>
                      <a:pt x="936" y="1118"/>
                      <a:pt x="936" y="1118"/>
                      <a:pt x="936" y="1118"/>
                    </a:cubicBezTo>
                    <a:cubicBezTo>
                      <a:pt x="165" y="1118"/>
                      <a:pt x="165" y="1118"/>
                      <a:pt x="165" y="1118"/>
                    </a:cubicBezTo>
                    <a:cubicBezTo>
                      <a:pt x="0" y="1118"/>
                      <a:pt x="0" y="1118"/>
                      <a:pt x="0" y="1118"/>
                    </a:cubicBez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i$lidé">
                <a:extLst>
                  <a:ext uri="{FF2B5EF4-FFF2-40B4-BE49-F238E27FC236}">
                    <a16:creationId xmlns:a16="http://schemas.microsoft.com/office/drawing/2014/main" id="{87EF6551-298E-4F7F-836D-421B884CF4A2}"/>
                  </a:ext>
                </a:extLst>
              </p:cNvPr>
              <p:cNvSpPr/>
              <p:nvPr/>
            </p:nvSpPr>
            <p:spPr bwMode="auto">
              <a:xfrm>
                <a:off x="3641727" y="1125538"/>
                <a:ext cx="333375" cy="207963"/>
              </a:xfrm>
              <a:custGeom>
                <a:avLst/>
                <a:gdLst>
                  <a:gd name="T0" fmla="*/ 1 w 298"/>
                  <a:gd name="T1" fmla="*/ 55 h 186"/>
                  <a:gd name="T2" fmla="*/ 1 w 298"/>
                  <a:gd name="T3" fmla="*/ 55 h 186"/>
                  <a:gd name="T4" fmla="*/ 149 w 298"/>
                  <a:gd name="T5" fmla="*/ 186 h 186"/>
                  <a:gd name="T6" fmla="*/ 158 w 298"/>
                  <a:gd name="T7" fmla="*/ 185 h 186"/>
                  <a:gd name="T8" fmla="*/ 163 w 298"/>
                  <a:gd name="T9" fmla="*/ 185 h 186"/>
                  <a:gd name="T10" fmla="*/ 175 w 298"/>
                  <a:gd name="T11" fmla="*/ 183 h 186"/>
                  <a:gd name="T12" fmla="*/ 177 w 298"/>
                  <a:gd name="T13" fmla="*/ 183 h 186"/>
                  <a:gd name="T14" fmla="*/ 297 w 298"/>
                  <a:gd name="T15" fmla="*/ 55 h 186"/>
                  <a:gd name="T16" fmla="*/ 297 w 298"/>
                  <a:gd name="T17" fmla="*/ 55 h 186"/>
                  <a:gd name="T18" fmla="*/ 297 w 298"/>
                  <a:gd name="T19" fmla="*/ 55 h 186"/>
                  <a:gd name="T20" fmla="*/ 298 w 298"/>
                  <a:gd name="T21" fmla="*/ 56 h 186"/>
                  <a:gd name="T22" fmla="*/ 298 w 298"/>
                  <a:gd name="T23" fmla="*/ 0 h 186"/>
                  <a:gd name="T24" fmla="*/ 149 w 298"/>
                  <a:gd name="T25" fmla="*/ 79 h 186"/>
                  <a:gd name="T26" fmla="*/ 0 w 298"/>
                  <a:gd name="T27" fmla="*/ 0 h 186"/>
                  <a:gd name="T28" fmla="*/ 0 w 298"/>
                  <a:gd name="T29" fmla="*/ 56 h 186"/>
                  <a:gd name="T30" fmla="*/ 1 w 298"/>
                  <a:gd name="T31" fmla="*/ 55 h 186"/>
                  <a:gd name="T32" fmla="*/ 1 w 298"/>
                  <a:gd name="T33" fmla="*/ 5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8" h="186">
                    <a:moveTo>
                      <a:pt x="1" y="55"/>
                    </a:moveTo>
                    <a:cubicBezTo>
                      <a:pt x="1" y="55"/>
                      <a:pt x="1" y="55"/>
                      <a:pt x="1" y="55"/>
                    </a:cubicBezTo>
                    <a:cubicBezTo>
                      <a:pt x="11" y="129"/>
                      <a:pt x="73" y="185"/>
                      <a:pt x="149" y="186"/>
                    </a:cubicBezTo>
                    <a:cubicBezTo>
                      <a:pt x="152" y="186"/>
                      <a:pt x="155" y="185"/>
                      <a:pt x="158" y="185"/>
                    </a:cubicBezTo>
                    <a:cubicBezTo>
                      <a:pt x="160" y="185"/>
                      <a:pt x="161" y="185"/>
                      <a:pt x="163" y="185"/>
                    </a:cubicBezTo>
                    <a:cubicBezTo>
                      <a:pt x="167" y="184"/>
                      <a:pt x="171" y="184"/>
                      <a:pt x="175" y="183"/>
                    </a:cubicBezTo>
                    <a:cubicBezTo>
                      <a:pt x="176" y="183"/>
                      <a:pt x="176" y="183"/>
                      <a:pt x="177" y="183"/>
                    </a:cubicBezTo>
                    <a:cubicBezTo>
                      <a:pt x="240" y="171"/>
                      <a:pt x="289" y="120"/>
                      <a:pt x="297" y="55"/>
                    </a:cubicBezTo>
                    <a:cubicBezTo>
                      <a:pt x="297" y="55"/>
                      <a:pt x="297" y="55"/>
                      <a:pt x="297" y="55"/>
                    </a:cubicBezTo>
                    <a:cubicBezTo>
                      <a:pt x="297" y="55"/>
                      <a:pt x="297" y="55"/>
                      <a:pt x="297" y="55"/>
                    </a:cubicBezTo>
                    <a:cubicBezTo>
                      <a:pt x="297" y="55"/>
                      <a:pt x="298" y="55"/>
                      <a:pt x="298" y="56"/>
                    </a:cubicBezTo>
                    <a:cubicBezTo>
                      <a:pt x="298" y="0"/>
                      <a:pt x="298" y="0"/>
                      <a:pt x="298" y="0"/>
                    </a:cubicBezTo>
                    <a:cubicBezTo>
                      <a:pt x="259" y="49"/>
                      <a:pt x="206" y="79"/>
                      <a:pt x="149" y="79"/>
                    </a:cubicBezTo>
                    <a:cubicBezTo>
                      <a:pt x="92" y="79"/>
                      <a:pt x="39" y="49"/>
                      <a:pt x="0" y="0"/>
                    </a:cubicBezTo>
                    <a:cubicBezTo>
                      <a:pt x="0" y="56"/>
                      <a:pt x="0" y="56"/>
                      <a:pt x="0" y="56"/>
                    </a:cubicBezTo>
                    <a:cubicBezTo>
                      <a:pt x="0" y="55"/>
                      <a:pt x="1" y="55"/>
                      <a:pt x="1" y="55"/>
                    </a:cubicBezTo>
                    <a:cubicBezTo>
                      <a:pt x="1" y="55"/>
                      <a:pt x="1" y="55"/>
                      <a:pt x="1"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íṥḷïḋé">
                <a:extLst>
                  <a:ext uri="{FF2B5EF4-FFF2-40B4-BE49-F238E27FC236}">
                    <a16:creationId xmlns:a16="http://schemas.microsoft.com/office/drawing/2014/main" id="{0BCE1480-6828-40CA-BBFB-4D62AD3CF71E}"/>
                  </a:ext>
                </a:extLst>
              </p:cNvPr>
              <p:cNvSpPr/>
              <p:nvPr/>
            </p:nvSpPr>
            <p:spPr bwMode="auto">
              <a:xfrm>
                <a:off x="3517902" y="649288"/>
                <a:ext cx="582613" cy="563563"/>
              </a:xfrm>
              <a:custGeom>
                <a:avLst/>
                <a:gdLst>
                  <a:gd name="T0" fmla="*/ 261 w 522"/>
                  <a:gd name="T1" fmla="*/ 505 h 505"/>
                  <a:gd name="T2" fmla="*/ 410 w 522"/>
                  <a:gd name="T3" fmla="*/ 426 h 505"/>
                  <a:gd name="T4" fmla="*/ 480 w 522"/>
                  <a:gd name="T5" fmla="*/ 257 h 505"/>
                  <a:gd name="T6" fmla="*/ 485 w 522"/>
                  <a:gd name="T7" fmla="*/ 258 h 505"/>
                  <a:gd name="T8" fmla="*/ 522 w 522"/>
                  <a:gd name="T9" fmla="*/ 220 h 505"/>
                  <a:gd name="T10" fmla="*/ 522 w 522"/>
                  <a:gd name="T11" fmla="*/ 146 h 505"/>
                  <a:gd name="T12" fmla="*/ 522 w 522"/>
                  <a:gd name="T13" fmla="*/ 144 h 505"/>
                  <a:gd name="T14" fmla="*/ 522 w 522"/>
                  <a:gd name="T15" fmla="*/ 144 h 505"/>
                  <a:gd name="T16" fmla="*/ 485 w 522"/>
                  <a:gd name="T17" fmla="*/ 108 h 505"/>
                  <a:gd name="T18" fmla="*/ 485 w 522"/>
                  <a:gd name="T19" fmla="*/ 71 h 505"/>
                  <a:gd name="T20" fmla="*/ 447 w 522"/>
                  <a:gd name="T21" fmla="*/ 34 h 505"/>
                  <a:gd name="T22" fmla="*/ 423 w 522"/>
                  <a:gd name="T23" fmla="*/ 34 h 505"/>
                  <a:gd name="T24" fmla="*/ 423 w 522"/>
                  <a:gd name="T25" fmla="*/ 34 h 505"/>
                  <a:gd name="T26" fmla="*/ 361 w 522"/>
                  <a:gd name="T27" fmla="*/ 0 h 505"/>
                  <a:gd name="T28" fmla="*/ 298 w 522"/>
                  <a:gd name="T29" fmla="*/ 34 h 505"/>
                  <a:gd name="T30" fmla="*/ 75 w 522"/>
                  <a:gd name="T31" fmla="*/ 34 h 505"/>
                  <a:gd name="T32" fmla="*/ 37 w 522"/>
                  <a:gd name="T33" fmla="*/ 71 h 505"/>
                  <a:gd name="T34" fmla="*/ 37 w 522"/>
                  <a:gd name="T35" fmla="*/ 108 h 505"/>
                  <a:gd name="T36" fmla="*/ 0 w 522"/>
                  <a:gd name="T37" fmla="*/ 144 h 505"/>
                  <a:gd name="T38" fmla="*/ 0 w 522"/>
                  <a:gd name="T39" fmla="*/ 144 h 505"/>
                  <a:gd name="T40" fmla="*/ 0 w 522"/>
                  <a:gd name="T41" fmla="*/ 220 h 505"/>
                  <a:gd name="T42" fmla="*/ 37 w 522"/>
                  <a:gd name="T43" fmla="*/ 258 h 505"/>
                  <a:gd name="T44" fmla="*/ 42 w 522"/>
                  <a:gd name="T45" fmla="*/ 257 h 505"/>
                  <a:gd name="T46" fmla="*/ 112 w 522"/>
                  <a:gd name="T47" fmla="*/ 426 h 505"/>
                  <a:gd name="T48" fmla="*/ 261 w 522"/>
                  <a:gd name="T49" fmla="*/ 505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2" h="505">
                    <a:moveTo>
                      <a:pt x="261" y="505"/>
                    </a:moveTo>
                    <a:cubicBezTo>
                      <a:pt x="318" y="505"/>
                      <a:pt x="371" y="475"/>
                      <a:pt x="410" y="426"/>
                    </a:cubicBezTo>
                    <a:cubicBezTo>
                      <a:pt x="445" y="382"/>
                      <a:pt x="470" y="324"/>
                      <a:pt x="480" y="257"/>
                    </a:cubicBezTo>
                    <a:cubicBezTo>
                      <a:pt x="482" y="257"/>
                      <a:pt x="483" y="258"/>
                      <a:pt x="485" y="258"/>
                    </a:cubicBezTo>
                    <a:cubicBezTo>
                      <a:pt x="505" y="258"/>
                      <a:pt x="522" y="241"/>
                      <a:pt x="522" y="220"/>
                    </a:cubicBezTo>
                    <a:cubicBezTo>
                      <a:pt x="522" y="146"/>
                      <a:pt x="522" y="146"/>
                      <a:pt x="522" y="146"/>
                    </a:cubicBezTo>
                    <a:cubicBezTo>
                      <a:pt x="522" y="144"/>
                      <a:pt x="522" y="144"/>
                      <a:pt x="522" y="144"/>
                    </a:cubicBezTo>
                    <a:cubicBezTo>
                      <a:pt x="522" y="144"/>
                      <a:pt x="522" y="144"/>
                      <a:pt x="522" y="144"/>
                    </a:cubicBezTo>
                    <a:cubicBezTo>
                      <a:pt x="521" y="124"/>
                      <a:pt x="505" y="108"/>
                      <a:pt x="485" y="108"/>
                    </a:cubicBezTo>
                    <a:cubicBezTo>
                      <a:pt x="485" y="71"/>
                      <a:pt x="485" y="71"/>
                      <a:pt x="485" y="71"/>
                    </a:cubicBezTo>
                    <a:cubicBezTo>
                      <a:pt x="485" y="50"/>
                      <a:pt x="468" y="34"/>
                      <a:pt x="447" y="34"/>
                    </a:cubicBezTo>
                    <a:cubicBezTo>
                      <a:pt x="423" y="34"/>
                      <a:pt x="423" y="34"/>
                      <a:pt x="423" y="34"/>
                    </a:cubicBezTo>
                    <a:cubicBezTo>
                      <a:pt x="423" y="34"/>
                      <a:pt x="423" y="34"/>
                      <a:pt x="423" y="34"/>
                    </a:cubicBezTo>
                    <a:cubicBezTo>
                      <a:pt x="397" y="34"/>
                      <a:pt x="374" y="20"/>
                      <a:pt x="361" y="0"/>
                    </a:cubicBezTo>
                    <a:cubicBezTo>
                      <a:pt x="347" y="20"/>
                      <a:pt x="324" y="34"/>
                      <a:pt x="298" y="34"/>
                    </a:cubicBezTo>
                    <a:cubicBezTo>
                      <a:pt x="75" y="34"/>
                      <a:pt x="75" y="34"/>
                      <a:pt x="75" y="34"/>
                    </a:cubicBezTo>
                    <a:cubicBezTo>
                      <a:pt x="54" y="34"/>
                      <a:pt x="37" y="50"/>
                      <a:pt x="37" y="71"/>
                    </a:cubicBezTo>
                    <a:cubicBezTo>
                      <a:pt x="37" y="108"/>
                      <a:pt x="37" y="108"/>
                      <a:pt x="37" y="108"/>
                    </a:cubicBezTo>
                    <a:cubicBezTo>
                      <a:pt x="17" y="108"/>
                      <a:pt x="1" y="124"/>
                      <a:pt x="0" y="144"/>
                    </a:cubicBezTo>
                    <a:cubicBezTo>
                      <a:pt x="0" y="144"/>
                      <a:pt x="0" y="144"/>
                      <a:pt x="0" y="144"/>
                    </a:cubicBezTo>
                    <a:cubicBezTo>
                      <a:pt x="0" y="220"/>
                      <a:pt x="0" y="220"/>
                      <a:pt x="0" y="220"/>
                    </a:cubicBezTo>
                    <a:cubicBezTo>
                      <a:pt x="0" y="241"/>
                      <a:pt x="17" y="258"/>
                      <a:pt x="37" y="258"/>
                    </a:cubicBezTo>
                    <a:cubicBezTo>
                      <a:pt x="39" y="258"/>
                      <a:pt x="40" y="257"/>
                      <a:pt x="42" y="257"/>
                    </a:cubicBezTo>
                    <a:cubicBezTo>
                      <a:pt x="52" y="324"/>
                      <a:pt x="77" y="382"/>
                      <a:pt x="112" y="426"/>
                    </a:cubicBezTo>
                    <a:cubicBezTo>
                      <a:pt x="151" y="475"/>
                      <a:pt x="204" y="505"/>
                      <a:pt x="261" y="50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i$1îḓê">
                <a:extLst>
                  <a:ext uri="{FF2B5EF4-FFF2-40B4-BE49-F238E27FC236}">
                    <a16:creationId xmlns:a16="http://schemas.microsoft.com/office/drawing/2014/main" id="{655E14FF-520E-49DC-90ED-0CEDEB71CC32}"/>
                  </a:ext>
                </a:extLst>
              </p:cNvPr>
              <p:cNvSpPr/>
              <p:nvPr/>
            </p:nvSpPr>
            <p:spPr bwMode="auto">
              <a:xfrm>
                <a:off x="3517902" y="396875"/>
                <a:ext cx="582613" cy="412750"/>
              </a:xfrm>
              <a:custGeom>
                <a:avLst/>
                <a:gdLst>
                  <a:gd name="T0" fmla="*/ 37 w 522"/>
                  <a:gd name="T1" fmla="*/ 335 h 371"/>
                  <a:gd name="T2" fmla="*/ 37 w 522"/>
                  <a:gd name="T3" fmla="*/ 298 h 371"/>
                  <a:gd name="T4" fmla="*/ 75 w 522"/>
                  <a:gd name="T5" fmla="*/ 261 h 371"/>
                  <a:gd name="T6" fmla="*/ 298 w 522"/>
                  <a:gd name="T7" fmla="*/ 261 h 371"/>
                  <a:gd name="T8" fmla="*/ 361 w 522"/>
                  <a:gd name="T9" fmla="*/ 227 h 371"/>
                  <a:gd name="T10" fmla="*/ 423 w 522"/>
                  <a:gd name="T11" fmla="*/ 261 h 371"/>
                  <a:gd name="T12" fmla="*/ 423 w 522"/>
                  <a:gd name="T13" fmla="*/ 261 h 371"/>
                  <a:gd name="T14" fmla="*/ 447 w 522"/>
                  <a:gd name="T15" fmla="*/ 261 h 371"/>
                  <a:gd name="T16" fmla="*/ 485 w 522"/>
                  <a:gd name="T17" fmla="*/ 298 h 371"/>
                  <a:gd name="T18" fmla="*/ 485 w 522"/>
                  <a:gd name="T19" fmla="*/ 335 h 371"/>
                  <a:gd name="T20" fmla="*/ 522 w 522"/>
                  <a:gd name="T21" fmla="*/ 371 h 371"/>
                  <a:gd name="T22" fmla="*/ 522 w 522"/>
                  <a:gd name="T23" fmla="*/ 371 h 371"/>
                  <a:gd name="T24" fmla="*/ 522 w 522"/>
                  <a:gd name="T25" fmla="*/ 225 h 371"/>
                  <a:gd name="T26" fmla="*/ 522 w 522"/>
                  <a:gd name="T27" fmla="*/ 224 h 371"/>
                  <a:gd name="T28" fmla="*/ 522 w 522"/>
                  <a:gd name="T29" fmla="*/ 224 h 371"/>
                  <a:gd name="T30" fmla="*/ 261 w 522"/>
                  <a:gd name="T31" fmla="*/ 0 h 371"/>
                  <a:gd name="T32" fmla="*/ 0 w 522"/>
                  <a:gd name="T33" fmla="*/ 224 h 371"/>
                  <a:gd name="T34" fmla="*/ 0 w 522"/>
                  <a:gd name="T35" fmla="*/ 224 h 371"/>
                  <a:gd name="T36" fmla="*/ 0 w 522"/>
                  <a:gd name="T37" fmla="*/ 225 h 371"/>
                  <a:gd name="T38" fmla="*/ 0 w 522"/>
                  <a:gd name="T39" fmla="*/ 371 h 371"/>
                  <a:gd name="T40" fmla="*/ 0 w 522"/>
                  <a:gd name="T41" fmla="*/ 371 h 371"/>
                  <a:gd name="T42" fmla="*/ 37 w 522"/>
                  <a:gd name="T43" fmla="*/ 3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2" h="371">
                    <a:moveTo>
                      <a:pt x="37" y="335"/>
                    </a:moveTo>
                    <a:cubicBezTo>
                      <a:pt x="37" y="298"/>
                      <a:pt x="37" y="298"/>
                      <a:pt x="37" y="298"/>
                    </a:cubicBezTo>
                    <a:cubicBezTo>
                      <a:pt x="37" y="277"/>
                      <a:pt x="54" y="261"/>
                      <a:pt x="75" y="261"/>
                    </a:cubicBezTo>
                    <a:cubicBezTo>
                      <a:pt x="298" y="261"/>
                      <a:pt x="298" y="261"/>
                      <a:pt x="298" y="261"/>
                    </a:cubicBezTo>
                    <a:cubicBezTo>
                      <a:pt x="324" y="261"/>
                      <a:pt x="347" y="247"/>
                      <a:pt x="361" y="227"/>
                    </a:cubicBezTo>
                    <a:cubicBezTo>
                      <a:pt x="374" y="247"/>
                      <a:pt x="397" y="261"/>
                      <a:pt x="423" y="261"/>
                    </a:cubicBezTo>
                    <a:cubicBezTo>
                      <a:pt x="423" y="261"/>
                      <a:pt x="423" y="261"/>
                      <a:pt x="423" y="261"/>
                    </a:cubicBezTo>
                    <a:cubicBezTo>
                      <a:pt x="447" y="261"/>
                      <a:pt x="447" y="261"/>
                      <a:pt x="447" y="261"/>
                    </a:cubicBezTo>
                    <a:cubicBezTo>
                      <a:pt x="468" y="261"/>
                      <a:pt x="485" y="277"/>
                      <a:pt x="485" y="298"/>
                    </a:cubicBezTo>
                    <a:cubicBezTo>
                      <a:pt x="485" y="335"/>
                      <a:pt x="485" y="335"/>
                      <a:pt x="485" y="335"/>
                    </a:cubicBezTo>
                    <a:cubicBezTo>
                      <a:pt x="505" y="335"/>
                      <a:pt x="521" y="351"/>
                      <a:pt x="522" y="371"/>
                    </a:cubicBezTo>
                    <a:cubicBezTo>
                      <a:pt x="522" y="371"/>
                      <a:pt x="522" y="371"/>
                      <a:pt x="522" y="371"/>
                    </a:cubicBezTo>
                    <a:cubicBezTo>
                      <a:pt x="522" y="225"/>
                      <a:pt x="522" y="225"/>
                      <a:pt x="522" y="225"/>
                    </a:cubicBezTo>
                    <a:cubicBezTo>
                      <a:pt x="522" y="224"/>
                      <a:pt x="522" y="224"/>
                      <a:pt x="522" y="224"/>
                    </a:cubicBezTo>
                    <a:cubicBezTo>
                      <a:pt x="522" y="224"/>
                      <a:pt x="522" y="224"/>
                      <a:pt x="522" y="224"/>
                    </a:cubicBezTo>
                    <a:cubicBezTo>
                      <a:pt x="521" y="100"/>
                      <a:pt x="405" y="0"/>
                      <a:pt x="261" y="0"/>
                    </a:cubicBezTo>
                    <a:cubicBezTo>
                      <a:pt x="117" y="0"/>
                      <a:pt x="1" y="100"/>
                      <a:pt x="0" y="224"/>
                    </a:cubicBezTo>
                    <a:cubicBezTo>
                      <a:pt x="0" y="224"/>
                      <a:pt x="0" y="224"/>
                      <a:pt x="0" y="224"/>
                    </a:cubicBezTo>
                    <a:cubicBezTo>
                      <a:pt x="0" y="225"/>
                      <a:pt x="0" y="225"/>
                      <a:pt x="0" y="225"/>
                    </a:cubicBezTo>
                    <a:cubicBezTo>
                      <a:pt x="0" y="371"/>
                      <a:pt x="0" y="371"/>
                      <a:pt x="0" y="371"/>
                    </a:cubicBezTo>
                    <a:cubicBezTo>
                      <a:pt x="0" y="371"/>
                      <a:pt x="0" y="371"/>
                      <a:pt x="0" y="371"/>
                    </a:cubicBezTo>
                    <a:cubicBezTo>
                      <a:pt x="1" y="351"/>
                      <a:pt x="17" y="335"/>
                      <a:pt x="37" y="335"/>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iṧḷïde">
                <a:extLst>
                  <a:ext uri="{FF2B5EF4-FFF2-40B4-BE49-F238E27FC236}">
                    <a16:creationId xmlns:a16="http://schemas.microsoft.com/office/drawing/2014/main" id="{978B3D43-3885-4210-A61E-B61B7B5DEC29}"/>
                  </a:ext>
                </a:extLst>
              </p:cNvPr>
              <p:cNvSpPr/>
              <p:nvPr/>
            </p:nvSpPr>
            <p:spPr bwMode="auto">
              <a:xfrm>
                <a:off x="3506789" y="385763"/>
                <a:ext cx="604838" cy="436563"/>
              </a:xfrm>
              <a:custGeom>
                <a:avLst/>
                <a:gdLst>
                  <a:gd name="T0" fmla="*/ 542 w 542"/>
                  <a:gd name="T1" fmla="*/ 391 h 391"/>
                  <a:gd name="T2" fmla="*/ 522 w 542"/>
                  <a:gd name="T3" fmla="*/ 391 h 391"/>
                  <a:gd name="T4" fmla="*/ 522 w 542"/>
                  <a:gd name="T5" fmla="*/ 382 h 391"/>
                  <a:gd name="T6" fmla="*/ 495 w 542"/>
                  <a:gd name="T7" fmla="*/ 355 h 391"/>
                  <a:gd name="T8" fmla="*/ 485 w 542"/>
                  <a:gd name="T9" fmla="*/ 355 h 391"/>
                  <a:gd name="T10" fmla="*/ 485 w 542"/>
                  <a:gd name="T11" fmla="*/ 308 h 391"/>
                  <a:gd name="T12" fmla="*/ 457 w 542"/>
                  <a:gd name="T13" fmla="*/ 281 h 391"/>
                  <a:gd name="T14" fmla="*/ 433 w 542"/>
                  <a:gd name="T15" fmla="*/ 281 h 391"/>
                  <a:gd name="T16" fmla="*/ 371 w 542"/>
                  <a:gd name="T17" fmla="*/ 253 h 391"/>
                  <a:gd name="T18" fmla="*/ 308 w 542"/>
                  <a:gd name="T19" fmla="*/ 281 h 391"/>
                  <a:gd name="T20" fmla="*/ 85 w 542"/>
                  <a:gd name="T21" fmla="*/ 281 h 391"/>
                  <a:gd name="T22" fmla="*/ 57 w 542"/>
                  <a:gd name="T23" fmla="*/ 308 h 391"/>
                  <a:gd name="T24" fmla="*/ 57 w 542"/>
                  <a:gd name="T25" fmla="*/ 355 h 391"/>
                  <a:gd name="T26" fmla="*/ 47 w 542"/>
                  <a:gd name="T27" fmla="*/ 355 h 391"/>
                  <a:gd name="T28" fmla="*/ 20 w 542"/>
                  <a:gd name="T29" fmla="*/ 382 h 391"/>
                  <a:gd name="T30" fmla="*/ 20 w 542"/>
                  <a:gd name="T31" fmla="*/ 391 h 391"/>
                  <a:gd name="T32" fmla="*/ 0 w 542"/>
                  <a:gd name="T33" fmla="*/ 391 h 391"/>
                  <a:gd name="T34" fmla="*/ 0 w 542"/>
                  <a:gd name="T35" fmla="*/ 381 h 391"/>
                  <a:gd name="T36" fmla="*/ 0 w 542"/>
                  <a:gd name="T37" fmla="*/ 224 h 391"/>
                  <a:gd name="T38" fmla="*/ 0 w 542"/>
                  <a:gd name="T39" fmla="*/ 224 h 391"/>
                  <a:gd name="T40" fmla="*/ 271 w 542"/>
                  <a:gd name="T41" fmla="*/ 0 h 391"/>
                  <a:gd name="T42" fmla="*/ 542 w 542"/>
                  <a:gd name="T43" fmla="*/ 224 h 391"/>
                  <a:gd name="T44" fmla="*/ 542 w 542"/>
                  <a:gd name="T45" fmla="*/ 224 h 391"/>
                  <a:gd name="T46" fmla="*/ 542 w 542"/>
                  <a:gd name="T47" fmla="*/ 235 h 391"/>
                  <a:gd name="T48" fmla="*/ 542 w 542"/>
                  <a:gd name="T49" fmla="*/ 391 h 391"/>
                  <a:gd name="T50" fmla="*/ 505 w 542"/>
                  <a:gd name="T51" fmla="*/ 336 h 391"/>
                  <a:gd name="T52" fmla="*/ 522 w 542"/>
                  <a:gd name="T53" fmla="*/ 344 h 391"/>
                  <a:gd name="T54" fmla="*/ 522 w 542"/>
                  <a:gd name="T55" fmla="*/ 234 h 391"/>
                  <a:gd name="T56" fmla="*/ 271 w 542"/>
                  <a:gd name="T57" fmla="*/ 20 h 391"/>
                  <a:gd name="T58" fmla="*/ 20 w 542"/>
                  <a:gd name="T59" fmla="*/ 234 h 391"/>
                  <a:gd name="T60" fmla="*/ 20 w 542"/>
                  <a:gd name="T61" fmla="*/ 239 h 391"/>
                  <a:gd name="T62" fmla="*/ 20 w 542"/>
                  <a:gd name="T63" fmla="*/ 344 h 391"/>
                  <a:gd name="T64" fmla="*/ 37 w 542"/>
                  <a:gd name="T65" fmla="*/ 336 h 391"/>
                  <a:gd name="T66" fmla="*/ 37 w 542"/>
                  <a:gd name="T67" fmla="*/ 308 h 391"/>
                  <a:gd name="T68" fmla="*/ 85 w 542"/>
                  <a:gd name="T69" fmla="*/ 261 h 391"/>
                  <a:gd name="T70" fmla="*/ 308 w 542"/>
                  <a:gd name="T71" fmla="*/ 261 h 391"/>
                  <a:gd name="T72" fmla="*/ 362 w 542"/>
                  <a:gd name="T73" fmla="*/ 232 h 391"/>
                  <a:gd name="T74" fmla="*/ 371 w 542"/>
                  <a:gd name="T75" fmla="*/ 219 h 391"/>
                  <a:gd name="T76" fmla="*/ 379 w 542"/>
                  <a:gd name="T77" fmla="*/ 232 h 391"/>
                  <a:gd name="T78" fmla="*/ 433 w 542"/>
                  <a:gd name="T79" fmla="*/ 261 h 391"/>
                  <a:gd name="T80" fmla="*/ 457 w 542"/>
                  <a:gd name="T81" fmla="*/ 261 h 391"/>
                  <a:gd name="T82" fmla="*/ 505 w 542"/>
                  <a:gd name="T83" fmla="*/ 308 h 391"/>
                  <a:gd name="T84" fmla="*/ 505 w 542"/>
                  <a:gd name="T85" fmla="*/ 336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42" h="391">
                    <a:moveTo>
                      <a:pt x="542" y="391"/>
                    </a:moveTo>
                    <a:cubicBezTo>
                      <a:pt x="522" y="391"/>
                      <a:pt x="522" y="391"/>
                      <a:pt x="522" y="391"/>
                    </a:cubicBezTo>
                    <a:cubicBezTo>
                      <a:pt x="522" y="382"/>
                      <a:pt x="522" y="382"/>
                      <a:pt x="522" y="382"/>
                    </a:cubicBezTo>
                    <a:cubicBezTo>
                      <a:pt x="521" y="367"/>
                      <a:pt x="509" y="355"/>
                      <a:pt x="495" y="355"/>
                    </a:cubicBezTo>
                    <a:cubicBezTo>
                      <a:pt x="485" y="355"/>
                      <a:pt x="485" y="355"/>
                      <a:pt x="485" y="355"/>
                    </a:cubicBezTo>
                    <a:cubicBezTo>
                      <a:pt x="485" y="308"/>
                      <a:pt x="485" y="308"/>
                      <a:pt x="485" y="308"/>
                    </a:cubicBezTo>
                    <a:cubicBezTo>
                      <a:pt x="485" y="293"/>
                      <a:pt x="472" y="281"/>
                      <a:pt x="457" y="281"/>
                    </a:cubicBezTo>
                    <a:cubicBezTo>
                      <a:pt x="433" y="281"/>
                      <a:pt x="433" y="281"/>
                      <a:pt x="433" y="281"/>
                    </a:cubicBezTo>
                    <a:cubicBezTo>
                      <a:pt x="409" y="281"/>
                      <a:pt x="386" y="271"/>
                      <a:pt x="371" y="253"/>
                    </a:cubicBezTo>
                    <a:cubicBezTo>
                      <a:pt x="355" y="271"/>
                      <a:pt x="332" y="281"/>
                      <a:pt x="308" y="281"/>
                    </a:cubicBezTo>
                    <a:cubicBezTo>
                      <a:pt x="85" y="281"/>
                      <a:pt x="85" y="281"/>
                      <a:pt x="85" y="281"/>
                    </a:cubicBezTo>
                    <a:cubicBezTo>
                      <a:pt x="70" y="281"/>
                      <a:pt x="57" y="293"/>
                      <a:pt x="57" y="308"/>
                    </a:cubicBezTo>
                    <a:cubicBezTo>
                      <a:pt x="57" y="355"/>
                      <a:pt x="57" y="355"/>
                      <a:pt x="57" y="355"/>
                    </a:cubicBezTo>
                    <a:cubicBezTo>
                      <a:pt x="47" y="355"/>
                      <a:pt x="47" y="355"/>
                      <a:pt x="47" y="355"/>
                    </a:cubicBezTo>
                    <a:cubicBezTo>
                      <a:pt x="33" y="355"/>
                      <a:pt x="21" y="367"/>
                      <a:pt x="20" y="382"/>
                    </a:cubicBezTo>
                    <a:cubicBezTo>
                      <a:pt x="20" y="391"/>
                      <a:pt x="20" y="391"/>
                      <a:pt x="20" y="391"/>
                    </a:cubicBezTo>
                    <a:cubicBezTo>
                      <a:pt x="0" y="391"/>
                      <a:pt x="0" y="391"/>
                      <a:pt x="0" y="391"/>
                    </a:cubicBezTo>
                    <a:cubicBezTo>
                      <a:pt x="0" y="381"/>
                      <a:pt x="0" y="381"/>
                      <a:pt x="0" y="381"/>
                    </a:cubicBezTo>
                    <a:cubicBezTo>
                      <a:pt x="0" y="224"/>
                      <a:pt x="0" y="224"/>
                      <a:pt x="0" y="224"/>
                    </a:cubicBezTo>
                    <a:cubicBezTo>
                      <a:pt x="0" y="224"/>
                      <a:pt x="0" y="224"/>
                      <a:pt x="0" y="224"/>
                    </a:cubicBezTo>
                    <a:cubicBezTo>
                      <a:pt x="7" y="99"/>
                      <a:pt x="126" y="0"/>
                      <a:pt x="271" y="0"/>
                    </a:cubicBezTo>
                    <a:cubicBezTo>
                      <a:pt x="416" y="0"/>
                      <a:pt x="535" y="99"/>
                      <a:pt x="542" y="224"/>
                    </a:cubicBezTo>
                    <a:cubicBezTo>
                      <a:pt x="542" y="224"/>
                      <a:pt x="542" y="224"/>
                      <a:pt x="542" y="224"/>
                    </a:cubicBezTo>
                    <a:cubicBezTo>
                      <a:pt x="542" y="235"/>
                      <a:pt x="542" y="235"/>
                      <a:pt x="542" y="235"/>
                    </a:cubicBezTo>
                    <a:lnTo>
                      <a:pt x="542" y="391"/>
                    </a:lnTo>
                    <a:close/>
                    <a:moveTo>
                      <a:pt x="505" y="336"/>
                    </a:moveTo>
                    <a:cubicBezTo>
                      <a:pt x="511" y="338"/>
                      <a:pt x="517" y="340"/>
                      <a:pt x="522" y="344"/>
                    </a:cubicBezTo>
                    <a:cubicBezTo>
                      <a:pt x="522" y="234"/>
                      <a:pt x="522" y="234"/>
                      <a:pt x="522" y="234"/>
                    </a:cubicBezTo>
                    <a:cubicBezTo>
                      <a:pt x="521" y="116"/>
                      <a:pt x="409" y="20"/>
                      <a:pt x="271" y="20"/>
                    </a:cubicBezTo>
                    <a:cubicBezTo>
                      <a:pt x="133" y="20"/>
                      <a:pt x="21" y="116"/>
                      <a:pt x="20" y="234"/>
                    </a:cubicBezTo>
                    <a:cubicBezTo>
                      <a:pt x="20" y="239"/>
                      <a:pt x="20" y="239"/>
                      <a:pt x="20" y="239"/>
                    </a:cubicBezTo>
                    <a:cubicBezTo>
                      <a:pt x="20" y="344"/>
                      <a:pt x="20" y="344"/>
                      <a:pt x="20" y="344"/>
                    </a:cubicBezTo>
                    <a:cubicBezTo>
                      <a:pt x="25" y="340"/>
                      <a:pt x="31" y="338"/>
                      <a:pt x="37" y="336"/>
                    </a:cubicBezTo>
                    <a:cubicBezTo>
                      <a:pt x="37" y="308"/>
                      <a:pt x="37" y="308"/>
                      <a:pt x="37" y="308"/>
                    </a:cubicBezTo>
                    <a:cubicBezTo>
                      <a:pt x="37" y="282"/>
                      <a:pt x="59" y="261"/>
                      <a:pt x="85" y="261"/>
                    </a:cubicBezTo>
                    <a:cubicBezTo>
                      <a:pt x="308" y="261"/>
                      <a:pt x="308" y="261"/>
                      <a:pt x="308" y="261"/>
                    </a:cubicBezTo>
                    <a:cubicBezTo>
                      <a:pt x="330" y="261"/>
                      <a:pt x="350" y="250"/>
                      <a:pt x="362" y="232"/>
                    </a:cubicBezTo>
                    <a:cubicBezTo>
                      <a:pt x="371" y="219"/>
                      <a:pt x="371" y="219"/>
                      <a:pt x="371" y="219"/>
                    </a:cubicBezTo>
                    <a:cubicBezTo>
                      <a:pt x="379" y="232"/>
                      <a:pt x="379" y="232"/>
                      <a:pt x="379" y="232"/>
                    </a:cubicBezTo>
                    <a:cubicBezTo>
                      <a:pt x="391" y="250"/>
                      <a:pt x="411" y="261"/>
                      <a:pt x="433" y="261"/>
                    </a:cubicBezTo>
                    <a:cubicBezTo>
                      <a:pt x="457" y="261"/>
                      <a:pt x="457" y="261"/>
                      <a:pt x="457" y="261"/>
                    </a:cubicBezTo>
                    <a:cubicBezTo>
                      <a:pt x="484" y="261"/>
                      <a:pt x="505" y="282"/>
                      <a:pt x="505" y="308"/>
                    </a:cubicBezTo>
                    <a:lnTo>
                      <a:pt x="505" y="3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î$ļîḓe">
                <a:extLst>
                  <a:ext uri="{FF2B5EF4-FFF2-40B4-BE49-F238E27FC236}">
                    <a16:creationId xmlns:a16="http://schemas.microsoft.com/office/drawing/2014/main" id="{3AA0C64E-550B-4A7E-901D-B397FE0EF98D}"/>
                  </a:ext>
                </a:extLst>
              </p:cNvPr>
              <p:cNvSpPr/>
              <p:nvPr/>
            </p:nvSpPr>
            <p:spPr bwMode="auto">
              <a:xfrm>
                <a:off x="3840164" y="1185863"/>
                <a:ext cx="134938" cy="142875"/>
              </a:xfrm>
              <a:custGeom>
                <a:avLst/>
                <a:gdLst>
                  <a:gd name="T0" fmla="*/ 120 w 120"/>
                  <a:gd name="T1" fmla="*/ 0 h 128"/>
                  <a:gd name="T2" fmla="*/ 120 w 120"/>
                  <a:gd name="T3" fmla="*/ 0 h 128"/>
                  <a:gd name="T4" fmla="*/ 0 w 120"/>
                  <a:gd name="T5" fmla="*/ 128 h 128"/>
                  <a:gd name="T6" fmla="*/ 120 w 120"/>
                  <a:gd name="T7" fmla="*/ 0 h 128"/>
                </a:gdLst>
                <a:ahLst/>
                <a:cxnLst>
                  <a:cxn ang="0">
                    <a:pos x="T0" y="T1"/>
                  </a:cxn>
                  <a:cxn ang="0">
                    <a:pos x="T2" y="T3"/>
                  </a:cxn>
                  <a:cxn ang="0">
                    <a:pos x="T4" y="T5"/>
                  </a:cxn>
                  <a:cxn ang="0">
                    <a:pos x="T6" y="T7"/>
                  </a:cxn>
                </a:cxnLst>
                <a:rect l="0" t="0" r="r" b="b"/>
                <a:pathLst>
                  <a:path w="120" h="128">
                    <a:moveTo>
                      <a:pt x="120" y="0"/>
                    </a:moveTo>
                    <a:cubicBezTo>
                      <a:pt x="120" y="0"/>
                      <a:pt x="120" y="0"/>
                      <a:pt x="120" y="0"/>
                    </a:cubicBezTo>
                    <a:cubicBezTo>
                      <a:pt x="112" y="65"/>
                      <a:pt x="63" y="116"/>
                      <a:pt x="0" y="128"/>
                    </a:cubicBezTo>
                    <a:cubicBezTo>
                      <a:pt x="63" y="116"/>
                      <a:pt x="112" y="65"/>
                      <a:pt x="12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íSḷïďé">
                <a:extLst>
                  <a:ext uri="{FF2B5EF4-FFF2-40B4-BE49-F238E27FC236}">
                    <a16:creationId xmlns:a16="http://schemas.microsoft.com/office/drawing/2014/main" id="{5D56910B-87C8-46F4-8938-2F555B005A69}"/>
                  </a:ext>
                </a:extLst>
              </p:cNvPr>
              <p:cNvSpPr/>
              <p:nvPr/>
            </p:nvSpPr>
            <p:spPr bwMode="auto">
              <a:xfrm>
                <a:off x="3808414" y="1331913"/>
                <a:ext cx="11113" cy="1588"/>
              </a:xfrm>
              <a:custGeom>
                <a:avLst/>
                <a:gdLst>
                  <a:gd name="T0" fmla="*/ 9 w 9"/>
                  <a:gd name="T1" fmla="*/ 0 h 1"/>
                  <a:gd name="T2" fmla="*/ 0 w 9"/>
                  <a:gd name="T3" fmla="*/ 1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cubicBezTo>
                      <a:pt x="6" y="0"/>
                      <a:pt x="3" y="1"/>
                      <a:pt x="0" y="1"/>
                    </a:cubicBezTo>
                    <a:cubicBezTo>
                      <a:pt x="0" y="1"/>
                      <a:pt x="0" y="1"/>
                      <a:pt x="0" y="1"/>
                    </a:cubicBezTo>
                    <a:cubicBezTo>
                      <a:pt x="3" y="1"/>
                      <a:pt x="6" y="0"/>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îṡḷiďê">
                <a:extLst>
                  <a:ext uri="{FF2B5EF4-FFF2-40B4-BE49-F238E27FC236}">
                    <a16:creationId xmlns:a16="http://schemas.microsoft.com/office/drawing/2014/main" id="{66ED84BB-70E9-4DDF-810C-791FFC4F6DEC}"/>
                  </a:ext>
                </a:extLst>
              </p:cNvPr>
              <p:cNvSpPr/>
              <p:nvPr/>
            </p:nvSpPr>
            <p:spPr bwMode="auto">
              <a:xfrm>
                <a:off x="3624264" y="1185863"/>
                <a:ext cx="371475" cy="196850"/>
              </a:xfrm>
              <a:custGeom>
                <a:avLst/>
                <a:gdLst>
                  <a:gd name="T0" fmla="*/ 314 w 333"/>
                  <a:gd name="T1" fmla="*/ 0 h 176"/>
                  <a:gd name="T2" fmla="*/ 194 w 333"/>
                  <a:gd name="T3" fmla="*/ 128 h 176"/>
                  <a:gd name="T4" fmla="*/ 192 w 333"/>
                  <a:gd name="T5" fmla="*/ 128 h 176"/>
                  <a:gd name="T6" fmla="*/ 180 w 333"/>
                  <a:gd name="T7" fmla="*/ 130 h 176"/>
                  <a:gd name="T8" fmla="*/ 175 w 333"/>
                  <a:gd name="T9" fmla="*/ 130 h 176"/>
                  <a:gd name="T10" fmla="*/ 166 w 333"/>
                  <a:gd name="T11" fmla="*/ 131 h 176"/>
                  <a:gd name="T12" fmla="*/ 166 w 333"/>
                  <a:gd name="T13" fmla="*/ 131 h 176"/>
                  <a:gd name="T14" fmla="*/ 18 w 333"/>
                  <a:gd name="T15" fmla="*/ 0 h 176"/>
                  <a:gd name="T16" fmla="*/ 18 w 333"/>
                  <a:gd name="T17" fmla="*/ 0 h 176"/>
                  <a:gd name="T18" fmla="*/ 17 w 333"/>
                  <a:gd name="T19" fmla="*/ 1 h 176"/>
                  <a:gd name="T20" fmla="*/ 0 w 333"/>
                  <a:gd name="T21" fmla="*/ 8 h 176"/>
                  <a:gd name="T22" fmla="*/ 166 w 333"/>
                  <a:gd name="T23" fmla="*/ 176 h 176"/>
                  <a:gd name="T24" fmla="*/ 166 w 333"/>
                  <a:gd name="T25" fmla="*/ 176 h 176"/>
                  <a:gd name="T26" fmla="*/ 166 w 333"/>
                  <a:gd name="T27" fmla="*/ 176 h 176"/>
                  <a:gd name="T28" fmla="*/ 333 w 333"/>
                  <a:gd name="T29" fmla="*/ 8 h 176"/>
                  <a:gd name="T30" fmla="*/ 333 w 333"/>
                  <a:gd name="T31" fmla="*/ 8 h 176"/>
                  <a:gd name="T32" fmla="*/ 316 w 333"/>
                  <a:gd name="T33" fmla="*/ 1 h 176"/>
                  <a:gd name="T34" fmla="*/ 315 w 333"/>
                  <a:gd name="T35" fmla="*/ 1 h 176"/>
                  <a:gd name="T36" fmla="*/ 314 w 333"/>
                  <a:gd name="T37" fmla="*/ 0 h 176"/>
                  <a:gd name="T38" fmla="*/ 314 w 333"/>
                  <a:gd name="T39"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3" h="176">
                    <a:moveTo>
                      <a:pt x="314" y="0"/>
                    </a:moveTo>
                    <a:cubicBezTo>
                      <a:pt x="306" y="65"/>
                      <a:pt x="257" y="116"/>
                      <a:pt x="194" y="128"/>
                    </a:cubicBezTo>
                    <a:cubicBezTo>
                      <a:pt x="193" y="128"/>
                      <a:pt x="193" y="128"/>
                      <a:pt x="192" y="128"/>
                    </a:cubicBezTo>
                    <a:cubicBezTo>
                      <a:pt x="188" y="129"/>
                      <a:pt x="184" y="129"/>
                      <a:pt x="180" y="130"/>
                    </a:cubicBezTo>
                    <a:cubicBezTo>
                      <a:pt x="178" y="130"/>
                      <a:pt x="177" y="130"/>
                      <a:pt x="175" y="130"/>
                    </a:cubicBezTo>
                    <a:cubicBezTo>
                      <a:pt x="172" y="130"/>
                      <a:pt x="169" y="131"/>
                      <a:pt x="166" y="131"/>
                    </a:cubicBezTo>
                    <a:cubicBezTo>
                      <a:pt x="166" y="131"/>
                      <a:pt x="166" y="131"/>
                      <a:pt x="166" y="131"/>
                    </a:cubicBezTo>
                    <a:cubicBezTo>
                      <a:pt x="90" y="130"/>
                      <a:pt x="28" y="74"/>
                      <a:pt x="18" y="0"/>
                    </a:cubicBezTo>
                    <a:cubicBezTo>
                      <a:pt x="18" y="0"/>
                      <a:pt x="18" y="0"/>
                      <a:pt x="18" y="0"/>
                    </a:cubicBezTo>
                    <a:cubicBezTo>
                      <a:pt x="18" y="0"/>
                      <a:pt x="17" y="1"/>
                      <a:pt x="17" y="1"/>
                    </a:cubicBezTo>
                    <a:cubicBezTo>
                      <a:pt x="0" y="8"/>
                      <a:pt x="0" y="8"/>
                      <a:pt x="0" y="8"/>
                    </a:cubicBezTo>
                    <a:cubicBezTo>
                      <a:pt x="0" y="104"/>
                      <a:pt x="67" y="175"/>
                      <a:pt x="166" y="176"/>
                    </a:cubicBezTo>
                    <a:cubicBezTo>
                      <a:pt x="166" y="176"/>
                      <a:pt x="166" y="176"/>
                      <a:pt x="166" y="176"/>
                    </a:cubicBezTo>
                    <a:cubicBezTo>
                      <a:pt x="166" y="176"/>
                      <a:pt x="166" y="176"/>
                      <a:pt x="166" y="176"/>
                    </a:cubicBezTo>
                    <a:cubicBezTo>
                      <a:pt x="266" y="175"/>
                      <a:pt x="333" y="104"/>
                      <a:pt x="333" y="8"/>
                    </a:cubicBezTo>
                    <a:cubicBezTo>
                      <a:pt x="333" y="8"/>
                      <a:pt x="333" y="8"/>
                      <a:pt x="333" y="8"/>
                    </a:cubicBezTo>
                    <a:cubicBezTo>
                      <a:pt x="316" y="1"/>
                      <a:pt x="316" y="1"/>
                      <a:pt x="316" y="1"/>
                    </a:cubicBezTo>
                    <a:cubicBezTo>
                      <a:pt x="315" y="1"/>
                      <a:pt x="315" y="1"/>
                      <a:pt x="315" y="1"/>
                    </a:cubicBezTo>
                    <a:cubicBezTo>
                      <a:pt x="315" y="0"/>
                      <a:pt x="314" y="0"/>
                      <a:pt x="314" y="0"/>
                    </a:cubicBezTo>
                    <a:cubicBezTo>
                      <a:pt x="314" y="0"/>
                      <a:pt x="314" y="0"/>
                      <a:pt x="314" y="0"/>
                    </a:cubicBez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i$liḋê">
                <a:extLst>
                  <a:ext uri="{FF2B5EF4-FFF2-40B4-BE49-F238E27FC236}">
                    <a16:creationId xmlns:a16="http://schemas.microsoft.com/office/drawing/2014/main" id="{5264374B-5450-4D69-8A47-5E540AAD0D3C}"/>
                  </a:ext>
                </a:extLst>
              </p:cNvPr>
              <p:cNvSpPr/>
              <p:nvPr/>
            </p:nvSpPr>
            <p:spPr bwMode="auto">
              <a:xfrm>
                <a:off x="3630614" y="1093788"/>
                <a:ext cx="355600" cy="250825"/>
              </a:xfrm>
              <a:custGeom>
                <a:avLst/>
                <a:gdLst>
                  <a:gd name="T0" fmla="*/ 159 w 318"/>
                  <a:gd name="T1" fmla="*/ 224 h 224"/>
                  <a:gd name="T2" fmla="*/ 159 w 318"/>
                  <a:gd name="T3" fmla="*/ 224 h 224"/>
                  <a:gd name="T4" fmla="*/ 3 w 318"/>
                  <a:gd name="T5" fmla="*/ 97 h 224"/>
                  <a:gd name="T6" fmla="*/ 0 w 318"/>
                  <a:gd name="T7" fmla="*/ 98 h 224"/>
                  <a:gd name="T8" fmla="*/ 0 w 318"/>
                  <a:gd name="T9" fmla="*/ 84 h 224"/>
                  <a:gd name="T10" fmla="*/ 0 w 318"/>
                  <a:gd name="T11" fmla="*/ 0 h 224"/>
                  <a:gd name="T12" fmla="*/ 18 w 318"/>
                  <a:gd name="T13" fmla="*/ 22 h 224"/>
                  <a:gd name="T14" fmla="*/ 159 w 318"/>
                  <a:gd name="T15" fmla="*/ 97 h 224"/>
                  <a:gd name="T16" fmla="*/ 300 w 318"/>
                  <a:gd name="T17" fmla="*/ 22 h 224"/>
                  <a:gd name="T18" fmla="*/ 318 w 318"/>
                  <a:gd name="T19" fmla="*/ 0 h 224"/>
                  <a:gd name="T20" fmla="*/ 318 w 318"/>
                  <a:gd name="T21" fmla="*/ 98 h 224"/>
                  <a:gd name="T22" fmla="*/ 315 w 318"/>
                  <a:gd name="T23" fmla="*/ 97 h 224"/>
                  <a:gd name="T24" fmla="*/ 189 w 318"/>
                  <a:gd name="T25" fmla="*/ 221 h 224"/>
                  <a:gd name="T26" fmla="*/ 187 w 318"/>
                  <a:gd name="T27" fmla="*/ 221 h 224"/>
                  <a:gd name="T28" fmla="*/ 187 w 318"/>
                  <a:gd name="T29" fmla="*/ 221 h 224"/>
                  <a:gd name="T30" fmla="*/ 174 w 318"/>
                  <a:gd name="T31" fmla="*/ 223 h 224"/>
                  <a:gd name="T32" fmla="*/ 170 w 318"/>
                  <a:gd name="T33" fmla="*/ 223 h 224"/>
                  <a:gd name="T34" fmla="*/ 168 w 318"/>
                  <a:gd name="T35" fmla="*/ 223 h 224"/>
                  <a:gd name="T36" fmla="*/ 166 w 318"/>
                  <a:gd name="T37" fmla="*/ 223 h 224"/>
                  <a:gd name="T38" fmla="*/ 159 w 318"/>
                  <a:gd name="T39" fmla="*/ 224 h 224"/>
                  <a:gd name="T40" fmla="*/ 20 w 318"/>
                  <a:gd name="T41" fmla="*/ 72 h 224"/>
                  <a:gd name="T42" fmla="*/ 21 w 318"/>
                  <a:gd name="T43" fmla="*/ 82 h 224"/>
                  <a:gd name="T44" fmla="*/ 159 w 318"/>
                  <a:gd name="T45" fmla="*/ 204 h 224"/>
                  <a:gd name="T46" fmla="*/ 165 w 318"/>
                  <a:gd name="T47" fmla="*/ 203 h 224"/>
                  <a:gd name="T48" fmla="*/ 167 w 318"/>
                  <a:gd name="T49" fmla="*/ 203 h 224"/>
                  <a:gd name="T50" fmla="*/ 169 w 318"/>
                  <a:gd name="T51" fmla="*/ 203 h 224"/>
                  <a:gd name="T52" fmla="*/ 172 w 318"/>
                  <a:gd name="T53" fmla="*/ 203 h 224"/>
                  <a:gd name="T54" fmla="*/ 183 w 318"/>
                  <a:gd name="T55" fmla="*/ 201 h 224"/>
                  <a:gd name="T56" fmla="*/ 185 w 318"/>
                  <a:gd name="T57" fmla="*/ 201 h 224"/>
                  <a:gd name="T58" fmla="*/ 297 w 318"/>
                  <a:gd name="T59" fmla="*/ 82 h 224"/>
                  <a:gd name="T60" fmla="*/ 298 w 318"/>
                  <a:gd name="T61" fmla="*/ 73 h 224"/>
                  <a:gd name="T62" fmla="*/ 298 w 318"/>
                  <a:gd name="T63" fmla="*/ 54 h 224"/>
                  <a:gd name="T64" fmla="*/ 159 w 318"/>
                  <a:gd name="T65" fmla="*/ 117 h 224"/>
                  <a:gd name="T66" fmla="*/ 20 w 318"/>
                  <a:gd name="T67" fmla="*/ 54 h 224"/>
                  <a:gd name="T68" fmla="*/ 20 w 318"/>
                  <a:gd name="T69" fmla="*/ 7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8" h="224">
                    <a:moveTo>
                      <a:pt x="159" y="224"/>
                    </a:moveTo>
                    <a:cubicBezTo>
                      <a:pt x="159" y="224"/>
                      <a:pt x="159" y="224"/>
                      <a:pt x="159" y="224"/>
                    </a:cubicBezTo>
                    <a:cubicBezTo>
                      <a:pt x="83" y="223"/>
                      <a:pt x="18" y="170"/>
                      <a:pt x="3" y="97"/>
                    </a:cubicBezTo>
                    <a:cubicBezTo>
                      <a:pt x="0" y="98"/>
                      <a:pt x="0" y="98"/>
                      <a:pt x="0" y="98"/>
                    </a:cubicBezTo>
                    <a:cubicBezTo>
                      <a:pt x="0" y="84"/>
                      <a:pt x="0" y="84"/>
                      <a:pt x="0" y="84"/>
                    </a:cubicBezTo>
                    <a:cubicBezTo>
                      <a:pt x="0" y="0"/>
                      <a:pt x="0" y="0"/>
                      <a:pt x="0" y="0"/>
                    </a:cubicBezTo>
                    <a:cubicBezTo>
                      <a:pt x="18" y="22"/>
                      <a:pt x="18" y="22"/>
                      <a:pt x="18" y="22"/>
                    </a:cubicBezTo>
                    <a:cubicBezTo>
                      <a:pt x="57" y="70"/>
                      <a:pt x="107" y="97"/>
                      <a:pt x="159" y="97"/>
                    </a:cubicBezTo>
                    <a:cubicBezTo>
                      <a:pt x="211" y="97"/>
                      <a:pt x="261" y="70"/>
                      <a:pt x="300" y="22"/>
                    </a:cubicBezTo>
                    <a:cubicBezTo>
                      <a:pt x="318" y="0"/>
                      <a:pt x="318" y="0"/>
                      <a:pt x="318" y="0"/>
                    </a:cubicBezTo>
                    <a:cubicBezTo>
                      <a:pt x="318" y="98"/>
                      <a:pt x="318" y="98"/>
                      <a:pt x="318" y="98"/>
                    </a:cubicBezTo>
                    <a:cubicBezTo>
                      <a:pt x="315" y="97"/>
                      <a:pt x="315" y="97"/>
                      <a:pt x="315" y="97"/>
                    </a:cubicBezTo>
                    <a:cubicBezTo>
                      <a:pt x="302" y="160"/>
                      <a:pt x="253" y="209"/>
                      <a:pt x="189" y="221"/>
                    </a:cubicBezTo>
                    <a:cubicBezTo>
                      <a:pt x="188" y="221"/>
                      <a:pt x="188" y="221"/>
                      <a:pt x="187" y="221"/>
                    </a:cubicBezTo>
                    <a:cubicBezTo>
                      <a:pt x="187" y="221"/>
                      <a:pt x="187" y="221"/>
                      <a:pt x="187" y="221"/>
                    </a:cubicBezTo>
                    <a:cubicBezTo>
                      <a:pt x="183" y="222"/>
                      <a:pt x="179" y="222"/>
                      <a:pt x="174" y="223"/>
                    </a:cubicBezTo>
                    <a:cubicBezTo>
                      <a:pt x="173" y="223"/>
                      <a:pt x="171" y="223"/>
                      <a:pt x="170" y="223"/>
                    </a:cubicBezTo>
                    <a:cubicBezTo>
                      <a:pt x="170" y="223"/>
                      <a:pt x="169" y="223"/>
                      <a:pt x="168" y="223"/>
                    </a:cubicBezTo>
                    <a:cubicBezTo>
                      <a:pt x="166" y="223"/>
                      <a:pt x="166" y="223"/>
                      <a:pt x="166" y="223"/>
                    </a:cubicBezTo>
                    <a:cubicBezTo>
                      <a:pt x="164" y="223"/>
                      <a:pt x="162" y="224"/>
                      <a:pt x="159" y="224"/>
                    </a:cubicBezTo>
                    <a:close/>
                    <a:moveTo>
                      <a:pt x="20" y="72"/>
                    </a:moveTo>
                    <a:cubicBezTo>
                      <a:pt x="21" y="82"/>
                      <a:pt x="21" y="82"/>
                      <a:pt x="21" y="82"/>
                    </a:cubicBezTo>
                    <a:cubicBezTo>
                      <a:pt x="30" y="151"/>
                      <a:pt x="89" y="203"/>
                      <a:pt x="159" y="204"/>
                    </a:cubicBezTo>
                    <a:cubicBezTo>
                      <a:pt x="161" y="204"/>
                      <a:pt x="163" y="203"/>
                      <a:pt x="165" y="203"/>
                    </a:cubicBezTo>
                    <a:cubicBezTo>
                      <a:pt x="167" y="203"/>
                      <a:pt x="167" y="203"/>
                      <a:pt x="167" y="203"/>
                    </a:cubicBezTo>
                    <a:cubicBezTo>
                      <a:pt x="168" y="203"/>
                      <a:pt x="169" y="203"/>
                      <a:pt x="169" y="203"/>
                    </a:cubicBezTo>
                    <a:cubicBezTo>
                      <a:pt x="170" y="203"/>
                      <a:pt x="171" y="203"/>
                      <a:pt x="172" y="203"/>
                    </a:cubicBezTo>
                    <a:cubicBezTo>
                      <a:pt x="176" y="203"/>
                      <a:pt x="180" y="202"/>
                      <a:pt x="183" y="201"/>
                    </a:cubicBezTo>
                    <a:cubicBezTo>
                      <a:pt x="184" y="201"/>
                      <a:pt x="184" y="201"/>
                      <a:pt x="185" y="201"/>
                    </a:cubicBezTo>
                    <a:cubicBezTo>
                      <a:pt x="244" y="190"/>
                      <a:pt x="289" y="142"/>
                      <a:pt x="297" y="82"/>
                    </a:cubicBezTo>
                    <a:cubicBezTo>
                      <a:pt x="298" y="73"/>
                      <a:pt x="298" y="73"/>
                      <a:pt x="298" y="73"/>
                    </a:cubicBezTo>
                    <a:cubicBezTo>
                      <a:pt x="298" y="54"/>
                      <a:pt x="298" y="54"/>
                      <a:pt x="298" y="54"/>
                    </a:cubicBezTo>
                    <a:cubicBezTo>
                      <a:pt x="258" y="95"/>
                      <a:pt x="209" y="117"/>
                      <a:pt x="159" y="117"/>
                    </a:cubicBezTo>
                    <a:cubicBezTo>
                      <a:pt x="109" y="117"/>
                      <a:pt x="60" y="95"/>
                      <a:pt x="20" y="54"/>
                    </a:cubicBezTo>
                    <a:cubicBezTo>
                      <a:pt x="20" y="72"/>
                      <a:pt x="20" y="72"/>
                      <a:pt x="20" y="7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ïṧļîḑe">
                <a:extLst>
                  <a:ext uri="{FF2B5EF4-FFF2-40B4-BE49-F238E27FC236}">
                    <a16:creationId xmlns:a16="http://schemas.microsoft.com/office/drawing/2014/main" id="{61AC2646-7A35-42FE-815D-AB4EDF40C576}"/>
                  </a:ext>
                </a:extLst>
              </p:cNvPr>
              <p:cNvSpPr/>
              <p:nvPr/>
            </p:nvSpPr>
            <p:spPr bwMode="auto">
              <a:xfrm>
                <a:off x="3506789" y="630238"/>
                <a:ext cx="604838" cy="501650"/>
              </a:xfrm>
              <a:custGeom>
                <a:avLst/>
                <a:gdLst>
                  <a:gd name="T0" fmla="*/ 428 w 542"/>
                  <a:gd name="T1" fmla="*/ 450 h 450"/>
                  <a:gd name="T2" fmla="*/ 412 w 542"/>
                  <a:gd name="T3" fmla="*/ 438 h 450"/>
                  <a:gd name="T4" fmla="*/ 480 w 542"/>
                  <a:gd name="T5" fmla="*/ 274 h 450"/>
                  <a:gd name="T6" fmla="*/ 482 w 542"/>
                  <a:gd name="T7" fmla="*/ 264 h 450"/>
                  <a:gd name="T8" fmla="*/ 491 w 542"/>
                  <a:gd name="T9" fmla="*/ 265 h 450"/>
                  <a:gd name="T10" fmla="*/ 495 w 542"/>
                  <a:gd name="T11" fmla="*/ 266 h 450"/>
                  <a:gd name="T12" fmla="*/ 522 w 542"/>
                  <a:gd name="T13" fmla="*/ 238 h 450"/>
                  <a:gd name="T14" fmla="*/ 522 w 542"/>
                  <a:gd name="T15" fmla="*/ 163 h 450"/>
                  <a:gd name="T16" fmla="*/ 495 w 542"/>
                  <a:gd name="T17" fmla="*/ 136 h 450"/>
                  <a:gd name="T18" fmla="*/ 485 w 542"/>
                  <a:gd name="T19" fmla="*/ 136 h 450"/>
                  <a:gd name="T20" fmla="*/ 485 w 542"/>
                  <a:gd name="T21" fmla="*/ 89 h 450"/>
                  <a:gd name="T22" fmla="*/ 457 w 542"/>
                  <a:gd name="T23" fmla="*/ 62 h 450"/>
                  <a:gd name="T24" fmla="*/ 433 w 542"/>
                  <a:gd name="T25" fmla="*/ 62 h 450"/>
                  <a:gd name="T26" fmla="*/ 371 w 542"/>
                  <a:gd name="T27" fmla="*/ 34 h 450"/>
                  <a:gd name="T28" fmla="*/ 308 w 542"/>
                  <a:gd name="T29" fmla="*/ 62 h 450"/>
                  <a:gd name="T30" fmla="*/ 85 w 542"/>
                  <a:gd name="T31" fmla="*/ 62 h 450"/>
                  <a:gd name="T32" fmla="*/ 57 w 542"/>
                  <a:gd name="T33" fmla="*/ 89 h 450"/>
                  <a:gd name="T34" fmla="*/ 57 w 542"/>
                  <a:gd name="T35" fmla="*/ 136 h 450"/>
                  <a:gd name="T36" fmla="*/ 47 w 542"/>
                  <a:gd name="T37" fmla="*/ 136 h 450"/>
                  <a:gd name="T38" fmla="*/ 20 w 542"/>
                  <a:gd name="T39" fmla="*/ 163 h 450"/>
                  <a:gd name="T40" fmla="*/ 20 w 542"/>
                  <a:gd name="T41" fmla="*/ 164 h 450"/>
                  <a:gd name="T42" fmla="*/ 20 w 542"/>
                  <a:gd name="T43" fmla="*/ 238 h 450"/>
                  <a:gd name="T44" fmla="*/ 47 w 542"/>
                  <a:gd name="T45" fmla="*/ 266 h 450"/>
                  <a:gd name="T46" fmla="*/ 51 w 542"/>
                  <a:gd name="T47" fmla="*/ 265 h 450"/>
                  <a:gd name="T48" fmla="*/ 60 w 542"/>
                  <a:gd name="T49" fmla="*/ 264 h 450"/>
                  <a:gd name="T50" fmla="*/ 62 w 542"/>
                  <a:gd name="T51" fmla="*/ 274 h 450"/>
                  <a:gd name="T52" fmla="*/ 130 w 542"/>
                  <a:gd name="T53" fmla="*/ 438 h 450"/>
                  <a:gd name="T54" fmla="*/ 114 w 542"/>
                  <a:gd name="T55" fmla="*/ 450 h 450"/>
                  <a:gd name="T56" fmla="*/ 43 w 542"/>
                  <a:gd name="T57" fmla="*/ 285 h 450"/>
                  <a:gd name="T58" fmla="*/ 0 w 542"/>
                  <a:gd name="T59" fmla="*/ 238 h 450"/>
                  <a:gd name="T60" fmla="*/ 0 w 542"/>
                  <a:gd name="T61" fmla="*/ 152 h 450"/>
                  <a:gd name="T62" fmla="*/ 1 w 542"/>
                  <a:gd name="T63" fmla="*/ 152 h 450"/>
                  <a:gd name="T64" fmla="*/ 37 w 542"/>
                  <a:gd name="T65" fmla="*/ 117 h 450"/>
                  <a:gd name="T66" fmla="*/ 37 w 542"/>
                  <a:gd name="T67" fmla="*/ 89 h 450"/>
                  <a:gd name="T68" fmla="*/ 85 w 542"/>
                  <a:gd name="T69" fmla="*/ 42 h 450"/>
                  <a:gd name="T70" fmla="*/ 308 w 542"/>
                  <a:gd name="T71" fmla="*/ 42 h 450"/>
                  <a:gd name="T72" fmla="*/ 362 w 542"/>
                  <a:gd name="T73" fmla="*/ 13 h 450"/>
                  <a:gd name="T74" fmla="*/ 371 w 542"/>
                  <a:gd name="T75" fmla="*/ 0 h 450"/>
                  <a:gd name="T76" fmla="*/ 379 w 542"/>
                  <a:gd name="T77" fmla="*/ 13 h 450"/>
                  <a:gd name="T78" fmla="*/ 433 w 542"/>
                  <a:gd name="T79" fmla="*/ 42 h 450"/>
                  <a:gd name="T80" fmla="*/ 457 w 542"/>
                  <a:gd name="T81" fmla="*/ 42 h 450"/>
                  <a:gd name="T82" fmla="*/ 505 w 542"/>
                  <a:gd name="T83" fmla="*/ 89 h 450"/>
                  <a:gd name="T84" fmla="*/ 505 w 542"/>
                  <a:gd name="T85" fmla="*/ 117 h 450"/>
                  <a:gd name="T86" fmla="*/ 541 w 542"/>
                  <a:gd name="T87" fmla="*/ 152 h 450"/>
                  <a:gd name="T88" fmla="*/ 542 w 542"/>
                  <a:gd name="T89" fmla="*/ 152 h 450"/>
                  <a:gd name="T90" fmla="*/ 542 w 542"/>
                  <a:gd name="T91" fmla="*/ 164 h 450"/>
                  <a:gd name="T92" fmla="*/ 542 w 542"/>
                  <a:gd name="T93" fmla="*/ 238 h 450"/>
                  <a:gd name="T94" fmla="*/ 499 w 542"/>
                  <a:gd name="T95" fmla="*/ 285 h 450"/>
                  <a:gd name="T96" fmla="*/ 428 w 542"/>
                  <a:gd name="T97" fmla="*/ 45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2" h="450">
                    <a:moveTo>
                      <a:pt x="428" y="450"/>
                    </a:moveTo>
                    <a:cubicBezTo>
                      <a:pt x="412" y="438"/>
                      <a:pt x="412" y="438"/>
                      <a:pt x="412" y="438"/>
                    </a:cubicBezTo>
                    <a:cubicBezTo>
                      <a:pt x="447" y="395"/>
                      <a:pt x="471" y="337"/>
                      <a:pt x="480" y="274"/>
                    </a:cubicBezTo>
                    <a:cubicBezTo>
                      <a:pt x="482" y="264"/>
                      <a:pt x="482" y="264"/>
                      <a:pt x="482" y="264"/>
                    </a:cubicBezTo>
                    <a:cubicBezTo>
                      <a:pt x="491" y="265"/>
                      <a:pt x="491" y="265"/>
                      <a:pt x="491" y="265"/>
                    </a:cubicBezTo>
                    <a:cubicBezTo>
                      <a:pt x="493" y="265"/>
                      <a:pt x="494" y="266"/>
                      <a:pt x="495" y="266"/>
                    </a:cubicBezTo>
                    <a:cubicBezTo>
                      <a:pt x="510" y="266"/>
                      <a:pt x="522" y="253"/>
                      <a:pt x="522" y="238"/>
                    </a:cubicBezTo>
                    <a:cubicBezTo>
                      <a:pt x="522" y="163"/>
                      <a:pt x="522" y="163"/>
                      <a:pt x="522" y="163"/>
                    </a:cubicBezTo>
                    <a:cubicBezTo>
                      <a:pt x="521" y="148"/>
                      <a:pt x="509" y="136"/>
                      <a:pt x="495" y="136"/>
                    </a:cubicBezTo>
                    <a:cubicBezTo>
                      <a:pt x="485" y="136"/>
                      <a:pt x="485" y="136"/>
                      <a:pt x="485" y="136"/>
                    </a:cubicBezTo>
                    <a:cubicBezTo>
                      <a:pt x="485" y="89"/>
                      <a:pt x="485" y="89"/>
                      <a:pt x="485" y="89"/>
                    </a:cubicBezTo>
                    <a:cubicBezTo>
                      <a:pt x="485" y="74"/>
                      <a:pt x="472" y="62"/>
                      <a:pt x="457" y="62"/>
                    </a:cubicBezTo>
                    <a:cubicBezTo>
                      <a:pt x="433" y="62"/>
                      <a:pt x="433" y="62"/>
                      <a:pt x="433" y="62"/>
                    </a:cubicBezTo>
                    <a:cubicBezTo>
                      <a:pt x="409" y="62"/>
                      <a:pt x="386" y="52"/>
                      <a:pt x="371" y="34"/>
                    </a:cubicBezTo>
                    <a:cubicBezTo>
                      <a:pt x="355" y="52"/>
                      <a:pt x="332" y="62"/>
                      <a:pt x="308" y="62"/>
                    </a:cubicBezTo>
                    <a:cubicBezTo>
                      <a:pt x="85" y="62"/>
                      <a:pt x="85" y="62"/>
                      <a:pt x="85" y="62"/>
                    </a:cubicBezTo>
                    <a:cubicBezTo>
                      <a:pt x="70" y="62"/>
                      <a:pt x="57" y="74"/>
                      <a:pt x="57" y="89"/>
                    </a:cubicBezTo>
                    <a:cubicBezTo>
                      <a:pt x="57" y="136"/>
                      <a:pt x="57" y="136"/>
                      <a:pt x="57" y="136"/>
                    </a:cubicBezTo>
                    <a:cubicBezTo>
                      <a:pt x="47" y="136"/>
                      <a:pt x="47" y="136"/>
                      <a:pt x="47" y="136"/>
                    </a:cubicBezTo>
                    <a:cubicBezTo>
                      <a:pt x="33" y="136"/>
                      <a:pt x="21" y="148"/>
                      <a:pt x="20" y="163"/>
                    </a:cubicBezTo>
                    <a:cubicBezTo>
                      <a:pt x="20" y="164"/>
                      <a:pt x="20" y="164"/>
                      <a:pt x="20" y="164"/>
                    </a:cubicBezTo>
                    <a:cubicBezTo>
                      <a:pt x="20" y="238"/>
                      <a:pt x="20" y="238"/>
                      <a:pt x="20" y="238"/>
                    </a:cubicBezTo>
                    <a:cubicBezTo>
                      <a:pt x="20" y="253"/>
                      <a:pt x="32" y="266"/>
                      <a:pt x="47" y="266"/>
                    </a:cubicBezTo>
                    <a:cubicBezTo>
                      <a:pt x="48" y="266"/>
                      <a:pt x="49" y="265"/>
                      <a:pt x="51" y="265"/>
                    </a:cubicBezTo>
                    <a:cubicBezTo>
                      <a:pt x="60" y="264"/>
                      <a:pt x="60" y="264"/>
                      <a:pt x="60" y="264"/>
                    </a:cubicBezTo>
                    <a:cubicBezTo>
                      <a:pt x="62" y="274"/>
                      <a:pt x="62" y="274"/>
                      <a:pt x="62" y="274"/>
                    </a:cubicBezTo>
                    <a:cubicBezTo>
                      <a:pt x="71" y="337"/>
                      <a:pt x="95" y="395"/>
                      <a:pt x="130" y="438"/>
                    </a:cubicBezTo>
                    <a:cubicBezTo>
                      <a:pt x="114" y="450"/>
                      <a:pt x="114" y="450"/>
                      <a:pt x="114" y="450"/>
                    </a:cubicBezTo>
                    <a:cubicBezTo>
                      <a:pt x="78" y="406"/>
                      <a:pt x="54" y="349"/>
                      <a:pt x="43" y="285"/>
                    </a:cubicBezTo>
                    <a:cubicBezTo>
                      <a:pt x="19" y="283"/>
                      <a:pt x="0" y="263"/>
                      <a:pt x="0" y="238"/>
                    </a:cubicBezTo>
                    <a:cubicBezTo>
                      <a:pt x="0" y="152"/>
                      <a:pt x="0" y="152"/>
                      <a:pt x="0" y="152"/>
                    </a:cubicBezTo>
                    <a:cubicBezTo>
                      <a:pt x="1" y="152"/>
                      <a:pt x="1" y="152"/>
                      <a:pt x="1" y="152"/>
                    </a:cubicBezTo>
                    <a:cubicBezTo>
                      <a:pt x="6" y="135"/>
                      <a:pt x="20" y="121"/>
                      <a:pt x="37" y="117"/>
                    </a:cubicBezTo>
                    <a:cubicBezTo>
                      <a:pt x="37" y="89"/>
                      <a:pt x="37" y="89"/>
                      <a:pt x="37" y="89"/>
                    </a:cubicBezTo>
                    <a:cubicBezTo>
                      <a:pt x="37" y="63"/>
                      <a:pt x="59" y="42"/>
                      <a:pt x="85" y="42"/>
                    </a:cubicBezTo>
                    <a:cubicBezTo>
                      <a:pt x="308" y="42"/>
                      <a:pt x="308" y="42"/>
                      <a:pt x="308" y="42"/>
                    </a:cubicBezTo>
                    <a:cubicBezTo>
                      <a:pt x="330" y="42"/>
                      <a:pt x="350" y="31"/>
                      <a:pt x="362" y="13"/>
                    </a:cubicBezTo>
                    <a:cubicBezTo>
                      <a:pt x="371" y="0"/>
                      <a:pt x="371" y="0"/>
                      <a:pt x="371" y="0"/>
                    </a:cubicBezTo>
                    <a:cubicBezTo>
                      <a:pt x="379" y="13"/>
                      <a:pt x="379" y="13"/>
                      <a:pt x="379" y="13"/>
                    </a:cubicBezTo>
                    <a:cubicBezTo>
                      <a:pt x="391" y="31"/>
                      <a:pt x="411" y="42"/>
                      <a:pt x="433" y="42"/>
                    </a:cubicBezTo>
                    <a:cubicBezTo>
                      <a:pt x="457" y="42"/>
                      <a:pt x="457" y="42"/>
                      <a:pt x="457" y="42"/>
                    </a:cubicBezTo>
                    <a:cubicBezTo>
                      <a:pt x="484" y="42"/>
                      <a:pt x="505" y="63"/>
                      <a:pt x="505" y="89"/>
                    </a:cubicBezTo>
                    <a:cubicBezTo>
                      <a:pt x="505" y="117"/>
                      <a:pt x="505" y="117"/>
                      <a:pt x="505" y="117"/>
                    </a:cubicBezTo>
                    <a:cubicBezTo>
                      <a:pt x="522" y="121"/>
                      <a:pt x="536" y="135"/>
                      <a:pt x="541" y="152"/>
                    </a:cubicBezTo>
                    <a:cubicBezTo>
                      <a:pt x="542" y="152"/>
                      <a:pt x="542" y="152"/>
                      <a:pt x="542" y="152"/>
                    </a:cubicBezTo>
                    <a:cubicBezTo>
                      <a:pt x="542" y="164"/>
                      <a:pt x="542" y="164"/>
                      <a:pt x="542" y="164"/>
                    </a:cubicBezTo>
                    <a:cubicBezTo>
                      <a:pt x="542" y="238"/>
                      <a:pt x="542" y="238"/>
                      <a:pt x="542" y="238"/>
                    </a:cubicBezTo>
                    <a:cubicBezTo>
                      <a:pt x="542" y="263"/>
                      <a:pt x="523" y="283"/>
                      <a:pt x="499" y="285"/>
                    </a:cubicBezTo>
                    <a:cubicBezTo>
                      <a:pt x="488" y="349"/>
                      <a:pt x="464" y="406"/>
                      <a:pt x="428" y="4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îś1iḍê">
                <a:extLst>
                  <a:ext uri="{FF2B5EF4-FFF2-40B4-BE49-F238E27FC236}">
                    <a16:creationId xmlns:a16="http://schemas.microsoft.com/office/drawing/2014/main" id="{47305AAA-5F00-4F74-9313-686CEF3B1532}"/>
                  </a:ext>
                </a:extLst>
              </p:cNvPr>
              <p:cNvSpPr/>
              <p:nvPr/>
            </p:nvSpPr>
            <p:spPr bwMode="auto">
              <a:xfrm>
                <a:off x="3506789" y="385763"/>
                <a:ext cx="604838" cy="436563"/>
              </a:xfrm>
              <a:custGeom>
                <a:avLst/>
                <a:gdLst>
                  <a:gd name="T0" fmla="*/ 542 w 542"/>
                  <a:gd name="T1" fmla="*/ 391 h 391"/>
                  <a:gd name="T2" fmla="*/ 522 w 542"/>
                  <a:gd name="T3" fmla="*/ 391 h 391"/>
                  <a:gd name="T4" fmla="*/ 522 w 542"/>
                  <a:gd name="T5" fmla="*/ 382 h 391"/>
                  <a:gd name="T6" fmla="*/ 495 w 542"/>
                  <a:gd name="T7" fmla="*/ 355 h 391"/>
                  <a:gd name="T8" fmla="*/ 485 w 542"/>
                  <a:gd name="T9" fmla="*/ 355 h 391"/>
                  <a:gd name="T10" fmla="*/ 485 w 542"/>
                  <a:gd name="T11" fmla="*/ 308 h 391"/>
                  <a:gd name="T12" fmla="*/ 457 w 542"/>
                  <a:gd name="T13" fmla="*/ 281 h 391"/>
                  <a:gd name="T14" fmla="*/ 433 w 542"/>
                  <a:gd name="T15" fmla="*/ 281 h 391"/>
                  <a:gd name="T16" fmla="*/ 371 w 542"/>
                  <a:gd name="T17" fmla="*/ 253 h 391"/>
                  <a:gd name="T18" fmla="*/ 308 w 542"/>
                  <a:gd name="T19" fmla="*/ 281 h 391"/>
                  <a:gd name="T20" fmla="*/ 85 w 542"/>
                  <a:gd name="T21" fmla="*/ 281 h 391"/>
                  <a:gd name="T22" fmla="*/ 57 w 542"/>
                  <a:gd name="T23" fmla="*/ 308 h 391"/>
                  <a:gd name="T24" fmla="*/ 57 w 542"/>
                  <a:gd name="T25" fmla="*/ 355 h 391"/>
                  <a:gd name="T26" fmla="*/ 47 w 542"/>
                  <a:gd name="T27" fmla="*/ 355 h 391"/>
                  <a:gd name="T28" fmla="*/ 20 w 542"/>
                  <a:gd name="T29" fmla="*/ 382 h 391"/>
                  <a:gd name="T30" fmla="*/ 20 w 542"/>
                  <a:gd name="T31" fmla="*/ 391 h 391"/>
                  <a:gd name="T32" fmla="*/ 0 w 542"/>
                  <a:gd name="T33" fmla="*/ 391 h 391"/>
                  <a:gd name="T34" fmla="*/ 0 w 542"/>
                  <a:gd name="T35" fmla="*/ 381 h 391"/>
                  <a:gd name="T36" fmla="*/ 0 w 542"/>
                  <a:gd name="T37" fmla="*/ 224 h 391"/>
                  <a:gd name="T38" fmla="*/ 0 w 542"/>
                  <a:gd name="T39" fmla="*/ 224 h 391"/>
                  <a:gd name="T40" fmla="*/ 271 w 542"/>
                  <a:gd name="T41" fmla="*/ 0 h 391"/>
                  <a:gd name="T42" fmla="*/ 542 w 542"/>
                  <a:gd name="T43" fmla="*/ 224 h 391"/>
                  <a:gd name="T44" fmla="*/ 542 w 542"/>
                  <a:gd name="T45" fmla="*/ 224 h 391"/>
                  <a:gd name="T46" fmla="*/ 542 w 542"/>
                  <a:gd name="T47" fmla="*/ 235 h 391"/>
                  <a:gd name="T48" fmla="*/ 542 w 542"/>
                  <a:gd name="T49" fmla="*/ 391 h 391"/>
                  <a:gd name="T50" fmla="*/ 505 w 542"/>
                  <a:gd name="T51" fmla="*/ 336 h 391"/>
                  <a:gd name="T52" fmla="*/ 522 w 542"/>
                  <a:gd name="T53" fmla="*/ 344 h 391"/>
                  <a:gd name="T54" fmla="*/ 522 w 542"/>
                  <a:gd name="T55" fmla="*/ 234 h 391"/>
                  <a:gd name="T56" fmla="*/ 271 w 542"/>
                  <a:gd name="T57" fmla="*/ 20 h 391"/>
                  <a:gd name="T58" fmla="*/ 20 w 542"/>
                  <a:gd name="T59" fmla="*/ 234 h 391"/>
                  <a:gd name="T60" fmla="*/ 20 w 542"/>
                  <a:gd name="T61" fmla="*/ 239 h 391"/>
                  <a:gd name="T62" fmla="*/ 20 w 542"/>
                  <a:gd name="T63" fmla="*/ 344 h 391"/>
                  <a:gd name="T64" fmla="*/ 37 w 542"/>
                  <a:gd name="T65" fmla="*/ 336 h 391"/>
                  <a:gd name="T66" fmla="*/ 37 w 542"/>
                  <a:gd name="T67" fmla="*/ 308 h 391"/>
                  <a:gd name="T68" fmla="*/ 85 w 542"/>
                  <a:gd name="T69" fmla="*/ 261 h 391"/>
                  <a:gd name="T70" fmla="*/ 308 w 542"/>
                  <a:gd name="T71" fmla="*/ 261 h 391"/>
                  <a:gd name="T72" fmla="*/ 362 w 542"/>
                  <a:gd name="T73" fmla="*/ 232 h 391"/>
                  <a:gd name="T74" fmla="*/ 371 w 542"/>
                  <a:gd name="T75" fmla="*/ 219 h 391"/>
                  <a:gd name="T76" fmla="*/ 379 w 542"/>
                  <a:gd name="T77" fmla="*/ 232 h 391"/>
                  <a:gd name="T78" fmla="*/ 433 w 542"/>
                  <a:gd name="T79" fmla="*/ 261 h 391"/>
                  <a:gd name="T80" fmla="*/ 457 w 542"/>
                  <a:gd name="T81" fmla="*/ 261 h 391"/>
                  <a:gd name="T82" fmla="*/ 505 w 542"/>
                  <a:gd name="T83" fmla="*/ 308 h 391"/>
                  <a:gd name="T84" fmla="*/ 505 w 542"/>
                  <a:gd name="T85" fmla="*/ 336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42" h="391">
                    <a:moveTo>
                      <a:pt x="542" y="391"/>
                    </a:moveTo>
                    <a:cubicBezTo>
                      <a:pt x="522" y="391"/>
                      <a:pt x="522" y="391"/>
                      <a:pt x="522" y="391"/>
                    </a:cubicBezTo>
                    <a:cubicBezTo>
                      <a:pt x="522" y="382"/>
                      <a:pt x="522" y="382"/>
                      <a:pt x="522" y="382"/>
                    </a:cubicBezTo>
                    <a:cubicBezTo>
                      <a:pt x="521" y="367"/>
                      <a:pt x="509" y="355"/>
                      <a:pt x="495" y="355"/>
                    </a:cubicBezTo>
                    <a:cubicBezTo>
                      <a:pt x="485" y="355"/>
                      <a:pt x="485" y="355"/>
                      <a:pt x="485" y="355"/>
                    </a:cubicBezTo>
                    <a:cubicBezTo>
                      <a:pt x="485" y="308"/>
                      <a:pt x="485" y="308"/>
                      <a:pt x="485" y="308"/>
                    </a:cubicBezTo>
                    <a:cubicBezTo>
                      <a:pt x="485" y="293"/>
                      <a:pt x="472" y="281"/>
                      <a:pt x="457" y="281"/>
                    </a:cubicBezTo>
                    <a:cubicBezTo>
                      <a:pt x="433" y="281"/>
                      <a:pt x="433" y="281"/>
                      <a:pt x="433" y="281"/>
                    </a:cubicBezTo>
                    <a:cubicBezTo>
                      <a:pt x="409" y="281"/>
                      <a:pt x="386" y="271"/>
                      <a:pt x="371" y="253"/>
                    </a:cubicBezTo>
                    <a:cubicBezTo>
                      <a:pt x="355" y="271"/>
                      <a:pt x="332" y="281"/>
                      <a:pt x="308" y="281"/>
                    </a:cubicBezTo>
                    <a:cubicBezTo>
                      <a:pt x="85" y="281"/>
                      <a:pt x="85" y="281"/>
                      <a:pt x="85" y="281"/>
                    </a:cubicBezTo>
                    <a:cubicBezTo>
                      <a:pt x="70" y="281"/>
                      <a:pt x="57" y="293"/>
                      <a:pt x="57" y="308"/>
                    </a:cubicBezTo>
                    <a:cubicBezTo>
                      <a:pt x="57" y="355"/>
                      <a:pt x="57" y="355"/>
                      <a:pt x="57" y="355"/>
                    </a:cubicBezTo>
                    <a:cubicBezTo>
                      <a:pt x="47" y="355"/>
                      <a:pt x="47" y="355"/>
                      <a:pt x="47" y="355"/>
                    </a:cubicBezTo>
                    <a:cubicBezTo>
                      <a:pt x="33" y="355"/>
                      <a:pt x="21" y="367"/>
                      <a:pt x="20" y="382"/>
                    </a:cubicBezTo>
                    <a:cubicBezTo>
                      <a:pt x="20" y="391"/>
                      <a:pt x="20" y="391"/>
                      <a:pt x="20" y="391"/>
                    </a:cubicBezTo>
                    <a:cubicBezTo>
                      <a:pt x="0" y="391"/>
                      <a:pt x="0" y="391"/>
                      <a:pt x="0" y="391"/>
                    </a:cubicBezTo>
                    <a:cubicBezTo>
                      <a:pt x="0" y="381"/>
                      <a:pt x="0" y="381"/>
                      <a:pt x="0" y="381"/>
                    </a:cubicBezTo>
                    <a:cubicBezTo>
                      <a:pt x="0" y="224"/>
                      <a:pt x="0" y="224"/>
                      <a:pt x="0" y="224"/>
                    </a:cubicBezTo>
                    <a:cubicBezTo>
                      <a:pt x="0" y="224"/>
                      <a:pt x="0" y="224"/>
                      <a:pt x="0" y="224"/>
                    </a:cubicBezTo>
                    <a:cubicBezTo>
                      <a:pt x="7" y="99"/>
                      <a:pt x="126" y="0"/>
                      <a:pt x="271" y="0"/>
                    </a:cubicBezTo>
                    <a:cubicBezTo>
                      <a:pt x="416" y="0"/>
                      <a:pt x="535" y="99"/>
                      <a:pt x="542" y="224"/>
                    </a:cubicBezTo>
                    <a:cubicBezTo>
                      <a:pt x="542" y="224"/>
                      <a:pt x="542" y="224"/>
                      <a:pt x="542" y="224"/>
                    </a:cubicBezTo>
                    <a:cubicBezTo>
                      <a:pt x="542" y="235"/>
                      <a:pt x="542" y="235"/>
                      <a:pt x="542" y="235"/>
                    </a:cubicBezTo>
                    <a:lnTo>
                      <a:pt x="542" y="391"/>
                    </a:lnTo>
                    <a:close/>
                    <a:moveTo>
                      <a:pt x="505" y="336"/>
                    </a:moveTo>
                    <a:cubicBezTo>
                      <a:pt x="511" y="338"/>
                      <a:pt x="517" y="340"/>
                      <a:pt x="522" y="344"/>
                    </a:cubicBezTo>
                    <a:cubicBezTo>
                      <a:pt x="522" y="234"/>
                      <a:pt x="522" y="234"/>
                      <a:pt x="522" y="234"/>
                    </a:cubicBezTo>
                    <a:cubicBezTo>
                      <a:pt x="521" y="116"/>
                      <a:pt x="409" y="20"/>
                      <a:pt x="271" y="20"/>
                    </a:cubicBezTo>
                    <a:cubicBezTo>
                      <a:pt x="133" y="20"/>
                      <a:pt x="21" y="116"/>
                      <a:pt x="20" y="234"/>
                    </a:cubicBezTo>
                    <a:cubicBezTo>
                      <a:pt x="20" y="239"/>
                      <a:pt x="20" y="239"/>
                      <a:pt x="20" y="239"/>
                    </a:cubicBezTo>
                    <a:cubicBezTo>
                      <a:pt x="20" y="344"/>
                      <a:pt x="20" y="344"/>
                      <a:pt x="20" y="344"/>
                    </a:cubicBezTo>
                    <a:cubicBezTo>
                      <a:pt x="25" y="340"/>
                      <a:pt x="31" y="338"/>
                      <a:pt x="37" y="336"/>
                    </a:cubicBezTo>
                    <a:cubicBezTo>
                      <a:pt x="37" y="308"/>
                      <a:pt x="37" y="308"/>
                      <a:pt x="37" y="308"/>
                    </a:cubicBezTo>
                    <a:cubicBezTo>
                      <a:pt x="37" y="282"/>
                      <a:pt x="59" y="261"/>
                      <a:pt x="85" y="261"/>
                    </a:cubicBezTo>
                    <a:cubicBezTo>
                      <a:pt x="308" y="261"/>
                      <a:pt x="308" y="261"/>
                      <a:pt x="308" y="261"/>
                    </a:cubicBezTo>
                    <a:cubicBezTo>
                      <a:pt x="330" y="261"/>
                      <a:pt x="350" y="250"/>
                      <a:pt x="362" y="232"/>
                    </a:cubicBezTo>
                    <a:cubicBezTo>
                      <a:pt x="371" y="219"/>
                      <a:pt x="371" y="219"/>
                      <a:pt x="371" y="219"/>
                    </a:cubicBezTo>
                    <a:cubicBezTo>
                      <a:pt x="379" y="232"/>
                      <a:pt x="379" y="232"/>
                      <a:pt x="379" y="232"/>
                    </a:cubicBezTo>
                    <a:cubicBezTo>
                      <a:pt x="391" y="250"/>
                      <a:pt x="411" y="261"/>
                      <a:pt x="433" y="261"/>
                    </a:cubicBezTo>
                    <a:cubicBezTo>
                      <a:pt x="457" y="261"/>
                      <a:pt x="457" y="261"/>
                      <a:pt x="457" y="261"/>
                    </a:cubicBezTo>
                    <a:cubicBezTo>
                      <a:pt x="484" y="261"/>
                      <a:pt x="505" y="282"/>
                      <a:pt x="505" y="308"/>
                    </a:cubicBezTo>
                    <a:lnTo>
                      <a:pt x="505" y="3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iṧḻîḍè">
                <a:extLst>
                  <a:ext uri="{FF2B5EF4-FFF2-40B4-BE49-F238E27FC236}">
                    <a16:creationId xmlns:a16="http://schemas.microsoft.com/office/drawing/2014/main" id="{1D313B46-C439-4EE4-BE75-CA7804DFF3A2}"/>
                  </a:ext>
                </a:extLst>
              </p:cNvPr>
              <p:cNvSpPr/>
              <p:nvPr/>
            </p:nvSpPr>
            <p:spPr bwMode="auto">
              <a:xfrm>
                <a:off x="3286127" y="1328738"/>
                <a:ext cx="15875" cy="22225"/>
              </a:xfrm>
              <a:custGeom>
                <a:avLst/>
                <a:gdLst>
                  <a:gd name="T0" fmla="*/ 12 w 15"/>
                  <a:gd name="T1" fmla="*/ 19 h 19"/>
                  <a:gd name="T2" fmla="*/ 0 w 15"/>
                  <a:gd name="T3" fmla="*/ 3 h 19"/>
                  <a:gd name="T4" fmla="*/ 4 w 15"/>
                  <a:gd name="T5" fmla="*/ 0 h 19"/>
                  <a:gd name="T6" fmla="*/ 15 w 15"/>
                  <a:gd name="T7" fmla="*/ 17 h 19"/>
                  <a:gd name="T8" fmla="*/ 12 w 15"/>
                  <a:gd name="T9" fmla="*/ 19 h 19"/>
                </a:gdLst>
                <a:ahLst/>
                <a:cxnLst>
                  <a:cxn ang="0">
                    <a:pos x="T0" y="T1"/>
                  </a:cxn>
                  <a:cxn ang="0">
                    <a:pos x="T2" y="T3"/>
                  </a:cxn>
                  <a:cxn ang="0">
                    <a:pos x="T4" y="T5"/>
                  </a:cxn>
                  <a:cxn ang="0">
                    <a:pos x="T6" y="T7"/>
                  </a:cxn>
                  <a:cxn ang="0">
                    <a:pos x="T8" y="T9"/>
                  </a:cxn>
                </a:cxnLst>
                <a:rect l="0" t="0" r="r" b="b"/>
                <a:pathLst>
                  <a:path w="15" h="19">
                    <a:moveTo>
                      <a:pt x="12" y="19"/>
                    </a:moveTo>
                    <a:cubicBezTo>
                      <a:pt x="0" y="3"/>
                      <a:pt x="0" y="3"/>
                      <a:pt x="0" y="3"/>
                    </a:cubicBezTo>
                    <a:cubicBezTo>
                      <a:pt x="2" y="2"/>
                      <a:pt x="3" y="1"/>
                      <a:pt x="4" y="0"/>
                    </a:cubicBezTo>
                    <a:cubicBezTo>
                      <a:pt x="15" y="17"/>
                      <a:pt x="15" y="17"/>
                      <a:pt x="15" y="17"/>
                    </a:cubicBezTo>
                    <a:cubicBezTo>
                      <a:pt x="14" y="18"/>
                      <a:pt x="13" y="19"/>
                      <a:pt x="12" y="1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ïślîďè">
                <a:extLst>
                  <a:ext uri="{FF2B5EF4-FFF2-40B4-BE49-F238E27FC236}">
                    <a16:creationId xmlns:a16="http://schemas.microsoft.com/office/drawing/2014/main" id="{A5182F95-F270-4DE0-AFC8-033762CE3491}"/>
                  </a:ext>
                </a:extLst>
              </p:cNvPr>
              <p:cNvSpPr/>
              <p:nvPr/>
            </p:nvSpPr>
            <p:spPr bwMode="auto">
              <a:xfrm>
                <a:off x="4314827" y="1328738"/>
                <a:ext cx="17463" cy="22225"/>
              </a:xfrm>
              <a:custGeom>
                <a:avLst/>
                <a:gdLst>
                  <a:gd name="T0" fmla="*/ 3 w 15"/>
                  <a:gd name="T1" fmla="*/ 19 h 19"/>
                  <a:gd name="T2" fmla="*/ 0 w 15"/>
                  <a:gd name="T3" fmla="*/ 17 h 19"/>
                  <a:gd name="T4" fmla="*/ 11 w 15"/>
                  <a:gd name="T5" fmla="*/ 0 h 19"/>
                  <a:gd name="T6" fmla="*/ 15 w 15"/>
                  <a:gd name="T7" fmla="*/ 3 h 19"/>
                  <a:gd name="T8" fmla="*/ 3 w 15"/>
                  <a:gd name="T9" fmla="*/ 19 h 19"/>
                </a:gdLst>
                <a:ahLst/>
                <a:cxnLst>
                  <a:cxn ang="0">
                    <a:pos x="T0" y="T1"/>
                  </a:cxn>
                  <a:cxn ang="0">
                    <a:pos x="T2" y="T3"/>
                  </a:cxn>
                  <a:cxn ang="0">
                    <a:pos x="T4" y="T5"/>
                  </a:cxn>
                  <a:cxn ang="0">
                    <a:pos x="T6" y="T7"/>
                  </a:cxn>
                  <a:cxn ang="0">
                    <a:pos x="T8" y="T9"/>
                  </a:cxn>
                </a:cxnLst>
                <a:rect l="0" t="0" r="r" b="b"/>
                <a:pathLst>
                  <a:path w="15" h="19">
                    <a:moveTo>
                      <a:pt x="3" y="19"/>
                    </a:moveTo>
                    <a:cubicBezTo>
                      <a:pt x="2" y="19"/>
                      <a:pt x="1" y="18"/>
                      <a:pt x="0" y="17"/>
                    </a:cubicBezTo>
                    <a:cubicBezTo>
                      <a:pt x="11" y="0"/>
                      <a:pt x="11" y="0"/>
                      <a:pt x="11" y="0"/>
                    </a:cubicBezTo>
                    <a:cubicBezTo>
                      <a:pt x="12" y="1"/>
                      <a:pt x="13" y="2"/>
                      <a:pt x="15" y="3"/>
                    </a:cubicBezTo>
                    <a:lnTo>
                      <a:pt x="3" y="1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ïsḻïḓê">
                <a:extLst>
                  <a:ext uri="{FF2B5EF4-FFF2-40B4-BE49-F238E27FC236}">
                    <a16:creationId xmlns:a16="http://schemas.microsoft.com/office/drawing/2014/main" id="{70E5A8CC-1CB6-4131-A0FB-0BF2AF5ADC46}"/>
                  </a:ext>
                </a:extLst>
              </p:cNvPr>
              <p:cNvSpPr/>
              <p:nvPr/>
            </p:nvSpPr>
            <p:spPr bwMode="auto">
              <a:xfrm>
                <a:off x="3246439" y="1377950"/>
                <a:ext cx="22225" cy="11113"/>
              </a:xfrm>
              <a:custGeom>
                <a:avLst/>
                <a:gdLst>
                  <a:gd name="T0" fmla="*/ 19 w 20"/>
                  <a:gd name="T1" fmla="*/ 11 h 11"/>
                  <a:gd name="T2" fmla="*/ 0 w 20"/>
                  <a:gd name="T3" fmla="*/ 3 h 11"/>
                  <a:gd name="T4" fmla="*/ 1 w 20"/>
                  <a:gd name="T5" fmla="*/ 1 h 11"/>
                  <a:gd name="T6" fmla="*/ 2 w 20"/>
                  <a:gd name="T7" fmla="*/ 0 h 11"/>
                  <a:gd name="T8" fmla="*/ 20 w 20"/>
                  <a:gd name="T9" fmla="*/ 9 h 11"/>
                  <a:gd name="T10" fmla="*/ 19 w 20"/>
                  <a:gd name="T11" fmla="*/ 10 h 11"/>
                  <a:gd name="T12" fmla="*/ 19 w 20"/>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20" h="11">
                    <a:moveTo>
                      <a:pt x="19" y="11"/>
                    </a:moveTo>
                    <a:cubicBezTo>
                      <a:pt x="0" y="3"/>
                      <a:pt x="0" y="3"/>
                      <a:pt x="0" y="3"/>
                    </a:cubicBezTo>
                    <a:cubicBezTo>
                      <a:pt x="1" y="2"/>
                      <a:pt x="1" y="2"/>
                      <a:pt x="1" y="1"/>
                    </a:cubicBezTo>
                    <a:cubicBezTo>
                      <a:pt x="2" y="0"/>
                      <a:pt x="2" y="0"/>
                      <a:pt x="2" y="0"/>
                    </a:cubicBezTo>
                    <a:cubicBezTo>
                      <a:pt x="20" y="9"/>
                      <a:pt x="20" y="9"/>
                      <a:pt x="20" y="9"/>
                    </a:cubicBezTo>
                    <a:cubicBezTo>
                      <a:pt x="20" y="9"/>
                      <a:pt x="19" y="10"/>
                      <a:pt x="19" y="10"/>
                    </a:cubicBezTo>
                    <a:cubicBezTo>
                      <a:pt x="19" y="10"/>
                      <a:pt x="19" y="11"/>
                      <a:pt x="1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iṩḻîḓê">
                <a:extLst>
                  <a:ext uri="{FF2B5EF4-FFF2-40B4-BE49-F238E27FC236}">
                    <a16:creationId xmlns:a16="http://schemas.microsoft.com/office/drawing/2014/main" id="{6D3A2D01-A76E-48C9-9AE0-403BB0C86317}"/>
                  </a:ext>
                </a:extLst>
              </p:cNvPr>
              <p:cNvSpPr/>
              <p:nvPr/>
            </p:nvSpPr>
            <p:spPr bwMode="auto">
              <a:xfrm>
                <a:off x="3257552" y="1358900"/>
                <a:ext cx="19050" cy="15875"/>
              </a:xfrm>
              <a:custGeom>
                <a:avLst/>
                <a:gdLst>
                  <a:gd name="T0" fmla="*/ 16 w 18"/>
                  <a:gd name="T1" fmla="*/ 15 h 15"/>
                  <a:gd name="T2" fmla="*/ 0 w 18"/>
                  <a:gd name="T3" fmla="*/ 4 h 15"/>
                  <a:gd name="T4" fmla="*/ 2 w 18"/>
                  <a:gd name="T5" fmla="*/ 1 h 15"/>
                  <a:gd name="T6" fmla="*/ 2 w 18"/>
                  <a:gd name="T7" fmla="*/ 0 h 15"/>
                  <a:gd name="T8" fmla="*/ 18 w 18"/>
                  <a:gd name="T9" fmla="*/ 12 h 15"/>
                  <a:gd name="T10" fmla="*/ 16 w 18"/>
                  <a:gd name="T11" fmla="*/ 15 h 15"/>
                </a:gdLst>
                <a:ahLst/>
                <a:cxnLst>
                  <a:cxn ang="0">
                    <a:pos x="T0" y="T1"/>
                  </a:cxn>
                  <a:cxn ang="0">
                    <a:pos x="T2" y="T3"/>
                  </a:cxn>
                  <a:cxn ang="0">
                    <a:pos x="T4" y="T5"/>
                  </a:cxn>
                  <a:cxn ang="0">
                    <a:pos x="T6" y="T7"/>
                  </a:cxn>
                  <a:cxn ang="0">
                    <a:pos x="T8" y="T9"/>
                  </a:cxn>
                  <a:cxn ang="0">
                    <a:pos x="T10" y="T11"/>
                  </a:cxn>
                </a:cxnLst>
                <a:rect l="0" t="0" r="r" b="b"/>
                <a:pathLst>
                  <a:path w="18" h="15">
                    <a:moveTo>
                      <a:pt x="16" y="15"/>
                    </a:moveTo>
                    <a:cubicBezTo>
                      <a:pt x="0" y="4"/>
                      <a:pt x="0" y="4"/>
                      <a:pt x="0" y="4"/>
                    </a:cubicBezTo>
                    <a:cubicBezTo>
                      <a:pt x="0" y="3"/>
                      <a:pt x="1" y="2"/>
                      <a:pt x="2" y="1"/>
                    </a:cubicBezTo>
                    <a:cubicBezTo>
                      <a:pt x="2" y="0"/>
                      <a:pt x="2" y="0"/>
                      <a:pt x="2" y="0"/>
                    </a:cubicBezTo>
                    <a:cubicBezTo>
                      <a:pt x="18" y="12"/>
                      <a:pt x="18" y="12"/>
                      <a:pt x="18" y="12"/>
                    </a:cubicBezTo>
                    <a:cubicBezTo>
                      <a:pt x="17" y="13"/>
                      <a:pt x="17" y="14"/>
                      <a:pt x="16" y="1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îŝľîḋé">
                <a:extLst>
                  <a:ext uri="{FF2B5EF4-FFF2-40B4-BE49-F238E27FC236}">
                    <a16:creationId xmlns:a16="http://schemas.microsoft.com/office/drawing/2014/main" id="{8B5FE8E6-7C84-4E83-ACCC-E36418D433F9}"/>
                  </a:ext>
                </a:extLst>
              </p:cNvPr>
              <p:cNvSpPr/>
              <p:nvPr/>
            </p:nvSpPr>
            <p:spPr bwMode="auto">
              <a:xfrm>
                <a:off x="3278189" y="1336675"/>
                <a:ext cx="17463" cy="19050"/>
              </a:xfrm>
              <a:custGeom>
                <a:avLst/>
                <a:gdLst>
                  <a:gd name="T0" fmla="*/ 13 w 16"/>
                  <a:gd name="T1" fmla="*/ 18 h 18"/>
                  <a:gd name="T2" fmla="*/ 0 w 16"/>
                  <a:gd name="T3" fmla="*/ 2 h 18"/>
                  <a:gd name="T4" fmla="*/ 4 w 16"/>
                  <a:gd name="T5" fmla="*/ 0 h 18"/>
                  <a:gd name="T6" fmla="*/ 16 w 16"/>
                  <a:gd name="T7" fmla="*/ 15 h 18"/>
                  <a:gd name="T8" fmla="*/ 13 w 16"/>
                  <a:gd name="T9" fmla="*/ 18 h 18"/>
                </a:gdLst>
                <a:ahLst/>
                <a:cxnLst>
                  <a:cxn ang="0">
                    <a:pos x="T0" y="T1"/>
                  </a:cxn>
                  <a:cxn ang="0">
                    <a:pos x="T2" y="T3"/>
                  </a:cxn>
                  <a:cxn ang="0">
                    <a:pos x="T4" y="T5"/>
                  </a:cxn>
                  <a:cxn ang="0">
                    <a:pos x="T6" y="T7"/>
                  </a:cxn>
                  <a:cxn ang="0">
                    <a:pos x="T8" y="T9"/>
                  </a:cxn>
                </a:cxnLst>
                <a:rect l="0" t="0" r="r" b="b"/>
                <a:pathLst>
                  <a:path w="16" h="18">
                    <a:moveTo>
                      <a:pt x="13" y="18"/>
                    </a:moveTo>
                    <a:cubicBezTo>
                      <a:pt x="0" y="2"/>
                      <a:pt x="0" y="2"/>
                      <a:pt x="0" y="2"/>
                    </a:cubicBezTo>
                    <a:cubicBezTo>
                      <a:pt x="1" y="1"/>
                      <a:pt x="2" y="0"/>
                      <a:pt x="4" y="0"/>
                    </a:cubicBezTo>
                    <a:cubicBezTo>
                      <a:pt x="16" y="15"/>
                      <a:pt x="16" y="15"/>
                      <a:pt x="16" y="15"/>
                    </a:cubicBezTo>
                    <a:cubicBezTo>
                      <a:pt x="15" y="16"/>
                      <a:pt x="14" y="17"/>
                      <a:pt x="13" y="1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íṣḻïďe">
                <a:extLst>
                  <a:ext uri="{FF2B5EF4-FFF2-40B4-BE49-F238E27FC236}">
                    <a16:creationId xmlns:a16="http://schemas.microsoft.com/office/drawing/2014/main" id="{B17B6E89-0AB1-4A6F-8DDC-D1143B921C43}"/>
                  </a:ext>
                </a:extLst>
              </p:cNvPr>
              <p:cNvSpPr/>
              <p:nvPr/>
            </p:nvSpPr>
            <p:spPr bwMode="auto">
              <a:xfrm>
                <a:off x="3263902" y="1350963"/>
                <a:ext cx="19050" cy="17463"/>
              </a:xfrm>
              <a:custGeom>
                <a:avLst/>
                <a:gdLst>
                  <a:gd name="T0" fmla="*/ 15 w 17"/>
                  <a:gd name="T1" fmla="*/ 16 h 16"/>
                  <a:gd name="T2" fmla="*/ 0 w 17"/>
                  <a:gd name="T3" fmla="*/ 3 h 16"/>
                  <a:gd name="T4" fmla="*/ 2 w 17"/>
                  <a:gd name="T5" fmla="*/ 0 h 16"/>
                  <a:gd name="T6" fmla="*/ 3 w 17"/>
                  <a:gd name="T7" fmla="*/ 0 h 16"/>
                  <a:gd name="T8" fmla="*/ 17 w 17"/>
                  <a:gd name="T9" fmla="*/ 13 h 16"/>
                  <a:gd name="T10" fmla="*/ 15 w 17"/>
                  <a:gd name="T11" fmla="*/ 16 h 16"/>
                </a:gdLst>
                <a:ahLst/>
                <a:cxnLst>
                  <a:cxn ang="0">
                    <a:pos x="T0" y="T1"/>
                  </a:cxn>
                  <a:cxn ang="0">
                    <a:pos x="T2" y="T3"/>
                  </a:cxn>
                  <a:cxn ang="0">
                    <a:pos x="T4" y="T5"/>
                  </a:cxn>
                  <a:cxn ang="0">
                    <a:pos x="T6" y="T7"/>
                  </a:cxn>
                  <a:cxn ang="0">
                    <a:pos x="T8" y="T9"/>
                  </a:cxn>
                  <a:cxn ang="0">
                    <a:pos x="T10" y="T11"/>
                  </a:cxn>
                </a:cxnLst>
                <a:rect l="0" t="0" r="r" b="b"/>
                <a:pathLst>
                  <a:path w="17" h="16">
                    <a:moveTo>
                      <a:pt x="15" y="16"/>
                    </a:moveTo>
                    <a:cubicBezTo>
                      <a:pt x="0" y="3"/>
                      <a:pt x="0" y="3"/>
                      <a:pt x="0" y="3"/>
                    </a:cubicBezTo>
                    <a:cubicBezTo>
                      <a:pt x="0" y="2"/>
                      <a:pt x="1" y="1"/>
                      <a:pt x="2" y="0"/>
                    </a:cubicBezTo>
                    <a:cubicBezTo>
                      <a:pt x="3" y="0"/>
                      <a:pt x="3" y="0"/>
                      <a:pt x="3" y="0"/>
                    </a:cubicBezTo>
                    <a:cubicBezTo>
                      <a:pt x="17" y="13"/>
                      <a:pt x="17" y="13"/>
                      <a:pt x="17" y="13"/>
                    </a:cubicBezTo>
                    <a:cubicBezTo>
                      <a:pt x="16" y="14"/>
                      <a:pt x="16" y="15"/>
                      <a:pt x="15" y="1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ïṩḷïḋê">
                <a:extLst>
                  <a:ext uri="{FF2B5EF4-FFF2-40B4-BE49-F238E27FC236}">
                    <a16:creationId xmlns:a16="http://schemas.microsoft.com/office/drawing/2014/main" id="{D5D4E44B-5DED-49AD-AD93-AB9AA2201F51}"/>
                  </a:ext>
                </a:extLst>
              </p:cNvPr>
              <p:cNvSpPr/>
              <p:nvPr/>
            </p:nvSpPr>
            <p:spPr bwMode="auto">
              <a:xfrm>
                <a:off x="3270252" y="1343025"/>
                <a:ext cx="19050" cy="19050"/>
              </a:xfrm>
              <a:custGeom>
                <a:avLst/>
                <a:gdLst>
                  <a:gd name="T0" fmla="*/ 14 w 17"/>
                  <a:gd name="T1" fmla="*/ 17 h 17"/>
                  <a:gd name="T2" fmla="*/ 0 w 17"/>
                  <a:gd name="T3" fmla="*/ 3 h 17"/>
                  <a:gd name="T4" fmla="*/ 0 w 17"/>
                  <a:gd name="T5" fmla="*/ 3 h 17"/>
                  <a:gd name="T6" fmla="*/ 3 w 17"/>
                  <a:gd name="T7" fmla="*/ 0 h 17"/>
                  <a:gd name="T8" fmla="*/ 17 w 17"/>
                  <a:gd name="T9" fmla="*/ 14 h 17"/>
                  <a:gd name="T10" fmla="*/ 14 w 17"/>
                  <a:gd name="T11" fmla="*/ 17 h 17"/>
                  <a:gd name="T12" fmla="*/ 14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14" y="17"/>
                    </a:moveTo>
                    <a:cubicBezTo>
                      <a:pt x="0" y="3"/>
                      <a:pt x="0" y="3"/>
                      <a:pt x="0" y="3"/>
                    </a:cubicBezTo>
                    <a:cubicBezTo>
                      <a:pt x="0" y="3"/>
                      <a:pt x="0" y="3"/>
                      <a:pt x="0" y="3"/>
                    </a:cubicBezTo>
                    <a:cubicBezTo>
                      <a:pt x="1" y="2"/>
                      <a:pt x="2" y="1"/>
                      <a:pt x="3" y="0"/>
                    </a:cubicBezTo>
                    <a:cubicBezTo>
                      <a:pt x="17" y="14"/>
                      <a:pt x="17" y="14"/>
                      <a:pt x="17" y="14"/>
                    </a:cubicBezTo>
                    <a:cubicBezTo>
                      <a:pt x="16" y="15"/>
                      <a:pt x="15" y="16"/>
                      <a:pt x="14" y="17"/>
                    </a:cubicBezTo>
                    <a:cubicBezTo>
                      <a:pt x="14" y="17"/>
                      <a:pt x="14" y="17"/>
                      <a:pt x="14" y="1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î$ḻiḓé">
                <a:extLst>
                  <a:ext uri="{FF2B5EF4-FFF2-40B4-BE49-F238E27FC236}">
                    <a16:creationId xmlns:a16="http://schemas.microsoft.com/office/drawing/2014/main" id="{59E53BFF-FE16-483A-86F3-9DFFF30A85EA}"/>
                  </a:ext>
                </a:extLst>
              </p:cNvPr>
              <p:cNvSpPr/>
              <p:nvPr/>
            </p:nvSpPr>
            <p:spPr bwMode="auto">
              <a:xfrm>
                <a:off x="3251202" y="1368425"/>
                <a:ext cx="20638" cy="14288"/>
              </a:xfrm>
              <a:custGeom>
                <a:avLst/>
                <a:gdLst>
                  <a:gd name="T0" fmla="*/ 17 w 19"/>
                  <a:gd name="T1" fmla="*/ 13 h 13"/>
                  <a:gd name="T2" fmla="*/ 0 w 19"/>
                  <a:gd name="T3" fmla="*/ 3 h 13"/>
                  <a:gd name="T4" fmla="*/ 1 w 19"/>
                  <a:gd name="T5" fmla="*/ 0 h 13"/>
                  <a:gd name="T6" fmla="*/ 2 w 19"/>
                  <a:gd name="T7" fmla="*/ 0 h 13"/>
                  <a:gd name="T8" fmla="*/ 19 w 19"/>
                  <a:gd name="T9" fmla="*/ 10 h 13"/>
                  <a:gd name="T10" fmla="*/ 18 w 19"/>
                  <a:gd name="T11" fmla="*/ 11 h 13"/>
                  <a:gd name="T12" fmla="*/ 17 w 19"/>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19" h="13">
                    <a:moveTo>
                      <a:pt x="17" y="13"/>
                    </a:moveTo>
                    <a:cubicBezTo>
                      <a:pt x="0" y="3"/>
                      <a:pt x="0" y="3"/>
                      <a:pt x="0" y="3"/>
                    </a:cubicBezTo>
                    <a:cubicBezTo>
                      <a:pt x="0" y="2"/>
                      <a:pt x="1" y="1"/>
                      <a:pt x="1" y="0"/>
                    </a:cubicBezTo>
                    <a:cubicBezTo>
                      <a:pt x="2" y="0"/>
                      <a:pt x="2" y="0"/>
                      <a:pt x="2" y="0"/>
                    </a:cubicBezTo>
                    <a:cubicBezTo>
                      <a:pt x="19" y="10"/>
                      <a:pt x="19" y="10"/>
                      <a:pt x="19" y="10"/>
                    </a:cubicBezTo>
                    <a:cubicBezTo>
                      <a:pt x="18" y="11"/>
                      <a:pt x="18" y="11"/>
                      <a:pt x="18" y="11"/>
                    </a:cubicBezTo>
                    <a:cubicBezTo>
                      <a:pt x="18" y="12"/>
                      <a:pt x="17" y="12"/>
                      <a:pt x="1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iŝļiďê">
                <a:extLst>
                  <a:ext uri="{FF2B5EF4-FFF2-40B4-BE49-F238E27FC236}">
                    <a16:creationId xmlns:a16="http://schemas.microsoft.com/office/drawing/2014/main" id="{91F35436-10AD-4B58-ADC1-DF3554EC9F35}"/>
                  </a:ext>
                </a:extLst>
              </p:cNvPr>
              <p:cNvSpPr/>
              <p:nvPr/>
            </p:nvSpPr>
            <p:spPr bwMode="auto">
              <a:xfrm>
                <a:off x="4344989" y="1366838"/>
                <a:ext cx="22225" cy="15875"/>
              </a:xfrm>
              <a:custGeom>
                <a:avLst/>
                <a:gdLst>
                  <a:gd name="T0" fmla="*/ 2 w 19"/>
                  <a:gd name="T1" fmla="*/ 14 h 14"/>
                  <a:gd name="T2" fmla="*/ 2 w 19"/>
                  <a:gd name="T3" fmla="*/ 14 h 14"/>
                  <a:gd name="T4" fmla="*/ 2 w 19"/>
                  <a:gd name="T5" fmla="*/ 14 h 14"/>
                  <a:gd name="T6" fmla="*/ 1 w 19"/>
                  <a:gd name="T7" fmla="*/ 12 h 14"/>
                  <a:gd name="T8" fmla="*/ 0 w 19"/>
                  <a:gd name="T9" fmla="*/ 11 h 14"/>
                  <a:gd name="T10" fmla="*/ 17 w 19"/>
                  <a:gd name="T11" fmla="*/ 0 h 14"/>
                  <a:gd name="T12" fmla="*/ 18 w 19"/>
                  <a:gd name="T13" fmla="*/ 1 h 14"/>
                  <a:gd name="T14" fmla="*/ 19 w 19"/>
                  <a:gd name="T15" fmla="*/ 4 h 14"/>
                  <a:gd name="T16" fmla="*/ 2 w 19"/>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4">
                    <a:moveTo>
                      <a:pt x="2" y="14"/>
                    </a:moveTo>
                    <a:cubicBezTo>
                      <a:pt x="2" y="14"/>
                      <a:pt x="2" y="14"/>
                      <a:pt x="2" y="14"/>
                    </a:cubicBezTo>
                    <a:cubicBezTo>
                      <a:pt x="2" y="14"/>
                      <a:pt x="2" y="14"/>
                      <a:pt x="2" y="14"/>
                    </a:cubicBezTo>
                    <a:cubicBezTo>
                      <a:pt x="2" y="13"/>
                      <a:pt x="1" y="12"/>
                      <a:pt x="1" y="12"/>
                    </a:cubicBezTo>
                    <a:cubicBezTo>
                      <a:pt x="0" y="11"/>
                      <a:pt x="0" y="11"/>
                      <a:pt x="0" y="11"/>
                    </a:cubicBezTo>
                    <a:cubicBezTo>
                      <a:pt x="17" y="0"/>
                      <a:pt x="17" y="0"/>
                      <a:pt x="17" y="0"/>
                    </a:cubicBezTo>
                    <a:cubicBezTo>
                      <a:pt x="18" y="1"/>
                      <a:pt x="18" y="1"/>
                      <a:pt x="18" y="1"/>
                    </a:cubicBezTo>
                    <a:cubicBezTo>
                      <a:pt x="18" y="2"/>
                      <a:pt x="19" y="3"/>
                      <a:pt x="19" y="4"/>
                    </a:cubicBez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ïṡḻïdé">
                <a:extLst>
                  <a:ext uri="{FF2B5EF4-FFF2-40B4-BE49-F238E27FC236}">
                    <a16:creationId xmlns:a16="http://schemas.microsoft.com/office/drawing/2014/main" id="{6EAD1ABC-B7DA-4EE4-A958-9F38CBC9EFA1}"/>
                  </a:ext>
                </a:extLst>
              </p:cNvPr>
              <p:cNvSpPr/>
              <p:nvPr/>
            </p:nvSpPr>
            <p:spPr bwMode="auto">
              <a:xfrm>
                <a:off x="4329114" y="1343025"/>
                <a:ext cx="19050" cy="19050"/>
              </a:xfrm>
              <a:custGeom>
                <a:avLst/>
                <a:gdLst>
                  <a:gd name="T0" fmla="*/ 3 w 17"/>
                  <a:gd name="T1" fmla="*/ 17 h 17"/>
                  <a:gd name="T2" fmla="*/ 0 w 17"/>
                  <a:gd name="T3" fmla="*/ 14 h 17"/>
                  <a:gd name="T4" fmla="*/ 14 w 17"/>
                  <a:gd name="T5" fmla="*/ 0 h 17"/>
                  <a:gd name="T6" fmla="*/ 17 w 17"/>
                  <a:gd name="T7" fmla="*/ 3 h 17"/>
                  <a:gd name="T8" fmla="*/ 3 w 17"/>
                  <a:gd name="T9" fmla="*/ 17 h 17"/>
                </a:gdLst>
                <a:ahLst/>
                <a:cxnLst>
                  <a:cxn ang="0">
                    <a:pos x="T0" y="T1"/>
                  </a:cxn>
                  <a:cxn ang="0">
                    <a:pos x="T2" y="T3"/>
                  </a:cxn>
                  <a:cxn ang="0">
                    <a:pos x="T4" y="T5"/>
                  </a:cxn>
                  <a:cxn ang="0">
                    <a:pos x="T6" y="T7"/>
                  </a:cxn>
                  <a:cxn ang="0">
                    <a:pos x="T8" y="T9"/>
                  </a:cxn>
                </a:cxnLst>
                <a:rect l="0" t="0" r="r" b="b"/>
                <a:pathLst>
                  <a:path w="17" h="17">
                    <a:moveTo>
                      <a:pt x="3" y="17"/>
                    </a:moveTo>
                    <a:cubicBezTo>
                      <a:pt x="2" y="16"/>
                      <a:pt x="1" y="15"/>
                      <a:pt x="0" y="14"/>
                    </a:cubicBezTo>
                    <a:cubicBezTo>
                      <a:pt x="14" y="0"/>
                      <a:pt x="14" y="0"/>
                      <a:pt x="14" y="0"/>
                    </a:cubicBezTo>
                    <a:cubicBezTo>
                      <a:pt x="15" y="1"/>
                      <a:pt x="16" y="2"/>
                      <a:pt x="17" y="3"/>
                    </a:cubicBezTo>
                    <a:lnTo>
                      <a:pt x="3" y="1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ï$1îdè">
                <a:extLst>
                  <a:ext uri="{FF2B5EF4-FFF2-40B4-BE49-F238E27FC236}">
                    <a16:creationId xmlns:a16="http://schemas.microsoft.com/office/drawing/2014/main" id="{964F41F3-2656-48C8-8E32-1463EF9F2166}"/>
                  </a:ext>
                </a:extLst>
              </p:cNvPr>
              <p:cNvSpPr/>
              <p:nvPr/>
            </p:nvSpPr>
            <p:spPr bwMode="auto">
              <a:xfrm>
                <a:off x="4341814" y="1358900"/>
                <a:ext cx="19050" cy="15875"/>
              </a:xfrm>
              <a:custGeom>
                <a:avLst/>
                <a:gdLst>
                  <a:gd name="T0" fmla="*/ 2 w 18"/>
                  <a:gd name="T1" fmla="*/ 15 h 15"/>
                  <a:gd name="T2" fmla="*/ 2 w 18"/>
                  <a:gd name="T3" fmla="*/ 15 h 15"/>
                  <a:gd name="T4" fmla="*/ 2 w 18"/>
                  <a:gd name="T5" fmla="*/ 15 h 15"/>
                  <a:gd name="T6" fmla="*/ 2 w 18"/>
                  <a:gd name="T7" fmla="*/ 15 h 15"/>
                  <a:gd name="T8" fmla="*/ 0 w 18"/>
                  <a:gd name="T9" fmla="*/ 13 h 15"/>
                  <a:gd name="T10" fmla="*/ 0 w 18"/>
                  <a:gd name="T11" fmla="*/ 12 h 15"/>
                  <a:gd name="T12" fmla="*/ 16 w 18"/>
                  <a:gd name="T13" fmla="*/ 0 h 15"/>
                  <a:gd name="T14" fmla="*/ 16 w 18"/>
                  <a:gd name="T15" fmla="*/ 1 h 15"/>
                  <a:gd name="T16" fmla="*/ 18 w 18"/>
                  <a:gd name="T17" fmla="*/ 4 h 15"/>
                  <a:gd name="T18" fmla="*/ 2 w 18"/>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5">
                    <a:moveTo>
                      <a:pt x="2" y="15"/>
                    </a:moveTo>
                    <a:cubicBezTo>
                      <a:pt x="2" y="15"/>
                      <a:pt x="2" y="15"/>
                      <a:pt x="2" y="15"/>
                    </a:cubicBezTo>
                    <a:cubicBezTo>
                      <a:pt x="2" y="15"/>
                      <a:pt x="2" y="15"/>
                      <a:pt x="2" y="15"/>
                    </a:cubicBezTo>
                    <a:cubicBezTo>
                      <a:pt x="2" y="15"/>
                      <a:pt x="2" y="15"/>
                      <a:pt x="2" y="15"/>
                    </a:cubicBezTo>
                    <a:cubicBezTo>
                      <a:pt x="1" y="14"/>
                      <a:pt x="1" y="14"/>
                      <a:pt x="0" y="13"/>
                    </a:cubicBezTo>
                    <a:cubicBezTo>
                      <a:pt x="0" y="12"/>
                      <a:pt x="0" y="12"/>
                      <a:pt x="0" y="12"/>
                    </a:cubicBezTo>
                    <a:cubicBezTo>
                      <a:pt x="16" y="0"/>
                      <a:pt x="16" y="0"/>
                      <a:pt x="16" y="0"/>
                    </a:cubicBezTo>
                    <a:cubicBezTo>
                      <a:pt x="16" y="1"/>
                      <a:pt x="16" y="1"/>
                      <a:pt x="16" y="1"/>
                    </a:cubicBezTo>
                    <a:cubicBezTo>
                      <a:pt x="17" y="2"/>
                      <a:pt x="18" y="3"/>
                      <a:pt x="18" y="4"/>
                    </a:cubicBezTo>
                    <a:lnTo>
                      <a:pt x="2" y="1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íS1îďe">
                <a:extLst>
                  <a:ext uri="{FF2B5EF4-FFF2-40B4-BE49-F238E27FC236}">
                    <a16:creationId xmlns:a16="http://schemas.microsoft.com/office/drawing/2014/main" id="{A642DD8D-4EAC-4DF2-A08A-E3618E715A90}"/>
                  </a:ext>
                </a:extLst>
              </p:cNvPr>
              <p:cNvSpPr/>
              <p:nvPr/>
            </p:nvSpPr>
            <p:spPr bwMode="auto">
              <a:xfrm>
                <a:off x="4349752" y="1377950"/>
                <a:ext cx="22225" cy="11113"/>
              </a:xfrm>
              <a:custGeom>
                <a:avLst/>
                <a:gdLst>
                  <a:gd name="T0" fmla="*/ 1 w 20"/>
                  <a:gd name="T1" fmla="*/ 11 h 11"/>
                  <a:gd name="T2" fmla="*/ 1 w 20"/>
                  <a:gd name="T3" fmla="*/ 10 h 11"/>
                  <a:gd name="T4" fmla="*/ 0 w 20"/>
                  <a:gd name="T5" fmla="*/ 9 h 11"/>
                  <a:gd name="T6" fmla="*/ 18 w 20"/>
                  <a:gd name="T7" fmla="*/ 0 h 11"/>
                  <a:gd name="T8" fmla="*/ 19 w 20"/>
                  <a:gd name="T9" fmla="*/ 1 h 11"/>
                  <a:gd name="T10" fmla="*/ 20 w 20"/>
                  <a:gd name="T11" fmla="*/ 3 h 11"/>
                  <a:gd name="T12" fmla="*/ 1 w 20"/>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20" h="11">
                    <a:moveTo>
                      <a:pt x="1" y="11"/>
                    </a:moveTo>
                    <a:cubicBezTo>
                      <a:pt x="1" y="11"/>
                      <a:pt x="1" y="10"/>
                      <a:pt x="1" y="10"/>
                    </a:cubicBezTo>
                    <a:cubicBezTo>
                      <a:pt x="0" y="10"/>
                      <a:pt x="0" y="9"/>
                      <a:pt x="0" y="9"/>
                    </a:cubicBezTo>
                    <a:cubicBezTo>
                      <a:pt x="18" y="0"/>
                      <a:pt x="18" y="0"/>
                      <a:pt x="18" y="0"/>
                    </a:cubicBezTo>
                    <a:cubicBezTo>
                      <a:pt x="19" y="1"/>
                      <a:pt x="19" y="1"/>
                      <a:pt x="19" y="1"/>
                    </a:cubicBezTo>
                    <a:cubicBezTo>
                      <a:pt x="19" y="2"/>
                      <a:pt x="19" y="2"/>
                      <a:pt x="20" y="3"/>
                    </a:cubicBezTo>
                    <a:lnTo>
                      <a:pt x="1" y="1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islidé">
                <a:extLst>
                  <a:ext uri="{FF2B5EF4-FFF2-40B4-BE49-F238E27FC236}">
                    <a16:creationId xmlns:a16="http://schemas.microsoft.com/office/drawing/2014/main" id="{460BAAC0-29FD-4710-AFF3-D8D2228F8EAA}"/>
                  </a:ext>
                </a:extLst>
              </p:cNvPr>
              <p:cNvSpPr/>
              <p:nvPr/>
            </p:nvSpPr>
            <p:spPr bwMode="auto">
              <a:xfrm>
                <a:off x="4322764" y="1336675"/>
                <a:ext cx="17463" cy="19050"/>
              </a:xfrm>
              <a:custGeom>
                <a:avLst/>
                <a:gdLst>
                  <a:gd name="T0" fmla="*/ 3 w 16"/>
                  <a:gd name="T1" fmla="*/ 18 h 18"/>
                  <a:gd name="T2" fmla="*/ 0 w 16"/>
                  <a:gd name="T3" fmla="*/ 15 h 18"/>
                  <a:gd name="T4" fmla="*/ 12 w 16"/>
                  <a:gd name="T5" fmla="*/ 0 h 18"/>
                  <a:gd name="T6" fmla="*/ 16 w 16"/>
                  <a:gd name="T7" fmla="*/ 2 h 18"/>
                  <a:gd name="T8" fmla="*/ 3 w 16"/>
                  <a:gd name="T9" fmla="*/ 18 h 18"/>
                </a:gdLst>
                <a:ahLst/>
                <a:cxnLst>
                  <a:cxn ang="0">
                    <a:pos x="T0" y="T1"/>
                  </a:cxn>
                  <a:cxn ang="0">
                    <a:pos x="T2" y="T3"/>
                  </a:cxn>
                  <a:cxn ang="0">
                    <a:pos x="T4" y="T5"/>
                  </a:cxn>
                  <a:cxn ang="0">
                    <a:pos x="T6" y="T7"/>
                  </a:cxn>
                  <a:cxn ang="0">
                    <a:pos x="T8" y="T9"/>
                  </a:cxn>
                </a:cxnLst>
                <a:rect l="0" t="0" r="r" b="b"/>
                <a:pathLst>
                  <a:path w="16" h="18">
                    <a:moveTo>
                      <a:pt x="3" y="18"/>
                    </a:moveTo>
                    <a:cubicBezTo>
                      <a:pt x="2" y="17"/>
                      <a:pt x="1" y="16"/>
                      <a:pt x="0" y="15"/>
                    </a:cubicBezTo>
                    <a:cubicBezTo>
                      <a:pt x="12" y="0"/>
                      <a:pt x="12" y="0"/>
                      <a:pt x="12" y="0"/>
                    </a:cubicBezTo>
                    <a:cubicBezTo>
                      <a:pt x="14" y="0"/>
                      <a:pt x="15" y="1"/>
                      <a:pt x="16" y="2"/>
                    </a:cubicBezTo>
                    <a:lnTo>
                      <a:pt x="3" y="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iṩḻïḑé">
                <a:extLst>
                  <a:ext uri="{FF2B5EF4-FFF2-40B4-BE49-F238E27FC236}">
                    <a16:creationId xmlns:a16="http://schemas.microsoft.com/office/drawing/2014/main" id="{D4E61509-6F37-4B6E-8A87-691EA4A1A600}"/>
                  </a:ext>
                </a:extLst>
              </p:cNvPr>
              <p:cNvSpPr/>
              <p:nvPr/>
            </p:nvSpPr>
            <p:spPr bwMode="auto">
              <a:xfrm>
                <a:off x="4335464" y="1350963"/>
                <a:ext cx="19050" cy="17463"/>
              </a:xfrm>
              <a:custGeom>
                <a:avLst/>
                <a:gdLst>
                  <a:gd name="T0" fmla="*/ 2 w 17"/>
                  <a:gd name="T1" fmla="*/ 16 h 16"/>
                  <a:gd name="T2" fmla="*/ 0 w 17"/>
                  <a:gd name="T3" fmla="*/ 13 h 16"/>
                  <a:gd name="T4" fmla="*/ 14 w 17"/>
                  <a:gd name="T5" fmla="*/ 0 h 16"/>
                  <a:gd name="T6" fmla="*/ 15 w 17"/>
                  <a:gd name="T7" fmla="*/ 0 h 16"/>
                  <a:gd name="T8" fmla="*/ 17 w 17"/>
                  <a:gd name="T9" fmla="*/ 3 h 16"/>
                  <a:gd name="T10" fmla="*/ 2 w 17"/>
                  <a:gd name="T11" fmla="*/ 16 h 16"/>
                </a:gdLst>
                <a:ahLst/>
                <a:cxnLst>
                  <a:cxn ang="0">
                    <a:pos x="T0" y="T1"/>
                  </a:cxn>
                  <a:cxn ang="0">
                    <a:pos x="T2" y="T3"/>
                  </a:cxn>
                  <a:cxn ang="0">
                    <a:pos x="T4" y="T5"/>
                  </a:cxn>
                  <a:cxn ang="0">
                    <a:pos x="T6" y="T7"/>
                  </a:cxn>
                  <a:cxn ang="0">
                    <a:pos x="T8" y="T9"/>
                  </a:cxn>
                  <a:cxn ang="0">
                    <a:pos x="T10" y="T11"/>
                  </a:cxn>
                </a:cxnLst>
                <a:rect l="0" t="0" r="r" b="b"/>
                <a:pathLst>
                  <a:path w="17" h="16">
                    <a:moveTo>
                      <a:pt x="2" y="16"/>
                    </a:moveTo>
                    <a:cubicBezTo>
                      <a:pt x="1" y="15"/>
                      <a:pt x="0" y="14"/>
                      <a:pt x="0" y="13"/>
                    </a:cubicBezTo>
                    <a:cubicBezTo>
                      <a:pt x="14" y="0"/>
                      <a:pt x="14" y="0"/>
                      <a:pt x="14" y="0"/>
                    </a:cubicBezTo>
                    <a:cubicBezTo>
                      <a:pt x="15" y="0"/>
                      <a:pt x="15" y="0"/>
                      <a:pt x="15" y="0"/>
                    </a:cubicBezTo>
                    <a:cubicBezTo>
                      <a:pt x="16" y="1"/>
                      <a:pt x="17" y="2"/>
                      <a:pt x="17" y="3"/>
                    </a:cubicBezTo>
                    <a:lnTo>
                      <a:pt x="2" y="1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ïṡļïďé">
                <a:extLst>
                  <a:ext uri="{FF2B5EF4-FFF2-40B4-BE49-F238E27FC236}">
                    <a16:creationId xmlns:a16="http://schemas.microsoft.com/office/drawing/2014/main" id="{CC35AFEF-05B0-4F78-91CB-D2CF9E1953F3}"/>
                  </a:ext>
                </a:extLst>
              </p:cNvPr>
              <p:cNvSpPr/>
              <p:nvPr/>
            </p:nvSpPr>
            <p:spPr bwMode="auto">
              <a:xfrm>
                <a:off x="3619502" y="1174750"/>
                <a:ext cx="26988" cy="30163"/>
              </a:xfrm>
              <a:custGeom>
                <a:avLst/>
                <a:gdLst>
                  <a:gd name="T0" fmla="*/ 8 w 25"/>
                  <a:gd name="T1" fmla="*/ 27 h 27"/>
                  <a:gd name="T2" fmla="*/ 0 w 25"/>
                  <a:gd name="T3" fmla="*/ 9 h 27"/>
                  <a:gd name="T4" fmla="*/ 17 w 25"/>
                  <a:gd name="T5" fmla="*/ 2 h 27"/>
                  <a:gd name="T6" fmla="*/ 19 w 25"/>
                  <a:gd name="T7" fmla="*/ 1 h 27"/>
                  <a:gd name="T8" fmla="*/ 21 w 25"/>
                  <a:gd name="T9" fmla="*/ 0 h 27"/>
                  <a:gd name="T10" fmla="*/ 22 w 25"/>
                  <a:gd name="T11" fmla="*/ 10 h 27"/>
                  <a:gd name="T12" fmla="*/ 25 w 25"/>
                  <a:gd name="T13" fmla="*/ 20 h 27"/>
                  <a:gd name="T14" fmla="*/ 25 w 25"/>
                  <a:gd name="T15" fmla="*/ 20 h 27"/>
                  <a:gd name="T16" fmla="*/ 25 w 25"/>
                  <a:gd name="T17" fmla="*/ 20 h 27"/>
                  <a:gd name="T18" fmla="*/ 24 w 25"/>
                  <a:gd name="T19" fmla="*/ 20 h 27"/>
                  <a:gd name="T20" fmla="*/ 24 w 25"/>
                  <a:gd name="T21" fmla="*/ 20 h 27"/>
                  <a:gd name="T22" fmla="*/ 25 w 25"/>
                  <a:gd name="T23" fmla="*/ 20 h 27"/>
                  <a:gd name="T24" fmla="*/ 8 w 25"/>
                  <a:gd name="T25"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7">
                    <a:moveTo>
                      <a:pt x="8" y="27"/>
                    </a:moveTo>
                    <a:cubicBezTo>
                      <a:pt x="0" y="9"/>
                      <a:pt x="0" y="9"/>
                      <a:pt x="0" y="9"/>
                    </a:cubicBezTo>
                    <a:cubicBezTo>
                      <a:pt x="17" y="2"/>
                      <a:pt x="17" y="2"/>
                      <a:pt x="17" y="2"/>
                    </a:cubicBezTo>
                    <a:cubicBezTo>
                      <a:pt x="18" y="1"/>
                      <a:pt x="19" y="1"/>
                      <a:pt x="19" y="1"/>
                    </a:cubicBezTo>
                    <a:cubicBezTo>
                      <a:pt x="21" y="0"/>
                      <a:pt x="21" y="0"/>
                      <a:pt x="21" y="0"/>
                    </a:cubicBezTo>
                    <a:cubicBezTo>
                      <a:pt x="22" y="10"/>
                      <a:pt x="22" y="10"/>
                      <a:pt x="22" y="10"/>
                    </a:cubicBezTo>
                    <a:cubicBezTo>
                      <a:pt x="25" y="20"/>
                      <a:pt x="25" y="20"/>
                      <a:pt x="25" y="20"/>
                    </a:cubicBezTo>
                    <a:cubicBezTo>
                      <a:pt x="25" y="20"/>
                      <a:pt x="25" y="20"/>
                      <a:pt x="25" y="20"/>
                    </a:cubicBezTo>
                    <a:cubicBezTo>
                      <a:pt x="25" y="20"/>
                      <a:pt x="25" y="20"/>
                      <a:pt x="25" y="20"/>
                    </a:cubicBezTo>
                    <a:cubicBezTo>
                      <a:pt x="24" y="20"/>
                      <a:pt x="24" y="20"/>
                      <a:pt x="24" y="20"/>
                    </a:cubicBezTo>
                    <a:cubicBezTo>
                      <a:pt x="24" y="20"/>
                      <a:pt x="24" y="20"/>
                      <a:pt x="24" y="20"/>
                    </a:cubicBezTo>
                    <a:cubicBezTo>
                      <a:pt x="24" y="20"/>
                      <a:pt x="24" y="20"/>
                      <a:pt x="25" y="20"/>
                    </a:cubicBezTo>
                    <a:lnTo>
                      <a:pt x="8" y="2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iSľide">
                <a:extLst>
                  <a:ext uri="{FF2B5EF4-FFF2-40B4-BE49-F238E27FC236}">
                    <a16:creationId xmlns:a16="http://schemas.microsoft.com/office/drawing/2014/main" id="{2AAA405D-3E8B-4ED8-9AF5-66E1E1656879}"/>
                  </a:ext>
                </a:extLst>
              </p:cNvPr>
              <p:cNvSpPr/>
              <p:nvPr/>
            </p:nvSpPr>
            <p:spPr bwMode="auto">
              <a:xfrm>
                <a:off x="3971927" y="1174750"/>
                <a:ext cx="34925" cy="30163"/>
              </a:xfrm>
              <a:custGeom>
                <a:avLst/>
                <a:gdLst>
                  <a:gd name="T0" fmla="*/ 17 w 31"/>
                  <a:gd name="T1" fmla="*/ 27 h 27"/>
                  <a:gd name="T2" fmla="*/ 0 w 31"/>
                  <a:gd name="T3" fmla="*/ 20 h 27"/>
                  <a:gd name="T4" fmla="*/ 0 w 31"/>
                  <a:gd name="T5" fmla="*/ 20 h 27"/>
                  <a:gd name="T6" fmla="*/ 0 w 31"/>
                  <a:gd name="T7" fmla="*/ 20 h 27"/>
                  <a:gd name="T8" fmla="*/ 0 w 31"/>
                  <a:gd name="T9" fmla="*/ 20 h 27"/>
                  <a:gd name="T10" fmla="*/ 1 w 31"/>
                  <a:gd name="T11" fmla="*/ 17 h 27"/>
                  <a:gd name="T12" fmla="*/ 4 w 31"/>
                  <a:gd name="T13" fmla="*/ 0 h 27"/>
                  <a:gd name="T14" fmla="*/ 6 w 31"/>
                  <a:gd name="T15" fmla="*/ 1 h 27"/>
                  <a:gd name="T16" fmla="*/ 8 w 31"/>
                  <a:gd name="T17" fmla="*/ 2 h 27"/>
                  <a:gd name="T18" fmla="*/ 31 w 31"/>
                  <a:gd name="T19" fmla="*/ 12 h 27"/>
                  <a:gd name="T20" fmla="*/ 31 w 31"/>
                  <a:gd name="T21" fmla="*/ 18 h 27"/>
                  <a:gd name="T22" fmla="*/ 21 w 31"/>
                  <a:gd name="T23" fmla="*/ 18 h 27"/>
                  <a:gd name="T24" fmla="*/ 17 w 31"/>
                  <a:gd name="T25"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7">
                    <a:moveTo>
                      <a:pt x="17" y="27"/>
                    </a:moveTo>
                    <a:cubicBezTo>
                      <a:pt x="0" y="20"/>
                      <a:pt x="0" y="20"/>
                      <a:pt x="0" y="20"/>
                    </a:cubicBezTo>
                    <a:cubicBezTo>
                      <a:pt x="0" y="20"/>
                      <a:pt x="0" y="20"/>
                      <a:pt x="0" y="20"/>
                    </a:cubicBezTo>
                    <a:cubicBezTo>
                      <a:pt x="0" y="20"/>
                      <a:pt x="0" y="20"/>
                      <a:pt x="0" y="20"/>
                    </a:cubicBezTo>
                    <a:cubicBezTo>
                      <a:pt x="0" y="20"/>
                      <a:pt x="0" y="20"/>
                      <a:pt x="0" y="20"/>
                    </a:cubicBezTo>
                    <a:cubicBezTo>
                      <a:pt x="1" y="17"/>
                      <a:pt x="1" y="17"/>
                      <a:pt x="1" y="17"/>
                    </a:cubicBezTo>
                    <a:cubicBezTo>
                      <a:pt x="4" y="0"/>
                      <a:pt x="4" y="0"/>
                      <a:pt x="4" y="0"/>
                    </a:cubicBezTo>
                    <a:cubicBezTo>
                      <a:pt x="5" y="1"/>
                      <a:pt x="6" y="1"/>
                      <a:pt x="6" y="1"/>
                    </a:cubicBezTo>
                    <a:cubicBezTo>
                      <a:pt x="7" y="1"/>
                      <a:pt x="7" y="1"/>
                      <a:pt x="8" y="2"/>
                    </a:cubicBezTo>
                    <a:cubicBezTo>
                      <a:pt x="31" y="12"/>
                      <a:pt x="31" y="12"/>
                      <a:pt x="31" y="12"/>
                    </a:cubicBezTo>
                    <a:cubicBezTo>
                      <a:pt x="31" y="18"/>
                      <a:pt x="31" y="18"/>
                      <a:pt x="31" y="18"/>
                    </a:cubicBezTo>
                    <a:cubicBezTo>
                      <a:pt x="21" y="18"/>
                      <a:pt x="21" y="18"/>
                      <a:pt x="21" y="18"/>
                    </a:cubicBezTo>
                    <a:lnTo>
                      <a:pt x="17" y="2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ïš1îḑê">
                <a:extLst>
                  <a:ext uri="{FF2B5EF4-FFF2-40B4-BE49-F238E27FC236}">
                    <a16:creationId xmlns:a16="http://schemas.microsoft.com/office/drawing/2014/main" id="{ED5F7330-D63E-43E7-B21D-3745004631E6}"/>
                  </a:ext>
                </a:extLst>
              </p:cNvPr>
              <p:cNvSpPr/>
              <p:nvPr/>
            </p:nvSpPr>
            <p:spPr bwMode="auto">
              <a:xfrm>
                <a:off x="3990977" y="1185863"/>
                <a:ext cx="334963" cy="161925"/>
              </a:xfrm>
              <a:custGeom>
                <a:avLst/>
                <a:gdLst>
                  <a:gd name="T0" fmla="*/ 289 w 299"/>
                  <a:gd name="T1" fmla="*/ 146 h 146"/>
                  <a:gd name="T2" fmla="*/ 288 w 299"/>
                  <a:gd name="T3" fmla="*/ 145 h 146"/>
                  <a:gd name="T4" fmla="*/ 286 w 299"/>
                  <a:gd name="T5" fmla="*/ 144 h 146"/>
                  <a:gd name="T6" fmla="*/ 0 w 299"/>
                  <a:gd name="T7" fmla="*/ 18 h 146"/>
                  <a:gd name="T8" fmla="*/ 8 w 299"/>
                  <a:gd name="T9" fmla="*/ 0 h 146"/>
                  <a:gd name="T10" fmla="*/ 294 w 299"/>
                  <a:gd name="T11" fmla="*/ 126 h 146"/>
                  <a:gd name="T12" fmla="*/ 298 w 299"/>
                  <a:gd name="T13" fmla="*/ 128 h 146"/>
                  <a:gd name="T14" fmla="*/ 299 w 299"/>
                  <a:gd name="T15" fmla="*/ 128 h 146"/>
                  <a:gd name="T16" fmla="*/ 289 w 299"/>
                  <a:gd name="T17" fmla="*/ 1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146">
                    <a:moveTo>
                      <a:pt x="289" y="146"/>
                    </a:moveTo>
                    <a:cubicBezTo>
                      <a:pt x="288" y="145"/>
                      <a:pt x="288" y="145"/>
                      <a:pt x="288" y="145"/>
                    </a:cubicBezTo>
                    <a:cubicBezTo>
                      <a:pt x="287" y="145"/>
                      <a:pt x="287" y="144"/>
                      <a:pt x="286" y="144"/>
                    </a:cubicBezTo>
                    <a:cubicBezTo>
                      <a:pt x="0" y="18"/>
                      <a:pt x="0" y="18"/>
                      <a:pt x="0" y="18"/>
                    </a:cubicBezTo>
                    <a:cubicBezTo>
                      <a:pt x="8" y="0"/>
                      <a:pt x="8" y="0"/>
                      <a:pt x="8" y="0"/>
                    </a:cubicBezTo>
                    <a:cubicBezTo>
                      <a:pt x="294" y="126"/>
                      <a:pt x="294" y="126"/>
                      <a:pt x="294" y="126"/>
                    </a:cubicBezTo>
                    <a:cubicBezTo>
                      <a:pt x="295" y="126"/>
                      <a:pt x="297" y="127"/>
                      <a:pt x="298" y="128"/>
                    </a:cubicBezTo>
                    <a:cubicBezTo>
                      <a:pt x="299" y="128"/>
                      <a:pt x="299" y="128"/>
                      <a:pt x="299" y="128"/>
                    </a:cubicBezTo>
                    <a:lnTo>
                      <a:pt x="289" y="1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íṥḷíďê">
                <a:extLst>
                  <a:ext uri="{FF2B5EF4-FFF2-40B4-BE49-F238E27FC236}">
                    <a16:creationId xmlns:a16="http://schemas.microsoft.com/office/drawing/2014/main" id="{F235523A-CB44-4F7C-AB29-73740F8E0FFA}"/>
                  </a:ext>
                </a:extLst>
              </p:cNvPr>
              <p:cNvSpPr/>
              <p:nvPr/>
            </p:nvSpPr>
            <p:spPr bwMode="auto">
              <a:xfrm>
                <a:off x="3292477" y="1174750"/>
                <a:ext cx="361950" cy="173038"/>
              </a:xfrm>
              <a:custGeom>
                <a:avLst/>
                <a:gdLst>
                  <a:gd name="T0" fmla="*/ 10 w 324"/>
                  <a:gd name="T1" fmla="*/ 156 h 156"/>
                  <a:gd name="T2" fmla="*/ 0 w 324"/>
                  <a:gd name="T3" fmla="*/ 138 h 156"/>
                  <a:gd name="T4" fmla="*/ 1 w 324"/>
                  <a:gd name="T5" fmla="*/ 138 h 156"/>
                  <a:gd name="T6" fmla="*/ 5 w 324"/>
                  <a:gd name="T7" fmla="*/ 136 h 156"/>
                  <a:gd name="T8" fmla="*/ 309 w 324"/>
                  <a:gd name="T9" fmla="*/ 2 h 156"/>
                  <a:gd name="T10" fmla="*/ 310 w 324"/>
                  <a:gd name="T11" fmla="*/ 2 h 156"/>
                  <a:gd name="T12" fmla="*/ 312 w 324"/>
                  <a:gd name="T13" fmla="*/ 1 h 156"/>
                  <a:gd name="T14" fmla="*/ 322 w 324"/>
                  <a:gd name="T15" fmla="*/ 0 h 156"/>
                  <a:gd name="T16" fmla="*/ 324 w 324"/>
                  <a:gd name="T17" fmla="*/ 11 h 156"/>
                  <a:gd name="T18" fmla="*/ 324 w 324"/>
                  <a:gd name="T19" fmla="*/ 11 h 156"/>
                  <a:gd name="T20" fmla="*/ 324 w 324"/>
                  <a:gd name="T21" fmla="*/ 19 h 156"/>
                  <a:gd name="T22" fmla="*/ 316 w 324"/>
                  <a:gd name="T23" fmla="*/ 21 h 156"/>
                  <a:gd name="T24" fmla="*/ 300 w 324"/>
                  <a:gd name="T25" fmla="*/ 28 h 156"/>
                  <a:gd name="T26" fmla="*/ 300 w 324"/>
                  <a:gd name="T27" fmla="*/ 28 h 156"/>
                  <a:gd name="T28" fmla="*/ 13 w 324"/>
                  <a:gd name="T29" fmla="*/ 154 h 156"/>
                  <a:gd name="T30" fmla="*/ 11 w 324"/>
                  <a:gd name="T31" fmla="*/ 155 h 156"/>
                  <a:gd name="T32" fmla="*/ 10 w 324"/>
                  <a:gd name="T33"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4" h="156">
                    <a:moveTo>
                      <a:pt x="10" y="156"/>
                    </a:moveTo>
                    <a:cubicBezTo>
                      <a:pt x="0" y="138"/>
                      <a:pt x="0" y="138"/>
                      <a:pt x="0" y="138"/>
                    </a:cubicBezTo>
                    <a:cubicBezTo>
                      <a:pt x="1" y="138"/>
                      <a:pt x="1" y="138"/>
                      <a:pt x="1" y="138"/>
                    </a:cubicBezTo>
                    <a:cubicBezTo>
                      <a:pt x="2" y="137"/>
                      <a:pt x="4" y="136"/>
                      <a:pt x="5" y="136"/>
                    </a:cubicBezTo>
                    <a:cubicBezTo>
                      <a:pt x="309" y="2"/>
                      <a:pt x="309" y="2"/>
                      <a:pt x="309" y="2"/>
                    </a:cubicBezTo>
                    <a:cubicBezTo>
                      <a:pt x="310" y="2"/>
                      <a:pt x="310" y="2"/>
                      <a:pt x="310" y="2"/>
                    </a:cubicBezTo>
                    <a:cubicBezTo>
                      <a:pt x="310" y="2"/>
                      <a:pt x="311" y="2"/>
                      <a:pt x="312" y="1"/>
                    </a:cubicBezTo>
                    <a:cubicBezTo>
                      <a:pt x="322" y="0"/>
                      <a:pt x="322" y="0"/>
                      <a:pt x="322" y="0"/>
                    </a:cubicBezTo>
                    <a:cubicBezTo>
                      <a:pt x="324" y="11"/>
                      <a:pt x="324" y="11"/>
                      <a:pt x="324" y="11"/>
                    </a:cubicBezTo>
                    <a:cubicBezTo>
                      <a:pt x="324" y="11"/>
                      <a:pt x="324" y="11"/>
                      <a:pt x="324" y="11"/>
                    </a:cubicBezTo>
                    <a:cubicBezTo>
                      <a:pt x="324" y="19"/>
                      <a:pt x="324" y="19"/>
                      <a:pt x="324" y="19"/>
                    </a:cubicBezTo>
                    <a:cubicBezTo>
                      <a:pt x="316" y="21"/>
                      <a:pt x="316" y="21"/>
                      <a:pt x="316" y="21"/>
                    </a:cubicBezTo>
                    <a:cubicBezTo>
                      <a:pt x="300" y="28"/>
                      <a:pt x="300" y="28"/>
                      <a:pt x="300" y="28"/>
                    </a:cubicBezTo>
                    <a:cubicBezTo>
                      <a:pt x="300" y="28"/>
                      <a:pt x="300" y="28"/>
                      <a:pt x="300" y="28"/>
                    </a:cubicBezTo>
                    <a:cubicBezTo>
                      <a:pt x="13" y="154"/>
                      <a:pt x="13" y="154"/>
                      <a:pt x="13" y="154"/>
                    </a:cubicBezTo>
                    <a:cubicBezTo>
                      <a:pt x="12" y="154"/>
                      <a:pt x="12" y="155"/>
                      <a:pt x="11" y="155"/>
                    </a:cubicBezTo>
                    <a:lnTo>
                      <a:pt x="10" y="15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îšlíďé">
                <a:extLst>
                  <a:ext uri="{FF2B5EF4-FFF2-40B4-BE49-F238E27FC236}">
                    <a16:creationId xmlns:a16="http://schemas.microsoft.com/office/drawing/2014/main" id="{3D8B2514-D16D-4116-B324-8C98CFE1A948}"/>
                  </a:ext>
                </a:extLst>
              </p:cNvPr>
              <p:cNvSpPr/>
              <p:nvPr/>
            </p:nvSpPr>
            <p:spPr bwMode="auto">
              <a:xfrm>
                <a:off x="4240214" y="1325563"/>
                <a:ext cx="198438" cy="330200"/>
              </a:xfrm>
              <a:custGeom>
                <a:avLst/>
                <a:gdLst>
                  <a:gd name="T0" fmla="*/ 177 w 177"/>
                  <a:gd name="T1" fmla="*/ 296 h 296"/>
                  <a:gd name="T2" fmla="*/ 0 w 177"/>
                  <a:gd name="T3" fmla="*/ 296 h 296"/>
                  <a:gd name="T4" fmla="*/ 0 w 177"/>
                  <a:gd name="T5" fmla="*/ 276 h 296"/>
                  <a:gd name="T6" fmla="*/ 152 w 177"/>
                  <a:gd name="T7" fmla="*/ 276 h 296"/>
                  <a:gd name="T8" fmla="*/ 101 w 177"/>
                  <a:gd name="T9" fmla="*/ 64 h 296"/>
                  <a:gd name="T10" fmla="*/ 99 w 177"/>
                  <a:gd name="T11" fmla="*/ 58 h 296"/>
                  <a:gd name="T12" fmla="*/ 99 w 177"/>
                  <a:gd name="T13" fmla="*/ 57 h 296"/>
                  <a:gd name="T14" fmla="*/ 98 w 177"/>
                  <a:gd name="T15" fmla="*/ 56 h 296"/>
                  <a:gd name="T16" fmla="*/ 98 w 177"/>
                  <a:gd name="T17" fmla="*/ 55 h 296"/>
                  <a:gd name="T18" fmla="*/ 96 w 177"/>
                  <a:gd name="T19" fmla="*/ 52 h 296"/>
                  <a:gd name="T20" fmla="*/ 95 w 177"/>
                  <a:gd name="T21" fmla="*/ 50 h 296"/>
                  <a:gd name="T22" fmla="*/ 94 w 177"/>
                  <a:gd name="T23" fmla="*/ 48 h 296"/>
                  <a:gd name="T24" fmla="*/ 92 w 177"/>
                  <a:gd name="T25" fmla="*/ 45 h 296"/>
                  <a:gd name="T26" fmla="*/ 90 w 177"/>
                  <a:gd name="T27" fmla="*/ 43 h 296"/>
                  <a:gd name="T28" fmla="*/ 89 w 177"/>
                  <a:gd name="T29" fmla="*/ 42 h 296"/>
                  <a:gd name="T30" fmla="*/ 87 w 177"/>
                  <a:gd name="T31" fmla="*/ 39 h 296"/>
                  <a:gd name="T32" fmla="*/ 85 w 177"/>
                  <a:gd name="T33" fmla="*/ 36 h 296"/>
                  <a:gd name="T34" fmla="*/ 85 w 177"/>
                  <a:gd name="T35" fmla="*/ 36 h 296"/>
                  <a:gd name="T36" fmla="*/ 82 w 177"/>
                  <a:gd name="T37" fmla="*/ 33 h 296"/>
                  <a:gd name="T38" fmla="*/ 79 w 177"/>
                  <a:gd name="T39" fmla="*/ 30 h 296"/>
                  <a:gd name="T40" fmla="*/ 76 w 177"/>
                  <a:gd name="T41" fmla="*/ 28 h 296"/>
                  <a:gd name="T42" fmla="*/ 73 w 177"/>
                  <a:gd name="T43" fmla="*/ 25 h 296"/>
                  <a:gd name="T44" fmla="*/ 70 w 177"/>
                  <a:gd name="T45" fmla="*/ 23 h 296"/>
                  <a:gd name="T46" fmla="*/ 67 w 177"/>
                  <a:gd name="T47" fmla="*/ 21 h 296"/>
                  <a:gd name="T48" fmla="*/ 66 w 177"/>
                  <a:gd name="T49" fmla="*/ 21 h 296"/>
                  <a:gd name="T50" fmla="*/ 71 w 177"/>
                  <a:gd name="T51" fmla="*/ 12 h 296"/>
                  <a:gd name="T52" fmla="*/ 65 w 177"/>
                  <a:gd name="T53" fmla="*/ 5 h 296"/>
                  <a:gd name="T54" fmla="*/ 65 w 177"/>
                  <a:gd name="T55" fmla="*/ 4 h 296"/>
                  <a:gd name="T56" fmla="*/ 70 w 177"/>
                  <a:gd name="T57" fmla="*/ 0 h 296"/>
                  <a:gd name="T58" fmla="*/ 76 w 177"/>
                  <a:gd name="T59" fmla="*/ 3 h 296"/>
                  <a:gd name="T60" fmla="*/ 78 w 177"/>
                  <a:gd name="T61" fmla="*/ 4 h 296"/>
                  <a:gd name="T62" fmla="*/ 82 w 177"/>
                  <a:gd name="T63" fmla="*/ 7 h 296"/>
                  <a:gd name="T64" fmla="*/ 85 w 177"/>
                  <a:gd name="T65" fmla="*/ 10 h 296"/>
                  <a:gd name="T66" fmla="*/ 89 w 177"/>
                  <a:gd name="T67" fmla="*/ 12 h 296"/>
                  <a:gd name="T68" fmla="*/ 93 w 177"/>
                  <a:gd name="T69" fmla="*/ 16 h 296"/>
                  <a:gd name="T70" fmla="*/ 96 w 177"/>
                  <a:gd name="T71" fmla="*/ 19 h 296"/>
                  <a:gd name="T72" fmla="*/ 99 w 177"/>
                  <a:gd name="T73" fmla="*/ 23 h 296"/>
                  <a:gd name="T74" fmla="*/ 100 w 177"/>
                  <a:gd name="T75" fmla="*/ 23 h 296"/>
                  <a:gd name="T76" fmla="*/ 102 w 177"/>
                  <a:gd name="T77" fmla="*/ 26 h 296"/>
                  <a:gd name="T78" fmla="*/ 105 w 177"/>
                  <a:gd name="T79" fmla="*/ 30 h 296"/>
                  <a:gd name="T80" fmla="*/ 106 w 177"/>
                  <a:gd name="T81" fmla="*/ 31 h 296"/>
                  <a:gd name="T82" fmla="*/ 108 w 177"/>
                  <a:gd name="T83" fmla="*/ 34 h 296"/>
                  <a:gd name="T84" fmla="*/ 111 w 177"/>
                  <a:gd name="T85" fmla="*/ 38 h 296"/>
                  <a:gd name="T86" fmla="*/ 112 w 177"/>
                  <a:gd name="T87" fmla="*/ 39 h 296"/>
                  <a:gd name="T88" fmla="*/ 113 w 177"/>
                  <a:gd name="T89" fmla="*/ 42 h 296"/>
                  <a:gd name="T90" fmla="*/ 116 w 177"/>
                  <a:gd name="T91" fmla="*/ 46 h 296"/>
                  <a:gd name="T92" fmla="*/ 117 w 177"/>
                  <a:gd name="T93" fmla="*/ 48 h 296"/>
                  <a:gd name="T94" fmla="*/ 118 w 177"/>
                  <a:gd name="T95" fmla="*/ 50 h 296"/>
                  <a:gd name="T96" fmla="*/ 121 w 177"/>
                  <a:gd name="T97" fmla="*/ 59 h 296"/>
                  <a:gd name="T98" fmla="*/ 121 w 177"/>
                  <a:gd name="T99" fmla="*/ 59 h 296"/>
                  <a:gd name="T100" fmla="*/ 177 w 177"/>
                  <a:gd name="T101" fmla="*/ 29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7" h="296">
                    <a:moveTo>
                      <a:pt x="177" y="296"/>
                    </a:moveTo>
                    <a:cubicBezTo>
                      <a:pt x="0" y="296"/>
                      <a:pt x="0" y="296"/>
                      <a:pt x="0" y="296"/>
                    </a:cubicBezTo>
                    <a:cubicBezTo>
                      <a:pt x="0" y="276"/>
                      <a:pt x="0" y="276"/>
                      <a:pt x="0" y="276"/>
                    </a:cubicBezTo>
                    <a:cubicBezTo>
                      <a:pt x="152" y="276"/>
                      <a:pt x="152" y="276"/>
                      <a:pt x="152" y="276"/>
                    </a:cubicBezTo>
                    <a:cubicBezTo>
                      <a:pt x="101" y="64"/>
                      <a:pt x="101" y="64"/>
                      <a:pt x="101" y="64"/>
                    </a:cubicBezTo>
                    <a:cubicBezTo>
                      <a:pt x="101" y="62"/>
                      <a:pt x="100" y="60"/>
                      <a:pt x="99" y="58"/>
                    </a:cubicBezTo>
                    <a:cubicBezTo>
                      <a:pt x="99" y="58"/>
                      <a:pt x="99" y="57"/>
                      <a:pt x="99" y="57"/>
                    </a:cubicBezTo>
                    <a:cubicBezTo>
                      <a:pt x="98" y="57"/>
                      <a:pt x="98" y="56"/>
                      <a:pt x="98" y="56"/>
                    </a:cubicBezTo>
                    <a:cubicBezTo>
                      <a:pt x="98" y="55"/>
                      <a:pt x="98" y="55"/>
                      <a:pt x="98" y="55"/>
                    </a:cubicBezTo>
                    <a:cubicBezTo>
                      <a:pt x="97" y="54"/>
                      <a:pt x="97" y="53"/>
                      <a:pt x="96" y="52"/>
                    </a:cubicBezTo>
                    <a:cubicBezTo>
                      <a:pt x="96" y="51"/>
                      <a:pt x="95" y="50"/>
                      <a:pt x="95" y="50"/>
                    </a:cubicBezTo>
                    <a:cubicBezTo>
                      <a:pt x="94" y="48"/>
                      <a:pt x="94" y="48"/>
                      <a:pt x="94" y="48"/>
                    </a:cubicBezTo>
                    <a:cubicBezTo>
                      <a:pt x="93" y="47"/>
                      <a:pt x="93" y="46"/>
                      <a:pt x="92" y="45"/>
                    </a:cubicBezTo>
                    <a:cubicBezTo>
                      <a:pt x="91" y="44"/>
                      <a:pt x="91" y="44"/>
                      <a:pt x="90" y="43"/>
                    </a:cubicBezTo>
                    <a:cubicBezTo>
                      <a:pt x="89" y="42"/>
                      <a:pt x="89" y="42"/>
                      <a:pt x="89" y="42"/>
                    </a:cubicBezTo>
                    <a:cubicBezTo>
                      <a:pt x="89" y="41"/>
                      <a:pt x="88" y="40"/>
                      <a:pt x="87" y="39"/>
                    </a:cubicBezTo>
                    <a:cubicBezTo>
                      <a:pt x="86" y="38"/>
                      <a:pt x="86" y="37"/>
                      <a:pt x="85" y="36"/>
                    </a:cubicBezTo>
                    <a:cubicBezTo>
                      <a:pt x="85" y="36"/>
                      <a:pt x="85" y="36"/>
                      <a:pt x="85" y="36"/>
                    </a:cubicBezTo>
                    <a:cubicBezTo>
                      <a:pt x="84" y="35"/>
                      <a:pt x="83" y="34"/>
                      <a:pt x="82" y="33"/>
                    </a:cubicBezTo>
                    <a:cubicBezTo>
                      <a:pt x="81" y="32"/>
                      <a:pt x="80" y="31"/>
                      <a:pt x="79" y="30"/>
                    </a:cubicBezTo>
                    <a:cubicBezTo>
                      <a:pt x="78" y="29"/>
                      <a:pt x="77" y="29"/>
                      <a:pt x="76" y="28"/>
                    </a:cubicBezTo>
                    <a:cubicBezTo>
                      <a:pt x="75" y="27"/>
                      <a:pt x="74" y="26"/>
                      <a:pt x="73" y="25"/>
                    </a:cubicBezTo>
                    <a:cubicBezTo>
                      <a:pt x="72" y="25"/>
                      <a:pt x="71" y="24"/>
                      <a:pt x="70" y="23"/>
                    </a:cubicBezTo>
                    <a:cubicBezTo>
                      <a:pt x="69" y="23"/>
                      <a:pt x="68" y="22"/>
                      <a:pt x="67" y="21"/>
                    </a:cubicBezTo>
                    <a:cubicBezTo>
                      <a:pt x="67" y="21"/>
                      <a:pt x="67" y="21"/>
                      <a:pt x="66" y="21"/>
                    </a:cubicBezTo>
                    <a:cubicBezTo>
                      <a:pt x="71" y="12"/>
                      <a:pt x="71" y="12"/>
                      <a:pt x="71" y="12"/>
                    </a:cubicBezTo>
                    <a:cubicBezTo>
                      <a:pt x="65" y="5"/>
                      <a:pt x="65" y="5"/>
                      <a:pt x="65" y="5"/>
                    </a:cubicBezTo>
                    <a:cubicBezTo>
                      <a:pt x="65" y="4"/>
                      <a:pt x="65" y="4"/>
                      <a:pt x="65" y="4"/>
                    </a:cubicBezTo>
                    <a:cubicBezTo>
                      <a:pt x="70" y="0"/>
                      <a:pt x="70" y="0"/>
                      <a:pt x="70" y="0"/>
                    </a:cubicBezTo>
                    <a:cubicBezTo>
                      <a:pt x="76" y="3"/>
                      <a:pt x="76" y="3"/>
                      <a:pt x="76" y="3"/>
                    </a:cubicBezTo>
                    <a:cubicBezTo>
                      <a:pt x="77" y="4"/>
                      <a:pt x="77" y="4"/>
                      <a:pt x="78" y="4"/>
                    </a:cubicBezTo>
                    <a:cubicBezTo>
                      <a:pt x="79" y="5"/>
                      <a:pt x="80" y="6"/>
                      <a:pt x="82" y="7"/>
                    </a:cubicBezTo>
                    <a:cubicBezTo>
                      <a:pt x="83" y="8"/>
                      <a:pt x="84" y="9"/>
                      <a:pt x="85" y="10"/>
                    </a:cubicBezTo>
                    <a:cubicBezTo>
                      <a:pt x="87" y="10"/>
                      <a:pt x="88" y="11"/>
                      <a:pt x="89" y="12"/>
                    </a:cubicBezTo>
                    <a:cubicBezTo>
                      <a:pt x="90" y="14"/>
                      <a:pt x="91" y="15"/>
                      <a:pt x="93" y="16"/>
                    </a:cubicBezTo>
                    <a:cubicBezTo>
                      <a:pt x="94" y="17"/>
                      <a:pt x="95" y="18"/>
                      <a:pt x="96" y="19"/>
                    </a:cubicBezTo>
                    <a:cubicBezTo>
                      <a:pt x="97" y="20"/>
                      <a:pt x="98" y="21"/>
                      <a:pt x="99" y="23"/>
                    </a:cubicBezTo>
                    <a:cubicBezTo>
                      <a:pt x="100" y="23"/>
                      <a:pt x="100" y="23"/>
                      <a:pt x="100" y="23"/>
                    </a:cubicBezTo>
                    <a:cubicBezTo>
                      <a:pt x="101" y="24"/>
                      <a:pt x="102" y="25"/>
                      <a:pt x="102" y="26"/>
                    </a:cubicBezTo>
                    <a:cubicBezTo>
                      <a:pt x="103" y="27"/>
                      <a:pt x="104" y="28"/>
                      <a:pt x="105" y="30"/>
                    </a:cubicBezTo>
                    <a:cubicBezTo>
                      <a:pt x="106" y="31"/>
                      <a:pt x="106" y="31"/>
                      <a:pt x="106" y="31"/>
                    </a:cubicBezTo>
                    <a:cubicBezTo>
                      <a:pt x="107" y="32"/>
                      <a:pt x="108" y="33"/>
                      <a:pt x="108" y="34"/>
                    </a:cubicBezTo>
                    <a:cubicBezTo>
                      <a:pt x="109" y="35"/>
                      <a:pt x="110" y="36"/>
                      <a:pt x="111" y="38"/>
                    </a:cubicBezTo>
                    <a:cubicBezTo>
                      <a:pt x="112" y="39"/>
                      <a:pt x="112" y="39"/>
                      <a:pt x="112" y="39"/>
                    </a:cubicBezTo>
                    <a:cubicBezTo>
                      <a:pt x="112" y="40"/>
                      <a:pt x="113" y="41"/>
                      <a:pt x="113" y="42"/>
                    </a:cubicBezTo>
                    <a:cubicBezTo>
                      <a:pt x="114" y="43"/>
                      <a:pt x="115" y="45"/>
                      <a:pt x="116" y="46"/>
                    </a:cubicBezTo>
                    <a:cubicBezTo>
                      <a:pt x="117" y="48"/>
                      <a:pt x="117" y="48"/>
                      <a:pt x="117" y="48"/>
                    </a:cubicBezTo>
                    <a:cubicBezTo>
                      <a:pt x="117" y="49"/>
                      <a:pt x="117" y="49"/>
                      <a:pt x="118" y="50"/>
                    </a:cubicBezTo>
                    <a:cubicBezTo>
                      <a:pt x="119" y="53"/>
                      <a:pt x="120" y="56"/>
                      <a:pt x="121" y="59"/>
                    </a:cubicBezTo>
                    <a:cubicBezTo>
                      <a:pt x="121" y="59"/>
                      <a:pt x="121" y="59"/>
                      <a:pt x="121" y="59"/>
                    </a:cubicBezTo>
                    <a:lnTo>
                      <a:pt x="177" y="29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ïšļíḓê">
                <a:extLst>
                  <a:ext uri="{FF2B5EF4-FFF2-40B4-BE49-F238E27FC236}">
                    <a16:creationId xmlns:a16="http://schemas.microsoft.com/office/drawing/2014/main" id="{ADFE2477-3C5D-4FCC-A220-65F11594F796}"/>
                  </a:ext>
                </a:extLst>
              </p:cNvPr>
              <p:cNvSpPr/>
              <p:nvPr/>
            </p:nvSpPr>
            <p:spPr bwMode="auto">
              <a:xfrm>
                <a:off x="3378201" y="1633538"/>
                <a:ext cx="862013"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îṥ1îḍê">
                <a:extLst>
                  <a:ext uri="{FF2B5EF4-FFF2-40B4-BE49-F238E27FC236}">
                    <a16:creationId xmlns:a16="http://schemas.microsoft.com/office/drawing/2014/main" id="{3740DDB0-B051-4659-9556-153460ED9619}"/>
                  </a:ext>
                </a:extLst>
              </p:cNvPr>
              <p:cNvSpPr/>
              <p:nvPr/>
            </p:nvSpPr>
            <p:spPr bwMode="auto">
              <a:xfrm>
                <a:off x="3179763" y="1325563"/>
                <a:ext cx="198438" cy="330200"/>
              </a:xfrm>
              <a:custGeom>
                <a:avLst/>
                <a:gdLst>
                  <a:gd name="T0" fmla="*/ 178 w 178"/>
                  <a:gd name="T1" fmla="*/ 296 h 296"/>
                  <a:gd name="T2" fmla="*/ 0 w 178"/>
                  <a:gd name="T3" fmla="*/ 296 h 296"/>
                  <a:gd name="T4" fmla="*/ 56 w 178"/>
                  <a:gd name="T5" fmla="*/ 59 h 296"/>
                  <a:gd name="T6" fmla="*/ 59 w 178"/>
                  <a:gd name="T7" fmla="*/ 50 h 296"/>
                  <a:gd name="T8" fmla="*/ 60 w 178"/>
                  <a:gd name="T9" fmla="*/ 48 h 296"/>
                  <a:gd name="T10" fmla="*/ 61 w 178"/>
                  <a:gd name="T11" fmla="*/ 47 h 296"/>
                  <a:gd name="T12" fmla="*/ 64 w 178"/>
                  <a:gd name="T13" fmla="*/ 42 h 296"/>
                  <a:gd name="T14" fmla="*/ 65 w 178"/>
                  <a:gd name="T15" fmla="*/ 39 h 296"/>
                  <a:gd name="T16" fmla="*/ 66 w 178"/>
                  <a:gd name="T17" fmla="*/ 39 h 296"/>
                  <a:gd name="T18" fmla="*/ 69 w 178"/>
                  <a:gd name="T19" fmla="*/ 34 h 296"/>
                  <a:gd name="T20" fmla="*/ 71 w 178"/>
                  <a:gd name="T21" fmla="*/ 31 h 296"/>
                  <a:gd name="T22" fmla="*/ 71 w 178"/>
                  <a:gd name="T23" fmla="*/ 30 h 296"/>
                  <a:gd name="T24" fmla="*/ 75 w 178"/>
                  <a:gd name="T25" fmla="*/ 26 h 296"/>
                  <a:gd name="T26" fmla="*/ 77 w 178"/>
                  <a:gd name="T27" fmla="*/ 23 h 296"/>
                  <a:gd name="T28" fmla="*/ 78 w 178"/>
                  <a:gd name="T29" fmla="*/ 23 h 296"/>
                  <a:gd name="T30" fmla="*/ 81 w 178"/>
                  <a:gd name="T31" fmla="*/ 19 h 296"/>
                  <a:gd name="T32" fmla="*/ 84 w 178"/>
                  <a:gd name="T33" fmla="*/ 16 h 296"/>
                  <a:gd name="T34" fmla="*/ 88 w 178"/>
                  <a:gd name="T35" fmla="*/ 12 h 296"/>
                  <a:gd name="T36" fmla="*/ 92 w 178"/>
                  <a:gd name="T37" fmla="*/ 10 h 296"/>
                  <a:gd name="T38" fmla="*/ 95 w 178"/>
                  <a:gd name="T39" fmla="*/ 7 h 296"/>
                  <a:gd name="T40" fmla="*/ 99 w 178"/>
                  <a:gd name="T41" fmla="*/ 4 h 296"/>
                  <a:gd name="T42" fmla="*/ 101 w 178"/>
                  <a:gd name="T43" fmla="*/ 3 h 296"/>
                  <a:gd name="T44" fmla="*/ 106 w 178"/>
                  <a:gd name="T45" fmla="*/ 0 h 296"/>
                  <a:gd name="T46" fmla="*/ 112 w 178"/>
                  <a:gd name="T47" fmla="*/ 4 h 296"/>
                  <a:gd name="T48" fmla="*/ 106 w 178"/>
                  <a:gd name="T49" fmla="*/ 12 h 296"/>
                  <a:gd name="T50" fmla="*/ 111 w 178"/>
                  <a:gd name="T51" fmla="*/ 21 h 296"/>
                  <a:gd name="T52" fmla="*/ 110 w 178"/>
                  <a:gd name="T53" fmla="*/ 21 h 296"/>
                  <a:gd name="T54" fmla="*/ 107 w 178"/>
                  <a:gd name="T55" fmla="*/ 23 h 296"/>
                  <a:gd name="T56" fmla="*/ 104 w 178"/>
                  <a:gd name="T57" fmla="*/ 25 h 296"/>
                  <a:gd name="T58" fmla="*/ 101 w 178"/>
                  <a:gd name="T59" fmla="*/ 28 h 296"/>
                  <a:gd name="T60" fmla="*/ 98 w 178"/>
                  <a:gd name="T61" fmla="*/ 30 h 296"/>
                  <a:gd name="T62" fmla="*/ 95 w 178"/>
                  <a:gd name="T63" fmla="*/ 33 h 296"/>
                  <a:gd name="T64" fmla="*/ 92 w 178"/>
                  <a:gd name="T65" fmla="*/ 36 h 296"/>
                  <a:gd name="T66" fmla="*/ 92 w 178"/>
                  <a:gd name="T67" fmla="*/ 36 h 296"/>
                  <a:gd name="T68" fmla="*/ 90 w 178"/>
                  <a:gd name="T69" fmla="*/ 39 h 296"/>
                  <a:gd name="T70" fmla="*/ 87 w 178"/>
                  <a:gd name="T71" fmla="*/ 42 h 296"/>
                  <a:gd name="T72" fmla="*/ 87 w 178"/>
                  <a:gd name="T73" fmla="*/ 43 h 296"/>
                  <a:gd name="T74" fmla="*/ 85 w 178"/>
                  <a:gd name="T75" fmla="*/ 45 h 296"/>
                  <a:gd name="T76" fmla="*/ 83 w 178"/>
                  <a:gd name="T77" fmla="*/ 49 h 296"/>
                  <a:gd name="T78" fmla="*/ 82 w 178"/>
                  <a:gd name="T79" fmla="*/ 50 h 296"/>
                  <a:gd name="T80" fmla="*/ 81 w 178"/>
                  <a:gd name="T81" fmla="*/ 52 h 296"/>
                  <a:gd name="T82" fmla="*/ 79 w 178"/>
                  <a:gd name="T83" fmla="*/ 55 h 296"/>
                  <a:gd name="T84" fmla="*/ 79 w 178"/>
                  <a:gd name="T85" fmla="*/ 56 h 296"/>
                  <a:gd name="T86" fmla="*/ 78 w 178"/>
                  <a:gd name="T87" fmla="*/ 57 h 296"/>
                  <a:gd name="T88" fmla="*/ 78 w 178"/>
                  <a:gd name="T89" fmla="*/ 58 h 296"/>
                  <a:gd name="T90" fmla="*/ 76 w 178"/>
                  <a:gd name="T91" fmla="*/ 64 h 296"/>
                  <a:gd name="T92" fmla="*/ 25 w 178"/>
                  <a:gd name="T93" fmla="*/ 276 h 296"/>
                  <a:gd name="T94" fmla="*/ 178 w 178"/>
                  <a:gd name="T95" fmla="*/ 276 h 296"/>
                  <a:gd name="T96" fmla="*/ 178 w 178"/>
                  <a:gd name="T97" fmla="*/ 29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8" h="296">
                    <a:moveTo>
                      <a:pt x="178" y="296"/>
                    </a:moveTo>
                    <a:cubicBezTo>
                      <a:pt x="0" y="296"/>
                      <a:pt x="0" y="296"/>
                      <a:pt x="0" y="296"/>
                    </a:cubicBezTo>
                    <a:cubicBezTo>
                      <a:pt x="56" y="59"/>
                      <a:pt x="56" y="59"/>
                      <a:pt x="56" y="59"/>
                    </a:cubicBezTo>
                    <a:cubicBezTo>
                      <a:pt x="57" y="56"/>
                      <a:pt x="58" y="53"/>
                      <a:pt x="59" y="50"/>
                    </a:cubicBezTo>
                    <a:cubicBezTo>
                      <a:pt x="60" y="49"/>
                      <a:pt x="60" y="49"/>
                      <a:pt x="60" y="48"/>
                    </a:cubicBezTo>
                    <a:cubicBezTo>
                      <a:pt x="61" y="47"/>
                      <a:pt x="61" y="47"/>
                      <a:pt x="61" y="47"/>
                    </a:cubicBezTo>
                    <a:cubicBezTo>
                      <a:pt x="62" y="45"/>
                      <a:pt x="63" y="43"/>
                      <a:pt x="64" y="42"/>
                    </a:cubicBezTo>
                    <a:cubicBezTo>
                      <a:pt x="64" y="41"/>
                      <a:pt x="65" y="40"/>
                      <a:pt x="65" y="39"/>
                    </a:cubicBezTo>
                    <a:cubicBezTo>
                      <a:pt x="66" y="39"/>
                      <a:pt x="66" y="39"/>
                      <a:pt x="66" y="39"/>
                    </a:cubicBezTo>
                    <a:cubicBezTo>
                      <a:pt x="67" y="37"/>
                      <a:pt x="68" y="35"/>
                      <a:pt x="69" y="34"/>
                    </a:cubicBezTo>
                    <a:cubicBezTo>
                      <a:pt x="69" y="33"/>
                      <a:pt x="70" y="32"/>
                      <a:pt x="71" y="31"/>
                    </a:cubicBezTo>
                    <a:cubicBezTo>
                      <a:pt x="71" y="30"/>
                      <a:pt x="71" y="30"/>
                      <a:pt x="71" y="30"/>
                    </a:cubicBezTo>
                    <a:cubicBezTo>
                      <a:pt x="72" y="29"/>
                      <a:pt x="73" y="27"/>
                      <a:pt x="75" y="26"/>
                    </a:cubicBezTo>
                    <a:cubicBezTo>
                      <a:pt x="75" y="25"/>
                      <a:pt x="76" y="24"/>
                      <a:pt x="77" y="23"/>
                    </a:cubicBezTo>
                    <a:cubicBezTo>
                      <a:pt x="78" y="23"/>
                      <a:pt x="78" y="23"/>
                      <a:pt x="78" y="23"/>
                    </a:cubicBezTo>
                    <a:cubicBezTo>
                      <a:pt x="79" y="21"/>
                      <a:pt x="80" y="20"/>
                      <a:pt x="81" y="19"/>
                    </a:cubicBezTo>
                    <a:cubicBezTo>
                      <a:pt x="82" y="18"/>
                      <a:pt x="83" y="17"/>
                      <a:pt x="84" y="16"/>
                    </a:cubicBezTo>
                    <a:cubicBezTo>
                      <a:pt x="86" y="15"/>
                      <a:pt x="87" y="14"/>
                      <a:pt x="88" y="12"/>
                    </a:cubicBezTo>
                    <a:cubicBezTo>
                      <a:pt x="89" y="11"/>
                      <a:pt x="90" y="10"/>
                      <a:pt x="92" y="10"/>
                    </a:cubicBezTo>
                    <a:cubicBezTo>
                      <a:pt x="93" y="9"/>
                      <a:pt x="94" y="8"/>
                      <a:pt x="95" y="7"/>
                    </a:cubicBezTo>
                    <a:cubicBezTo>
                      <a:pt x="97" y="6"/>
                      <a:pt x="98" y="5"/>
                      <a:pt x="99" y="4"/>
                    </a:cubicBezTo>
                    <a:cubicBezTo>
                      <a:pt x="100" y="4"/>
                      <a:pt x="100" y="4"/>
                      <a:pt x="101" y="3"/>
                    </a:cubicBezTo>
                    <a:cubicBezTo>
                      <a:pt x="106" y="0"/>
                      <a:pt x="106" y="0"/>
                      <a:pt x="106" y="0"/>
                    </a:cubicBezTo>
                    <a:cubicBezTo>
                      <a:pt x="112" y="4"/>
                      <a:pt x="112" y="4"/>
                      <a:pt x="112" y="4"/>
                    </a:cubicBezTo>
                    <a:cubicBezTo>
                      <a:pt x="106" y="12"/>
                      <a:pt x="106" y="12"/>
                      <a:pt x="106" y="12"/>
                    </a:cubicBezTo>
                    <a:cubicBezTo>
                      <a:pt x="111" y="21"/>
                      <a:pt x="111" y="21"/>
                      <a:pt x="111" y="21"/>
                    </a:cubicBezTo>
                    <a:cubicBezTo>
                      <a:pt x="110" y="21"/>
                      <a:pt x="110" y="21"/>
                      <a:pt x="110" y="21"/>
                    </a:cubicBezTo>
                    <a:cubicBezTo>
                      <a:pt x="109" y="22"/>
                      <a:pt x="108" y="23"/>
                      <a:pt x="107" y="23"/>
                    </a:cubicBezTo>
                    <a:cubicBezTo>
                      <a:pt x="106" y="24"/>
                      <a:pt x="105" y="25"/>
                      <a:pt x="104" y="25"/>
                    </a:cubicBezTo>
                    <a:cubicBezTo>
                      <a:pt x="103" y="26"/>
                      <a:pt x="102" y="27"/>
                      <a:pt x="101" y="28"/>
                    </a:cubicBezTo>
                    <a:cubicBezTo>
                      <a:pt x="100" y="29"/>
                      <a:pt x="99" y="29"/>
                      <a:pt x="98" y="30"/>
                    </a:cubicBezTo>
                    <a:cubicBezTo>
                      <a:pt x="97" y="31"/>
                      <a:pt x="96" y="32"/>
                      <a:pt x="95" y="33"/>
                    </a:cubicBezTo>
                    <a:cubicBezTo>
                      <a:pt x="94" y="34"/>
                      <a:pt x="93" y="35"/>
                      <a:pt x="92" y="36"/>
                    </a:cubicBezTo>
                    <a:cubicBezTo>
                      <a:pt x="92" y="36"/>
                      <a:pt x="92" y="36"/>
                      <a:pt x="92" y="36"/>
                    </a:cubicBezTo>
                    <a:cubicBezTo>
                      <a:pt x="91" y="37"/>
                      <a:pt x="91" y="38"/>
                      <a:pt x="90" y="39"/>
                    </a:cubicBezTo>
                    <a:cubicBezTo>
                      <a:pt x="89" y="40"/>
                      <a:pt x="88" y="41"/>
                      <a:pt x="87" y="42"/>
                    </a:cubicBezTo>
                    <a:cubicBezTo>
                      <a:pt x="87" y="43"/>
                      <a:pt x="87" y="43"/>
                      <a:pt x="87" y="43"/>
                    </a:cubicBezTo>
                    <a:cubicBezTo>
                      <a:pt x="86" y="44"/>
                      <a:pt x="86" y="44"/>
                      <a:pt x="85" y="45"/>
                    </a:cubicBezTo>
                    <a:cubicBezTo>
                      <a:pt x="84" y="46"/>
                      <a:pt x="83" y="48"/>
                      <a:pt x="83" y="49"/>
                    </a:cubicBezTo>
                    <a:cubicBezTo>
                      <a:pt x="82" y="50"/>
                      <a:pt x="82" y="50"/>
                      <a:pt x="82" y="50"/>
                    </a:cubicBezTo>
                    <a:cubicBezTo>
                      <a:pt x="82" y="51"/>
                      <a:pt x="81" y="51"/>
                      <a:pt x="81" y="52"/>
                    </a:cubicBezTo>
                    <a:cubicBezTo>
                      <a:pt x="80" y="53"/>
                      <a:pt x="80" y="54"/>
                      <a:pt x="79" y="55"/>
                    </a:cubicBezTo>
                    <a:cubicBezTo>
                      <a:pt x="79" y="56"/>
                      <a:pt x="79" y="56"/>
                      <a:pt x="79" y="56"/>
                    </a:cubicBezTo>
                    <a:cubicBezTo>
                      <a:pt x="79" y="56"/>
                      <a:pt x="78" y="57"/>
                      <a:pt x="78" y="57"/>
                    </a:cubicBezTo>
                    <a:cubicBezTo>
                      <a:pt x="78" y="57"/>
                      <a:pt x="78" y="58"/>
                      <a:pt x="78" y="58"/>
                    </a:cubicBezTo>
                    <a:cubicBezTo>
                      <a:pt x="77" y="60"/>
                      <a:pt x="76" y="62"/>
                      <a:pt x="76" y="64"/>
                    </a:cubicBezTo>
                    <a:cubicBezTo>
                      <a:pt x="25" y="276"/>
                      <a:pt x="25" y="276"/>
                      <a:pt x="25" y="276"/>
                    </a:cubicBezTo>
                    <a:cubicBezTo>
                      <a:pt x="178" y="276"/>
                      <a:pt x="178" y="276"/>
                      <a:pt x="178" y="276"/>
                    </a:cubicBezTo>
                    <a:lnTo>
                      <a:pt x="178" y="29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îş1idè">
                <a:extLst>
                  <a:ext uri="{FF2B5EF4-FFF2-40B4-BE49-F238E27FC236}">
                    <a16:creationId xmlns:a16="http://schemas.microsoft.com/office/drawing/2014/main" id="{8BD06F9B-444F-4B3B-B19B-DA2F2CF01FDD}"/>
                  </a:ext>
                </a:extLst>
              </p:cNvPr>
              <p:cNvSpPr/>
              <p:nvPr/>
            </p:nvSpPr>
            <p:spPr bwMode="auto">
              <a:xfrm>
                <a:off x="3484563" y="723900"/>
                <a:ext cx="644525" cy="349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îṡḻiḑe">
                <a:extLst>
                  <a:ext uri="{FF2B5EF4-FFF2-40B4-BE49-F238E27FC236}">
                    <a16:creationId xmlns:a16="http://schemas.microsoft.com/office/drawing/2014/main" id="{7DB63273-0822-459A-8B75-D7B1F4F1421E}"/>
                  </a:ext>
                </a:extLst>
              </p:cNvPr>
              <p:cNvSpPr/>
              <p:nvPr/>
            </p:nvSpPr>
            <p:spPr bwMode="auto">
              <a:xfrm>
                <a:off x="3473451" y="712788"/>
                <a:ext cx="666750" cy="46038"/>
              </a:xfrm>
              <a:custGeom>
                <a:avLst/>
                <a:gdLst>
                  <a:gd name="T0" fmla="*/ 420 w 420"/>
                  <a:gd name="T1" fmla="*/ 29 h 29"/>
                  <a:gd name="T2" fmla="*/ 406 w 420"/>
                  <a:gd name="T3" fmla="*/ 29 h 29"/>
                  <a:gd name="T4" fmla="*/ 406 w 420"/>
                  <a:gd name="T5" fmla="*/ 14 h 29"/>
                  <a:gd name="T6" fmla="*/ 14 w 420"/>
                  <a:gd name="T7" fmla="*/ 14 h 29"/>
                  <a:gd name="T8" fmla="*/ 14 w 420"/>
                  <a:gd name="T9" fmla="*/ 29 h 29"/>
                  <a:gd name="T10" fmla="*/ 0 w 420"/>
                  <a:gd name="T11" fmla="*/ 29 h 29"/>
                  <a:gd name="T12" fmla="*/ 0 w 420"/>
                  <a:gd name="T13" fmla="*/ 0 h 29"/>
                  <a:gd name="T14" fmla="*/ 420 w 420"/>
                  <a:gd name="T15" fmla="*/ 0 h 29"/>
                  <a:gd name="T16" fmla="*/ 420 w 420"/>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0" h="29">
                    <a:moveTo>
                      <a:pt x="420" y="29"/>
                    </a:moveTo>
                    <a:lnTo>
                      <a:pt x="406" y="29"/>
                    </a:lnTo>
                    <a:lnTo>
                      <a:pt x="406" y="14"/>
                    </a:lnTo>
                    <a:lnTo>
                      <a:pt x="14" y="14"/>
                    </a:lnTo>
                    <a:lnTo>
                      <a:pt x="14" y="29"/>
                    </a:lnTo>
                    <a:lnTo>
                      <a:pt x="0" y="29"/>
                    </a:lnTo>
                    <a:lnTo>
                      <a:pt x="0" y="0"/>
                    </a:lnTo>
                    <a:lnTo>
                      <a:pt x="420" y="0"/>
                    </a:lnTo>
                    <a:lnTo>
                      <a:pt x="420" y="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ïṥľïḋe">
                <a:extLst>
                  <a:ext uri="{FF2B5EF4-FFF2-40B4-BE49-F238E27FC236}">
                    <a16:creationId xmlns:a16="http://schemas.microsoft.com/office/drawing/2014/main" id="{80819782-A982-4266-A325-C6EDF49401C8}"/>
                  </a:ext>
                </a:extLst>
              </p:cNvPr>
              <p:cNvSpPr/>
              <p:nvPr/>
            </p:nvSpPr>
            <p:spPr bwMode="auto">
              <a:xfrm>
                <a:off x="3502026" y="973138"/>
                <a:ext cx="609600" cy="365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íš1ïḍe">
                <a:extLst>
                  <a:ext uri="{FF2B5EF4-FFF2-40B4-BE49-F238E27FC236}">
                    <a16:creationId xmlns:a16="http://schemas.microsoft.com/office/drawing/2014/main" id="{653C688D-C7BF-44C5-909C-7352D1494000}"/>
                  </a:ext>
                </a:extLst>
              </p:cNvPr>
              <p:cNvSpPr/>
              <p:nvPr/>
            </p:nvSpPr>
            <p:spPr bwMode="auto">
              <a:xfrm>
                <a:off x="3490913" y="973138"/>
                <a:ext cx="631825" cy="47625"/>
              </a:xfrm>
              <a:custGeom>
                <a:avLst/>
                <a:gdLst>
                  <a:gd name="T0" fmla="*/ 398 w 398"/>
                  <a:gd name="T1" fmla="*/ 30 h 30"/>
                  <a:gd name="T2" fmla="*/ 0 w 398"/>
                  <a:gd name="T3" fmla="*/ 30 h 30"/>
                  <a:gd name="T4" fmla="*/ 0 w 398"/>
                  <a:gd name="T5" fmla="*/ 0 h 30"/>
                  <a:gd name="T6" fmla="*/ 15 w 398"/>
                  <a:gd name="T7" fmla="*/ 0 h 30"/>
                  <a:gd name="T8" fmla="*/ 15 w 398"/>
                  <a:gd name="T9" fmla="*/ 16 h 30"/>
                  <a:gd name="T10" fmla="*/ 383 w 398"/>
                  <a:gd name="T11" fmla="*/ 16 h 30"/>
                  <a:gd name="T12" fmla="*/ 383 w 398"/>
                  <a:gd name="T13" fmla="*/ 0 h 30"/>
                  <a:gd name="T14" fmla="*/ 398 w 398"/>
                  <a:gd name="T15" fmla="*/ 0 h 30"/>
                  <a:gd name="T16" fmla="*/ 398 w 398"/>
                  <a:gd name="T1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8" h="30">
                    <a:moveTo>
                      <a:pt x="398" y="30"/>
                    </a:moveTo>
                    <a:lnTo>
                      <a:pt x="0" y="30"/>
                    </a:lnTo>
                    <a:lnTo>
                      <a:pt x="0" y="0"/>
                    </a:lnTo>
                    <a:lnTo>
                      <a:pt x="15" y="0"/>
                    </a:lnTo>
                    <a:lnTo>
                      <a:pt x="15" y="16"/>
                    </a:lnTo>
                    <a:lnTo>
                      <a:pt x="383" y="16"/>
                    </a:lnTo>
                    <a:lnTo>
                      <a:pt x="383" y="0"/>
                    </a:lnTo>
                    <a:lnTo>
                      <a:pt x="398" y="0"/>
                    </a:lnTo>
                    <a:lnTo>
                      <a:pt x="398" y="3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íṩ1íde">
                <a:extLst>
                  <a:ext uri="{FF2B5EF4-FFF2-40B4-BE49-F238E27FC236}">
                    <a16:creationId xmlns:a16="http://schemas.microsoft.com/office/drawing/2014/main" id="{63CCF40A-A7AA-486E-9CFD-0421849C0004}"/>
                  </a:ext>
                </a:extLst>
              </p:cNvPr>
              <p:cNvSpPr/>
              <p:nvPr/>
            </p:nvSpPr>
            <p:spPr bwMode="auto">
              <a:xfrm>
                <a:off x="3467101" y="758825"/>
                <a:ext cx="679450" cy="2143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îš1îḓe">
                <a:extLst>
                  <a:ext uri="{FF2B5EF4-FFF2-40B4-BE49-F238E27FC236}">
                    <a16:creationId xmlns:a16="http://schemas.microsoft.com/office/drawing/2014/main" id="{C5378BDE-79CA-4090-8330-E15DDF5A6636}"/>
                  </a:ext>
                </a:extLst>
              </p:cNvPr>
              <p:cNvSpPr/>
              <p:nvPr/>
            </p:nvSpPr>
            <p:spPr bwMode="auto">
              <a:xfrm>
                <a:off x="3455988" y="747713"/>
                <a:ext cx="701675" cy="236538"/>
              </a:xfrm>
              <a:custGeom>
                <a:avLst/>
                <a:gdLst>
                  <a:gd name="T0" fmla="*/ 442 w 442"/>
                  <a:gd name="T1" fmla="*/ 149 h 149"/>
                  <a:gd name="T2" fmla="*/ 0 w 442"/>
                  <a:gd name="T3" fmla="*/ 149 h 149"/>
                  <a:gd name="T4" fmla="*/ 0 w 442"/>
                  <a:gd name="T5" fmla="*/ 0 h 149"/>
                  <a:gd name="T6" fmla="*/ 442 w 442"/>
                  <a:gd name="T7" fmla="*/ 0 h 149"/>
                  <a:gd name="T8" fmla="*/ 442 w 442"/>
                  <a:gd name="T9" fmla="*/ 149 h 149"/>
                  <a:gd name="T10" fmla="*/ 14 w 442"/>
                  <a:gd name="T11" fmla="*/ 135 h 149"/>
                  <a:gd name="T12" fmla="*/ 428 w 442"/>
                  <a:gd name="T13" fmla="*/ 135 h 149"/>
                  <a:gd name="T14" fmla="*/ 428 w 442"/>
                  <a:gd name="T15" fmla="*/ 14 h 149"/>
                  <a:gd name="T16" fmla="*/ 14 w 442"/>
                  <a:gd name="T17" fmla="*/ 14 h 149"/>
                  <a:gd name="T18" fmla="*/ 14 w 442"/>
                  <a:gd name="T19" fmla="*/ 13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2" h="149">
                    <a:moveTo>
                      <a:pt x="442" y="149"/>
                    </a:moveTo>
                    <a:lnTo>
                      <a:pt x="0" y="149"/>
                    </a:lnTo>
                    <a:lnTo>
                      <a:pt x="0" y="0"/>
                    </a:lnTo>
                    <a:lnTo>
                      <a:pt x="442" y="0"/>
                    </a:lnTo>
                    <a:lnTo>
                      <a:pt x="442" y="149"/>
                    </a:lnTo>
                    <a:close/>
                    <a:moveTo>
                      <a:pt x="14" y="135"/>
                    </a:moveTo>
                    <a:lnTo>
                      <a:pt x="428" y="135"/>
                    </a:lnTo>
                    <a:lnTo>
                      <a:pt x="428" y="14"/>
                    </a:lnTo>
                    <a:lnTo>
                      <a:pt x="14" y="14"/>
                    </a:lnTo>
                    <a:lnTo>
                      <a:pt x="14" y="13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ïṥḷïďé">
                <a:extLst>
                  <a:ext uri="{FF2B5EF4-FFF2-40B4-BE49-F238E27FC236}">
                    <a16:creationId xmlns:a16="http://schemas.microsoft.com/office/drawing/2014/main" id="{70570348-A4D0-4520-91CB-093F24D2BC6B}"/>
                  </a:ext>
                </a:extLst>
              </p:cNvPr>
              <p:cNvSpPr/>
              <p:nvPr/>
            </p:nvSpPr>
            <p:spPr bwMode="auto">
              <a:xfrm>
                <a:off x="3502026" y="795338"/>
                <a:ext cx="36513" cy="349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îŝľîḑe">
                <a:extLst>
                  <a:ext uri="{FF2B5EF4-FFF2-40B4-BE49-F238E27FC236}">
                    <a16:creationId xmlns:a16="http://schemas.microsoft.com/office/drawing/2014/main" id="{81F58A10-F9DD-441B-8012-F8A51E079FFA}"/>
                  </a:ext>
                </a:extLst>
              </p:cNvPr>
              <p:cNvSpPr/>
              <p:nvPr/>
            </p:nvSpPr>
            <p:spPr bwMode="auto">
              <a:xfrm>
                <a:off x="3490914" y="784225"/>
                <a:ext cx="58738" cy="57150"/>
              </a:xfrm>
              <a:custGeom>
                <a:avLst/>
                <a:gdLst>
                  <a:gd name="T0" fmla="*/ 37 w 37"/>
                  <a:gd name="T1" fmla="*/ 36 h 36"/>
                  <a:gd name="T2" fmla="*/ 0 w 37"/>
                  <a:gd name="T3" fmla="*/ 36 h 36"/>
                  <a:gd name="T4" fmla="*/ 0 w 37"/>
                  <a:gd name="T5" fmla="*/ 0 h 36"/>
                  <a:gd name="T6" fmla="*/ 37 w 37"/>
                  <a:gd name="T7" fmla="*/ 0 h 36"/>
                  <a:gd name="T8" fmla="*/ 37 w 37"/>
                  <a:gd name="T9" fmla="*/ 36 h 36"/>
                  <a:gd name="T10" fmla="*/ 15 w 37"/>
                  <a:gd name="T11" fmla="*/ 22 h 36"/>
                  <a:gd name="T12" fmla="*/ 23 w 37"/>
                  <a:gd name="T13" fmla="*/ 22 h 36"/>
                  <a:gd name="T14" fmla="*/ 23 w 37"/>
                  <a:gd name="T15" fmla="*/ 14 h 36"/>
                  <a:gd name="T16" fmla="*/ 15 w 37"/>
                  <a:gd name="T17" fmla="*/ 14 h 36"/>
                  <a:gd name="T18" fmla="*/ 15 w 37"/>
                  <a:gd name="T19"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36">
                    <a:moveTo>
                      <a:pt x="37" y="36"/>
                    </a:moveTo>
                    <a:lnTo>
                      <a:pt x="0" y="36"/>
                    </a:lnTo>
                    <a:lnTo>
                      <a:pt x="0" y="0"/>
                    </a:lnTo>
                    <a:lnTo>
                      <a:pt x="37" y="0"/>
                    </a:lnTo>
                    <a:lnTo>
                      <a:pt x="37" y="36"/>
                    </a:lnTo>
                    <a:close/>
                    <a:moveTo>
                      <a:pt x="15" y="22"/>
                    </a:moveTo>
                    <a:lnTo>
                      <a:pt x="23" y="22"/>
                    </a:lnTo>
                    <a:lnTo>
                      <a:pt x="23" y="14"/>
                    </a:lnTo>
                    <a:lnTo>
                      <a:pt x="15" y="14"/>
                    </a:lnTo>
                    <a:lnTo>
                      <a:pt x="15"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íṧľïḋé">
                <a:extLst>
                  <a:ext uri="{FF2B5EF4-FFF2-40B4-BE49-F238E27FC236}">
                    <a16:creationId xmlns:a16="http://schemas.microsoft.com/office/drawing/2014/main" id="{33EE05B6-DA85-43A1-8134-0F56D37C129F}"/>
                  </a:ext>
                </a:extLst>
              </p:cNvPr>
              <p:cNvSpPr/>
              <p:nvPr/>
            </p:nvSpPr>
            <p:spPr bwMode="auto">
              <a:xfrm>
                <a:off x="3395664" y="893763"/>
                <a:ext cx="73025" cy="750888"/>
              </a:xfrm>
              <a:custGeom>
                <a:avLst/>
                <a:gdLst>
                  <a:gd name="T0" fmla="*/ 0 w 65"/>
                  <a:gd name="T1" fmla="*/ 673 h 673"/>
                  <a:gd name="T2" fmla="*/ 0 w 65"/>
                  <a:gd name="T3" fmla="*/ 64 h 673"/>
                  <a:gd name="T4" fmla="*/ 64 w 65"/>
                  <a:gd name="T5" fmla="*/ 0 h 673"/>
                  <a:gd name="T6" fmla="*/ 65 w 65"/>
                  <a:gd name="T7" fmla="*/ 32 h 673"/>
                  <a:gd name="T8" fmla="*/ 33 w 65"/>
                  <a:gd name="T9" fmla="*/ 64 h 673"/>
                  <a:gd name="T10" fmla="*/ 33 w 65"/>
                  <a:gd name="T11" fmla="*/ 673 h 673"/>
                  <a:gd name="T12" fmla="*/ 0 w 65"/>
                  <a:gd name="T13" fmla="*/ 673 h 673"/>
                </a:gdLst>
                <a:ahLst/>
                <a:cxnLst>
                  <a:cxn ang="0">
                    <a:pos x="T0" y="T1"/>
                  </a:cxn>
                  <a:cxn ang="0">
                    <a:pos x="T2" y="T3"/>
                  </a:cxn>
                  <a:cxn ang="0">
                    <a:pos x="T4" y="T5"/>
                  </a:cxn>
                  <a:cxn ang="0">
                    <a:pos x="T6" y="T7"/>
                  </a:cxn>
                  <a:cxn ang="0">
                    <a:pos x="T8" y="T9"/>
                  </a:cxn>
                  <a:cxn ang="0">
                    <a:pos x="T10" y="T11"/>
                  </a:cxn>
                  <a:cxn ang="0">
                    <a:pos x="T12" y="T13"/>
                  </a:cxn>
                </a:cxnLst>
                <a:rect l="0" t="0" r="r" b="b"/>
                <a:pathLst>
                  <a:path w="65" h="673">
                    <a:moveTo>
                      <a:pt x="0" y="673"/>
                    </a:moveTo>
                    <a:cubicBezTo>
                      <a:pt x="0" y="64"/>
                      <a:pt x="0" y="64"/>
                      <a:pt x="0" y="64"/>
                    </a:cubicBezTo>
                    <a:cubicBezTo>
                      <a:pt x="0" y="29"/>
                      <a:pt x="29" y="0"/>
                      <a:pt x="64" y="0"/>
                    </a:cubicBezTo>
                    <a:cubicBezTo>
                      <a:pt x="65" y="32"/>
                      <a:pt x="65" y="32"/>
                      <a:pt x="65" y="32"/>
                    </a:cubicBezTo>
                    <a:cubicBezTo>
                      <a:pt x="47" y="32"/>
                      <a:pt x="33" y="46"/>
                      <a:pt x="33" y="64"/>
                    </a:cubicBezTo>
                    <a:cubicBezTo>
                      <a:pt x="33" y="673"/>
                      <a:pt x="33" y="673"/>
                      <a:pt x="33" y="673"/>
                    </a:cubicBezTo>
                    <a:lnTo>
                      <a:pt x="0" y="6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ïṧļïḓé">
                <a:extLst>
                  <a:ext uri="{FF2B5EF4-FFF2-40B4-BE49-F238E27FC236}">
                    <a16:creationId xmlns:a16="http://schemas.microsoft.com/office/drawing/2014/main" id="{363774C6-4A2D-4363-AC3C-DC5DB83A91D5}"/>
                  </a:ext>
                </a:extLst>
              </p:cNvPr>
              <p:cNvSpPr/>
              <p:nvPr/>
            </p:nvSpPr>
            <p:spPr bwMode="auto">
              <a:xfrm>
                <a:off x="3384551" y="881063"/>
                <a:ext cx="95250" cy="774700"/>
              </a:xfrm>
              <a:custGeom>
                <a:avLst/>
                <a:gdLst>
                  <a:gd name="T0" fmla="*/ 53 w 85"/>
                  <a:gd name="T1" fmla="*/ 693 h 693"/>
                  <a:gd name="T2" fmla="*/ 0 w 85"/>
                  <a:gd name="T3" fmla="*/ 693 h 693"/>
                  <a:gd name="T4" fmla="*/ 0 w 85"/>
                  <a:gd name="T5" fmla="*/ 74 h 693"/>
                  <a:gd name="T6" fmla="*/ 74 w 85"/>
                  <a:gd name="T7" fmla="*/ 0 h 693"/>
                  <a:gd name="T8" fmla="*/ 84 w 85"/>
                  <a:gd name="T9" fmla="*/ 0 h 693"/>
                  <a:gd name="T10" fmla="*/ 85 w 85"/>
                  <a:gd name="T11" fmla="*/ 52 h 693"/>
                  <a:gd name="T12" fmla="*/ 75 w 85"/>
                  <a:gd name="T13" fmla="*/ 52 h 693"/>
                  <a:gd name="T14" fmla="*/ 53 w 85"/>
                  <a:gd name="T15" fmla="*/ 74 h 693"/>
                  <a:gd name="T16" fmla="*/ 53 w 85"/>
                  <a:gd name="T17" fmla="*/ 693 h 693"/>
                  <a:gd name="T18" fmla="*/ 20 w 85"/>
                  <a:gd name="T19" fmla="*/ 673 h 693"/>
                  <a:gd name="T20" fmla="*/ 33 w 85"/>
                  <a:gd name="T21" fmla="*/ 673 h 693"/>
                  <a:gd name="T22" fmla="*/ 33 w 85"/>
                  <a:gd name="T23" fmla="*/ 74 h 693"/>
                  <a:gd name="T24" fmla="*/ 64 w 85"/>
                  <a:gd name="T25" fmla="*/ 33 h 693"/>
                  <a:gd name="T26" fmla="*/ 64 w 85"/>
                  <a:gd name="T27" fmla="*/ 21 h 693"/>
                  <a:gd name="T28" fmla="*/ 20 w 85"/>
                  <a:gd name="T29" fmla="*/ 74 h 693"/>
                  <a:gd name="T30" fmla="*/ 20 w 85"/>
                  <a:gd name="T31" fmla="*/ 673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5" h="693">
                    <a:moveTo>
                      <a:pt x="53" y="693"/>
                    </a:moveTo>
                    <a:cubicBezTo>
                      <a:pt x="0" y="693"/>
                      <a:pt x="0" y="693"/>
                      <a:pt x="0" y="693"/>
                    </a:cubicBezTo>
                    <a:cubicBezTo>
                      <a:pt x="0" y="74"/>
                      <a:pt x="0" y="74"/>
                      <a:pt x="0" y="74"/>
                    </a:cubicBezTo>
                    <a:cubicBezTo>
                      <a:pt x="0" y="33"/>
                      <a:pt x="33" y="0"/>
                      <a:pt x="74" y="0"/>
                    </a:cubicBezTo>
                    <a:cubicBezTo>
                      <a:pt x="84" y="0"/>
                      <a:pt x="84" y="0"/>
                      <a:pt x="84" y="0"/>
                    </a:cubicBezTo>
                    <a:cubicBezTo>
                      <a:pt x="85" y="52"/>
                      <a:pt x="85" y="52"/>
                      <a:pt x="85" y="52"/>
                    </a:cubicBezTo>
                    <a:cubicBezTo>
                      <a:pt x="75" y="52"/>
                      <a:pt x="75" y="52"/>
                      <a:pt x="75" y="52"/>
                    </a:cubicBezTo>
                    <a:cubicBezTo>
                      <a:pt x="62" y="52"/>
                      <a:pt x="53" y="62"/>
                      <a:pt x="53" y="74"/>
                    </a:cubicBezTo>
                    <a:lnTo>
                      <a:pt x="53" y="693"/>
                    </a:lnTo>
                    <a:close/>
                    <a:moveTo>
                      <a:pt x="20" y="673"/>
                    </a:moveTo>
                    <a:cubicBezTo>
                      <a:pt x="33" y="673"/>
                      <a:pt x="33" y="673"/>
                      <a:pt x="33" y="673"/>
                    </a:cubicBezTo>
                    <a:cubicBezTo>
                      <a:pt x="33" y="74"/>
                      <a:pt x="33" y="74"/>
                      <a:pt x="33" y="74"/>
                    </a:cubicBezTo>
                    <a:cubicBezTo>
                      <a:pt x="33" y="54"/>
                      <a:pt x="46" y="38"/>
                      <a:pt x="64" y="33"/>
                    </a:cubicBezTo>
                    <a:cubicBezTo>
                      <a:pt x="64" y="21"/>
                      <a:pt x="64" y="21"/>
                      <a:pt x="64" y="21"/>
                    </a:cubicBezTo>
                    <a:cubicBezTo>
                      <a:pt x="39" y="26"/>
                      <a:pt x="20" y="48"/>
                      <a:pt x="20" y="74"/>
                    </a:cubicBezTo>
                    <a:lnTo>
                      <a:pt x="20" y="6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 name="iślïḍé">
              <a:extLst>
                <a:ext uri="{FF2B5EF4-FFF2-40B4-BE49-F238E27FC236}">
                  <a16:creationId xmlns:a16="http://schemas.microsoft.com/office/drawing/2014/main" id="{48D9846A-64B8-4124-8136-9CCD6596C3A7}"/>
                </a:ext>
              </a:extLst>
            </p:cNvPr>
            <p:cNvSpPr txBox="1"/>
            <p:nvPr/>
          </p:nvSpPr>
          <p:spPr>
            <a:xfrm>
              <a:off x="670718" y="2650312"/>
              <a:ext cx="3923433" cy="1883427"/>
            </a:xfrm>
            <a:prstGeom prst="rect">
              <a:avLst/>
            </a:prstGeom>
            <a:noFill/>
          </p:spPr>
          <p:txBody>
            <a:bodyPr wrap="square" lIns="90000" tIns="46800" rIns="90000" bIns="46800" rtlCol="0">
              <a:normAutofit/>
            </a:bodyPr>
            <a:lstStyle/>
            <a:p>
              <a:pPr>
                <a:lnSpc>
                  <a:spcPct val="150000"/>
                </a:lnSpc>
              </a:pPr>
              <a:r>
                <a:rPr lang="en-US" altLang="zh-CN" sz="1400" dirty="0"/>
                <a:t>Unified fonts make reading more fluent.</a:t>
              </a:r>
            </a:p>
            <a:p>
              <a:pPr>
                <a:lnSpc>
                  <a:spcPct val="150000"/>
                </a:lnSpc>
              </a:pPr>
              <a:r>
                <a:rPr lang="en-US" altLang="zh-CN" b="1" dirty="0"/>
                <a:t>Theme color makes PPT more convenient to change.</a:t>
              </a:r>
            </a:p>
            <a:p>
              <a:pPr>
                <a:lnSpc>
                  <a:spcPct val="150000"/>
                </a:lnSpc>
              </a:pPr>
              <a:r>
                <a:rPr lang="en-US" altLang="zh-CN" sz="1400" dirty="0"/>
                <a:t>Adjust the spacing to adapt to Chinese typesetting, use the reference line in PPT.</a:t>
              </a:r>
              <a:endParaRPr lang="en-US" sz="1600" b="1" dirty="0"/>
            </a:p>
          </p:txBody>
        </p:sp>
        <p:grpSp>
          <p:nvGrpSpPr>
            <p:cNvPr id="8" name="ïSļíḋè"/>
            <p:cNvGrpSpPr/>
            <p:nvPr/>
          </p:nvGrpSpPr>
          <p:grpSpPr>
            <a:xfrm>
              <a:off x="8519203" y="1674000"/>
              <a:ext cx="2796797" cy="944997"/>
              <a:chOff x="7922635" y="1933812"/>
              <a:chExt cx="2796797" cy="944997"/>
            </a:xfrm>
          </p:grpSpPr>
          <p:sp>
            <p:nvSpPr>
              <p:cNvPr id="19" name="íṡ1îḋé">
                <a:extLst>
                  <a:ext uri="{FF2B5EF4-FFF2-40B4-BE49-F238E27FC236}">
                    <a16:creationId xmlns:a16="http://schemas.microsoft.com/office/drawing/2014/main" id="{39340196-E1AA-4B49-976A-BF366BB2B662}"/>
                  </a:ext>
                </a:extLst>
              </p:cNvPr>
              <p:cNvSpPr/>
              <p:nvPr/>
            </p:nvSpPr>
            <p:spPr bwMode="auto">
              <a:xfrm>
                <a:off x="7922635" y="2321410"/>
                <a:ext cx="2796797"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en-US" altLang="zh-CN" sz="1100" dirty="0"/>
                  <a:t>Copy paste fonts. Choose the only option to retain text.</a:t>
                </a:r>
              </a:p>
            </p:txBody>
          </p:sp>
          <p:sp>
            <p:nvSpPr>
              <p:cNvPr id="20" name="ïṧḻïďe">
                <a:extLst>
                  <a:ext uri="{FF2B5EF4-FFF2-40B4-BE49-F238E27FC236}">
                    <a16:creationId xmlns:a16="http://schemas.microsoft.com/office/drawing/2014/main" id="{4D5C24C6-4DD0-4193-AD42-019C1134797B}"/>
                  </a:ext>
                </a:extLst>
              </p:cNvPr>
              <p:cNvSpPr txBox="1"/>
              <p:nvPr/>
            </p:nvSpPr>
            <p:spPr bwMode="auto">
              <a:xfrm>
                <a:off x="7922635" y="1933812"/>
                <a:ext cx="2796797"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grpSp>
        <p:grpSp>
          <p:nvGrpSpPr>
            <p:cNvPr id="10" name="ís1íḑê"/>
            <p:cNvGrpSpPr/>
            <p:nvPr/>
          </p:nvGrpSpPr>
          <p:grpSpPr>
            <a:xfrm>
              <a:off x="8519203" y="3119527"/>
              <a:ext cx="2796797" cy="944997"/>
              <a:chOff x="7922635" y="1933812"/>
              <a:chExt cx="2796797" cy="944997"/>
            </a:xfrm>
          </p:grpSpPr>
          <p:sp>
            <p:nvSpPr>
              <p:cNvPr id="17" name="íşḷiďé">
                <a:extLst>
                  <a:ext uri="{FF2B5EF4-FFF2-40B4-BE49-F238E27FC236}">
                    <a16:creationId xmlns:a16="http://schemas.microsoft.com/office/drawing/2014/main" id="{39340196-E1AA-4B49-976A-BF366BB2B662}"/>
                  </a:ext>
                </a:extLst>
              </p:cNvPr>
              <p:cNvSpPr/>
              <p:nvPr/>
            </p:nvSpPr>
            <p:spPr bwMode="auto">
              <a:xfrm>
                <a:off x="7922635" y="2321410"/>
                <a:ext cx="2796797"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en-US" altLang="zh-CN" sz="1100" dirty="0"/>
                  <a:t>Copy paste fonts. Choose the only option to retain text.</a:t>
                </a:r>
              </a:p>
            </p:txBody>
          </p:sp>
          <p:sp>
            <p:nvSpPr>
              <p:cNvPr id="18" name="išľîḑé">
                <a:extLst>
                  <a:ext uri="{FF2B5EF4-FFF2-40B4-BE49-F238E27FC236}">
                    <a16:creationId xmlns:a16="http://schemas.microsoft.com/office/drawing/2014/main" id="{4D5C24C6-4DD0-4193-AD42-019C1134797B}"/>
                  </a:ext>
                </a:extLst>
              </p:cNvPr>
              <p:cNvSpPr txBox="1"/>
              <p:nvPr/>
            </p:nvSpPr>
            <p:spPr bwMode="auto">
              <a:xfrm>
                <a:off x="7922635" y="1933812"/>
                <a:ext cx="2796797"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grpSp>
        <p:grpSp>
          <p:nvGrpSpPr>
            <p:cNvPr id="12" name="íş1ïḓè"/>
            <p:cNvGrpSpPr/>
            <p:nvPr/>
          </p:nvGrpSpPr>
          <p:grpSpPr>
            <a:xfrm>
              <a:off x="8519203" y="4565054"/>
              <a:ext cx="2796797" cy="944997"/>
              <a:chOff x="7922635" y="1933812"/>
              <a:chExt cx="2796797" cy="944997"/>
            </a:xfrm>
          </p:grpSpPr>
          <p:sp>
            <p:nvSpPr>
              <p:cNvPr id="15" name="îṡļïdê">
                <a:extLst>
                  <a:ext uri="{FF2B5EF4-FFF2-40B4-BE49-F238E27FC236}">
                    <a16:creationId xmlns:a16="http://schemas.microsoft.com/office/drawing/2014/main" id="{39340196-E1AA-4B49-976A-BF366BB2B662}"/>
                  </a:ext>
                </a:extLst>
              </p:cNvPr>
              <p:cNvSpPr/>
              <p:nvPr/>
            </p:nvSpPr>
            <p:spPr bwMode="auto">
              <a:xfrm>
                <a:off x="7922635" y="2321410"/>
                <a:ext cx="2796797"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en-US" altLang="zh-CN" sz="1100" dirty="0"/>
                  <a:t>Copy paste fonts. Choose the only option to retain text.</a:t>
                </a:r>
              </a:p>
            </p:txBody>
          </p:sp>
          <p:sp>
            <p:nvSpPr>
              <p:cNvPr id="16" name="îsľidé">
                <a:extLst>
                  <a:ext uri="{FF2B5EF4-FFF2-40B4-BE49-F238E27FC236}">
                    <a16:creationId xmlns:a16="http://schemas.microsoft.com/office/drawing/2014/main" id="{4D5C24C6-4DD0-4193-AD42-019C1134797B}"/>
                  </a:ext>
                </a:extLst>
              </p:cNvPr>
              <p:cNvSpPr txBox="1"/>
              <p:nvPr/>
            </p:nvSpPr>
            <p:spPr bwMode="auto">
              <a:xfrm>
                <a:off x="7922635" y="1933812"/>
                <a:ext cx="2796797"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grpSp>
        <p:cxnSp>
          <p:nvCxnSpPr>
            <p:cNvPr id="13" name="直接连接符 12"/>
            <p:cNvCxnSpPr/>
            <p:nvPr/>
          </p:nvCxnSpPr>
          <p:spPr>
            <a:xfrm>
              <a:off x="8616000" y="2730039"/>
              <a:ext cx="256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8616000" y="4175566"/>
              <a:ext cx="256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69" name="Freeform 74"/>
          <p:cNvSpPr>
            <a:spLocks noEditPoints="1"/>
          </p:cNvSpPr>
          <p:nvPr/>
        </p:nvSpPr>
        <p:spPr bwMode="auto">
          <a:xfrm>
            <a:off x="8014315" y="3190003"/>
            <a:ext cx="312656" cy="350747"/>
          </a:xfrm>
          <a:custGeom>
            <a:avLst/>
            <a:gdLst>
              <a:gd name="T0" fmla="*/ 95 w 160"/>
              <a:gd name="T1" fmla="*/ 4 h 176"/>
              <a:gd name="T2" fmla="*/ 15 w 160"/>
              <a:gd name="T3" fmla="*/ 34 h 176"/>
              <a:gd name="T4" fmla="*/ 0 w 160"/>
              <a:gd name="T5" fmla="*/ 118 h 176"/>
              <a:gd name="T6" fmla="*/ 66 w 160"/>
              <a:gd name="T7" fmla="*/ 173 h 176"/>
              <a:gd name="T8" fmla="*/ 95 w 160"/>
              <a:gd name="T9" fmla="*/ 173 h 176"/>
              <a:gd name="T10" fmla="*/ 160 w 160"/>
              <a:gd name="T11" fmla="*/ 118 h 176"/>
              <a:gd name="T12" fmla="*/ 146 w 160"/>
              <a:gd name="T13" fmla="*/ 34 h 176"/>
              <a:gd name="T14" fmla="*/ 146 w 160"/>
              <a:gd name="T15" fmla="*/ 133 h 176"/>
              <a:gd name="T16" fmla="*/ 137 w 160"/>
              <a:gd name="T17" fmla="*/ 118 h 176"/>
              <a:gd name="T18" fmla="*/ 148 w 160"/>
              <a:gd name="T19" fmla="*/ 110 h 176"/>
              <a:gd name="T20" fmla="*/ 113 w 160"/>
              <a:gd name="T21" fmla="*/ 95 h 176"/>
              <a:gd name="T22" fmla="*/ 88 w 160"/>
              <a:gd name="T23" fmla="*/ 70 h 176"/>
              <a:gd name="T24" fmla="*/ 98 w 160"/>
              <a:gd name="T25" fmla="*/ 52 h 176"/>
              <a:gd name="T26" fmla="*/ 87 w 160"/>
              <a:gd name="T27" fmla="*/ 54 h 176"/>
              <a:gd name="T28" fmla="*/ 84 w 160"/>
              <a:gd name="T29" fmla="*/ 38 h 176"/>
              <a:gd name="T30" fmla="*/ 70 w 160"/>
              <a:gd name="T31" fmla="*/ 46 h 176"/>
              <a:gd name="T32" fmla="*/ 65 w 160"/>
              <a:gd name="T33" fmla="*/ 37 h 176"/>
              <a:gd name="T34" fmla="*/ 59 w 160"/>
              <a:gd name="T35" fmla="*/ 57 h 176"/>
              <a:gd name="T36" fmla="*/ 40 w 160"/>
              <a:gd name="T37" fmla="*/ 58 h 176"/>
              <a:gd name="T38" fmla="*/ 17 w 160"/>
              <a:gd name="T39" fmla="*/ 61 h 176"/>
              <a:gd name="T40" fmla="*/ 26 w 160"/>
              <a:gd name="T41" fmla="*/ 74 h 176"/>
              <a:gd name="T42" fmla="*/ 31 w 160"/>
              <a:gd name="T43" fmla="*/ 79 h 176"/>
              <a:gd name="T44" fmla="*/ 34 w 160"/>
              <a:gd name="T45" fmla="*/ 84 h 176"/>
              <a:gd name="T46" fmla="*/ 52 w 160"/>
              <a:gd name="T47" fmla="*/ 119 h 176"/>
              <a:gd name="T48" fmla="*/ 64 w 160"/>
              <a:gd name="T49" fmla="*/ 129 h 176"/>
              <a:gd name="T50" fmla="*/ 74 w 160"/>
              <a:gd name="T51" fmla="*/ 126 h 176"/>
              <a:gd name="T52" fmla="*/ 88 w 160"/>
              <a:gd name="T53" fmla="*/ 135 h 176"/>
              <a:gd name="T54" fmla="*/ 89 w 160"/>
              <a:gd name="T55" fmla="*/ 131 h 176"/>
              <a:gd name="T56" fmla="*/ 67 w 160"/>
              <a:gd name="T57" fmla="*/ 111 h 176"/>
              <a:gd name="T58" fmla="*/ 63 w 160"/>
              <a:gd name="T59" fmla="*/ 112 h 176"/>
              <a:gd name="T60" fmla="*/ 62 w 160"/>
              <a:gd name="T61" fmla="*/ 126 h 176"/>
              <a:gd name="T62" fmla="*/ 55 w 160"/>
              <a:gd name="T63" fmla="*/ 99 h 176"/>
              <a:gd name="T64" fmla="*/ 38 w 160"/>
              <a:gd name="T65" fmla="*/ 82 h 176"/>
              <a:gd name="T66" fmla="*/ 35 w 160"/>
              <a:gd name="T67" fmla="*/ 76 h 176"/>
              <a:gd name="T68" fmla="*/ 28 w 160"/>
              <a:gd name="T69" fmla="*/ 71 h 176"/>
              <a:gd name="T70" fmla="*/ 21 w 160"/>
              <a:gd name="T71" fmla="*/ 62 h 176"/>
              <a:gd name="T72" fmla="*/ 39 w 160"/>
              <a:gd name="T73" fmla="*/ 62 h 176"/>
              <a:gd name="T74" fmla="*/ 42 w 160"/>
              <a:gd name="T75" fmla="*/ 62 h 176"/>
              <a:gd name="T76" fmla="*/ 71 w 160"/>
              <a:gd name="T77" fmla="*/ 70 h 176"/>
              <a:gd name="T78" fmla="*/ 85 w 160"/>
              <a:gd name="T79" fmla="*/ 72 h 176"/>
              <a:gd name="T80" fmla="*/ 113 w 160"/>
              <a:gd name="T81" fmla="*/ 98 h 176"/>
              <a:gd name="T82" fmla="*/ 136 w 160"/>
              <a:gd name="T83" fmla="*/ 114 h 176"/>
              <a:gd name="T84" fmla="*/ 124 w 160"/>
              <a:gd name="T85" fmla="*/ 117 h 176"/>
              <a:gd name="T86" fmla="*/ 143 w 160"/>
              <a:gd name="T87" fmla="*/ 135 h 176"/>
              <a:gd name="T88" fmla="*/ 91 w 160"/>
              <a:gd name="T89" fmla="*/ 166 h 176"/>
              <a:gd name="T90" fmla="*/ 19 w 160"/>
              <a:gd name="T91" fmla="*/ 136 h 176"/>
              <a:gd name="T92" fmla="*/ 8 w 160"/>
              <a:gd name="T93" fmla="*/ 59 h 176"/>
              <a:gd name="T94" fmla="*/ 70 w 160"/>
              <a:gd name="T95" fmla="*/ 11 h 176"/>
              <a:gd name="T96" fmla="*/ 91 w 160"/>
              <a:gd name="T97" fmla="*/ 11 h 176"/>
              <a:gd name="T98" fmla="*/ 152 w 160"/>
              <a:gd name="T99" fmla="*/ 59 h 176"/>
              <a:gd name="T100" fmla="*/ 84 w 160"/>
              <a:gd name="T101" fmla="*/ 69 h 176"/>
              <a:gd name="T102" fmla="*/ 62 w 160"/>
              <a:gd name="T103" fmla="*/ 60 h 176"/>
              <a:gd name="T104" fmla="*/ 68 w 160"/>
              <a:gd name="T105" fmla="*/ 51 h 176"/>
              <a:gd name="T106" fmla="*/ 71 w 160"/>
              <a:gd name="T107" fmla="*/ 52 h 176"/>
              <a:gd name="T108" fmla="*/ 84 w 160"/>
              <a:gd name="T109" fmla="*/ 57 h 176"/>
              <a:gd name="T110" fmla="*/ 86 w 160"/>
              <a:gd name="T111" fmla="*/ 59 h 176"/>
              <a:gd name="T112" fmla="*/ 84 w 160"/>
              <a:gd name="T11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0" h="176">
                <a:moveTo>
                  <a:pt x="146" y="34"/>
                </a:moveTo>
                <a:cubicBezTo>
                  <a:pt x="95" y="4"/>
                  <a:pt x="95" y="4"/>
                  <a:pt x="95" y="4"/>
                </a:cubicBezTo>
                <a:cubicBezTo>
                  <a:pt x="87" y="0"/>
                  <a:pt x="74" y="0"/>
                  <a:pt x="66" y="4"/>
                </a:cubicBezTo>
                <a:cubicBezTo>
                  <a:pt x="15" y="34"/>
                  <a:pt x="15" y="34"/>
                  <a:pt x="15" y="34"/>
                </a:cubicBezTo>
                <a:cubicBezTo>
                  <a:pt x="7" y="39"/>
                  <a:pt x="0" y="50"/>
                  <a:pt x="0" y="59"/>
                </a:cubicBezTo>
                <a:cubicBezTo>
                  <a:pt x="0" y="118"/>
                  <a:pt x="0" y="118"/>
                  <a:pt x="0" y="118"/>
                </a:cubicBezTo>
                <a:cubicBezTo>
                  <a:pt x="0" y="128"/>
                  <a:pt x="6" y="138"/>
                  <a:pt x="15" y="143"/>
                </a:cubicBezTo>
                <a:cubicBezTo>
                  <a:pt x="66" y="173"/>
                  <a:pt x="66" y="173"/>
                  <a:pt x="66" y="173"/>
                </a:cubicBezTo>
                <a:cubicBezTo>
                  <a:pt x="70" y="175"/>
                  <a:pt x="75" y="176"/>
                  <a:pt x="80" y="176"/>
                </a:cubicBezTo>
                <a:cubicBezTo>
                  <a:pt x="85" y="176"/>
                  <a:pt x="91" y="175"/>
                  <a:pt x="95" y="173"/>
                </a:cubicBezTo>
                <a:cubicBezTo>
                  <a:pt x="146" y="143"/>
                  <a:pt x="146" y="143"/>
                  <a:pt x="146" y="143"/>
                </a:cubicBezTo>
                <a:cubicBezTo>
                  <a:pt x="154" y="138"/>
                  <a:pt x="160" y="128"/>
                  <a:pt x="160" y="118"/>
                </a:cubicBezTo>
                <a:cubicBezTo>
                  <a:pt x="160" y="59"/>
                  <a:pt x="160" y="59"/>
                  <a:pt x="160" y="59"/>
                </a:cubicBezTo>
                <a:cubicBezTo>
                  <a:pt x="160" y="50"/>
                  <a:pt x="154" y="39"/>
                  <a:pt x="146" y="34"/>
                </a:cubicBezTo>
                <a:moveTo>
                  <a:pt x="152" y="119"/>
                </a:moveTo>
                <a:cubicBezTo>
                  <a:pt x="152" y="124"/>
                  <a:pt x="150" y="129"/>
                  <a:pt x="146" y="133"/>
                </a:cubicBezTo>
                <a:cubicBezTo>
                  <a:pt x="142" y="130"/>
                  <a:pt x="135" y="125"/>
                  <a:pt x="130" y="120"/>
                </a:cubicBezTo>
                <a:cubicBezTo>
                  <a:pt x="132" y="119"/>
                  <a:pt x="136" y="118"/>
                  <a:pt x="137" y="118"/>
                </a:cubicBezTo>
                <a:cubicBezTo>
                  <a:pt x="143" y="116"/>
                  <a:pt x="147" y="112"/>
                  <a:pt x="147" y="112"/>
                </a:cubicBezTo>
                <a:cubicBezTo>
                  <a:pt x="148" y="111"/>
                  <a:pt x="148" y="111"/>
                  <a:pt x="148" y="110"/>
                </a:cubicBezTo>
                <a:cubicBezTo>
                  <a:pt x="147" y="109"/>
                  <a:pt x="147" y="109"/>
                  <a:pt x="147" y="108"/>
                </a:cubicBezTo>
                <a:cubicBezTo>
                  <a:pt x="135" y="98"/>
                  <a:pt x="120" y="96"/>
                  <a:pt x="113" y="95"/>
                </a:cubicBezTo>
                <a:cubicBezTo>
                  <a:pt x="113" y="95"/>
                  <a:pt x="112" y="94"/>
                  <a:pt x="111" y="94"/>
                </a:cubicBezTo>
                <a:cubicBezTo>
                  <a:pt x="108" y="88"/>
                  <a:pt x="97" y="76"/>
                  <a:pt x="88" y="70"/>
                </a:cubicBezTo>
                <a:cubicBezTo>
                  <a:pt x="98" y="54"/>
                  <a:pt x="98" y="54"/>
                  <a:pt x="98" y="54"/>
                </a:cubicBezTo>
                <a:cubicBezTo>
                  <a:pt x="98" y="54"/>
                  <a:pt x="98" y="53"/>
                  <a:pt x="98" y="52"/>
                </a:cubicBezTo>
                <a:cubicBezTo>
                  <a:pt x="97" y="51"/>
                  <a:pt x="97" y="51"/>
                  <a:pt x="96" y="51"/>
                </a:cubicBezTo>
                <a:cubicBezTo>
                  <a:pt x="87" y="54"/>
                  <a:pt x="87" y="54"/>
                  <a:pt x="87" y="54"/>
                </a:cubicBezTo>
                <a:cubicBezTo>
                  <a:pt x="85" y="40"/>
                  <a:pt x="85" y="40"/>
                  <a:pt x="85" y="40"/>
                </a:cubicBezTo>
                <a:cubicBezTo>
                  <a:pt x="85" y="39"/>
                  <a:pt x="85" y="39"/>
                  <a:pt x="84" y="38"/>
                </a:cubicBezTo>
                <a:cubicBezTo>
                  <a:pt x="83" y="38"/>
                  <a:pt x="83" y="38"/>
                  <a:pt x="82" y="38"/>
                </a:cubicBezTo>
                <a:cubicBezTo>
                  <a:pt x="70" y="46"/>
                  <a:pt x="70" y="46"/>
                  <a:pt x="70" y="46"/>
                </a:cubicBezTo>
                <a:cubicBezTo>
                  <a:pt x="67" y="38"/>
                  <a:pt x="67" y="38"/>
                  <a:pt x="67" y="38"/>
                </a:cubicBezTo>
                <a:cubicBezTo>
                  <a:pt x="66" y="38"/>
                  <a:pt x="65" y="37"/>
                  <a:pt x="65" y="37"/>
                </a:cubicBezTo>
                <a:cubicBezTo>
                  <a:pt x="64" y="37"/>
                  <a:pt x="63" y="38"/>
                  <a:pt x="63" y="39"/>
                </a:cubicBezTo>
                <a:cubicBezTo>
                  <a:pt x="59" y="57"/>
                  <a:pt x="59" y="57"/>
                  <a:pt x="59" y="57"/>
                </a:cubicBezTo>
                <a:cubicBezTo>
                  <a:pt x="52" y="55"/>
                  <a:pt x="43" y="58"/>
                  <a:pt x="41" y="59"/>
                </a:cubicBezTo>
                <a:cubicBezTo>
                  <a:pt x="41" y="59"/>
                  <a:pt x="41" y="59"/>
                  <a:pt x="40" y="58"/>
                </a:cubicBezTo>
                <a:cubicBezTo>
                  <a:pt x="33" y="56"/>
                  <a:pt x="24" y="54"/>
                  <a:pt x="20" y="57"/>
                </a:cubicBezTo>
                <a:cubicBezTo>
                  <a:pt x="18" y="58"/>
                  <a:pt x="17" y="59"/>
                  <a:pt x="17" y="61"/>
                </a:cubicBezTo>
                <a:cubicBezTo>
                  <a:pt x="16" y="67"/>
                  <a:pt x="21" y="71"/>
                  <a:pt x="25" y="73"/>
                </a:cubicBezTo>
                <a:cubicBezTo>
                  <a:pt x="25" y="74"/>
                  <a:pt x="26" y="74"/>
                  <a:pt x="26" y="74"/>
                </a:cubicBezTo>
                <a:cubicBezTo>
                  <a:pt x="27" y="75"/>
                  <a:pt x="27" y="75"/>
                  <a:pt x="27" y="75"/>
                </a:cubicBezTo>
                <a:cubicBezTo>
                  <a:pt x="29" y="76"/>
                  <a:pt x="30" y="78"/>
                  <a:pt x="31" y="79"/>
                </a:cubicBezTo>
                <a:cubicBezTo>
                  <a:pt x="31" y="79"/>
                  <a:pt x="31" y="80"/>
                  <a:pt x="32" y="81"/>
                </a:cubicBezTo>
                <a:cubicBezTo>
                  <a:pt x="33" y="82"/>
                  <a:pt x="33" y="83"/>
                  <a:pt x="34" y="84"/>
                </a:cubicBezTo>
                <a:cubicBezTo>
                  <a:pt x="37" y="90"/>
                  <a:pt x="46" y="97"/>
                  <a:pt x="50" y="100"/>
                </a:cubicBezTo>
                <a:cubicBezTo>
                  <a:pt x="49" y="108"/>
                  <a:pt x="50" y="112"/>
                  <a:pt x="52" y="119"/>
                </a:cubicBezTo>
                <a:cubicBezTo>
                  <a:pt x="53" y="124"/>
                  <a:pt x="57" y="129"/>
                  <a:pt x="61" y="130"/>
                </a:cubicBezTo>
                <a:cubicBezTo>
                  <a:pt x="62" y="130"/>
                  <a:pt x="63" y="130"/>
                  <a:pt x="64" y="129"/>
                </a:cubicBezTo>
                <a:cubicBezTo>
                  <a:pt x="66" y="127"/>
                  <a:pt x="66" y="124"/>
                  <a:pt x="67" y="118"/>
                </a:cubicBezTo>
                <a:cubicBezTo>
                  <a:pt x="69" y="121"/>
                  <a:pt x="72" y="124"/>
                  <a:pt x="74" y="126"/>
                </a:cubicBezTo>
                <a:cubicBezTo>
                  <a:pt x="81" y="132"/>
                  <a:pt x="87" y="135"/>
                  <a:pt x="87" y="135"/>
                </a:cubicBezTo>
                <a:cubicBezTo>
                  <a:pt x="88" y="135"/>
                  <a:pt x="88" y="135"/>
                  <a:pt x="88" y="135"/>
                </a:cubicBezTo>
                <a:cubicBezTo>
                  <a:pt x="89" y="135"/>
                  <a:pt x="90" y="135"/>
                  <a:pt x="90" y="134"/>
                </a:cubicBezTo>
                <a:cubicBezTo>
                  <a:pt x="91" y="133"/>
                  <a:pt x="90" y="132"/>
                  <a:pt x="89" y="131"/>
                </a:cubicBezTo>
                <a:cubicBezTo>
                  <a:pt x="89" y="131"/>
                  <a:pt x="83" y="128"/>
                  <a:pt x="77" y="123"/>
                </a:cubicBezTo>
                <a:cubicBezTo>
                  <a:pt x="74" y="120"/>
                  <a:pt x="67" y="111"/>
                  <a:pt x="67" y="111"/>
                </a:cubicBezTo>
                <a:cubicBezTo>
                  <a:pt x="67" y="111"/>
                  <a:pt x="66" y="110"/>
                  <a:pt x="65" y="110"/>
                </a:cubicBezTo>
                <a:cubicBezTo>
                  <a:pt x="64" y="110"/>
                  <a:pt x="64" y="111"/>
                  <a:pt x="63" y="112"/>
                </a:cubicBezTo>
                <a:cubicBezTo>
                  <a:pt x="63" y="112"/>
                  <a:pt x="63" y="112"/>
                  <a:pt x="63" y="115"/>
                </a:cubicBezTo>
                <a:cubicBezTo>
                  <a:pt x="63" y="117"/>
                  <a:pt x="63" y="124"/>
                  <a:pt x="62" y="126"/>
                </a:cubicBezTo>
                <a:cubicBezTo>
                  <a:pt x="61" y="126"/>
                  <a:pt x="57" y="123"/>
                  <a:pt x="56" y="118"/>
                </a:cubicBezTo>
                <a:cubicBezTo>
                  <a:pt x="54" y="111"/>
                  <a:pt x="53" y="108"/>
                  <a:pt x="55" y="99"/>
                </a:cubicBezTo>
                <a:cubicBezTo>
                  <a:pt x="55" y="98"/>
                  <a:pt x="54" y="98"/>
                  <a:pt x="54" y="97"/>
                </a:cubicBezTo>
                <a:cubicBezTo>
                  <a:pt x="48" y="93"/>
                  <a:pt x="41" y="87"/>
                  <a:pt x="38" y="82"/>
                </a:cubicBezTo>
                <a:cubicBezTo>
                  <a:pt x="37" y="81"/>
                  <a:pt x="37" y="80"/>
                  <a:pt x="36" y="79"/>
                </a:cubicBezTo>
                <a:cubicBezTo>
                  <a:pt x="36" y="78"/>
                  <a:pt x="35" y="77"/>
                  <a:pt x="35" y="76"/>
                </a:cubicBezTo>
                <a:cubicBezTo>
                  <a:pt x="33" y="74"/>
                  <a:pt x="32" y="73"/>
                  <a:pt x="30" y="72"/>
                </a:cubicBezTo>
                <a:cubicBezTo>
                  <a:pt x="28" y="71"/>
                  <a:pt x="28" y="71"/>
                  <a:pt x="28" y="71"/>
                </a:cubicBezTo>
                <a:cubicBezTo>
                  <a:pt x="28" y="71"/>
                  <a:pt x="27" y="70"/>
                  <a:pt x="27" y="70"/>
                </a:cubicBezTo>
                <a:cubicBezTo>
                  <a:pt x="24" y="68"/>
                  <a:pt x="20" y="65"/>
                  <a:pt x="21" y="62"/>
                </a:cubicBezTo>
                <a:cubicBezTo>
                  <a:pt x="21" y="61"/>
                  <a:pt x="21" y="60"/>
                  <a:pt x="22" y="60"/>
                </a:cubicBezTo>
                <a:cubicBezTo>
                  <a:pt x="24" y="58"/>
                  <a:pt x="30" y="59"/>
                  <a:pt x="39" y="62"/>
                </a:cubicBezTo>
                <a:cubicBezTo>
                  <a:pt x="40" y="62"/>
                  <a:pt x="41" y="62"/>
                  <a:pt x="41" y="62"/>
                </a:cubicBezTo>
                <a:cubicBezTo>
                  <a:pt x="42" y="62"/>
                  <a:pt x="42" y="62"/>
                  <a:pt x="42" y="62"/>
                </a:cubicBezTo>
                <a:cubicBezTo>
                  <a:pt x="42" y="62"/>
                  <a:pt x="52" y="59"/>
                  <a:pt x="58" y="60"/>
                </a:cubicBezTo>
                <a:cubicBezTo>
                  <a:pt x="59" y="61"/>
                  <a:pt x="61" y="66"/>
                  <a:pt x="71" y="70"/>
                </a:cubicBezTo>
                <a:cubicBezTo>
                  <a:pt x="76" y="72"/>
                  <a:pt x="80" y="73"/>
                  <a:pt x="82" y="73"/>
                </a:cubicBezTo>
                <a:cubicBezTo>
                  <a:pt x="83" y="73"/>
                  <a:pt x="84" y="73"/>
                  <a:pt x="85" y="72"/>
                </a:cubicBezTo>
                <a:cubicBezTo>
                  <a:pt x="94" y="78"/>
                  <a:pt x="105" y="91"/>
                  <a:pt x="109" y="97"/>
                </a:cubicBezTo>
                <a:cubicBezTo>
                  <a:pt x="109" y="98"/>
                  <a:pt x="110" y="98"/>
                  <a:pt x="113" y="98"/>
                </a:cubicBezTo>
                <a:cubicBezTo>
                  <a:pt x="119" y="99"/>
                  <a:pt x="133" y="102"/>
                  <a:pt x="143" y="110"/>
                </a:cubicBezTo>
                <a:cubicBezTo>
                  <a:pt x="141" y="111"/>
                  <a:pt x="139" y="112"/>
                  <a:pt x="136" y="114"/>
                </a:cubicBezTo>
                <a:cubicBezTo>
                  <a:pt x="134" y="114"/>
                  <a:pt x="128" y="116"/>
                  <a:pt x="126" y="116"/>
                </a:cubicBezTo>
                <a:cubicBezTo>
                  <a:pt x="125" y="116"/>
                  <a:pt x="125" y="117"/>
                  <a:pt x="124" y="117"/>
                </a:cubicBezTo>
                <a:cubicBezTo>
                  <a:pt x="124" y="118"/>
                  <a:pt x="124" y="119"/>
                  <a:pt x="125" y="119"/>
                </a:cubicBezTo>
                <a:cubicBezTo>
                  <a:pt x="129" y="124"/>
                  <a:pt x="138" y="132"/>
                  <a:pt x="143" y="135"/>
                </a:cubicBezTo>
                <a:cubicBezTo>
                  <a:pt x="143" y="136"/>
                  <a:pt x="143" y="136"/>
                  <a:pt x="142" y="136"/>
                </a:cubicBezTo>
                <a:cubicBezTo>
                  <a:pt x="91" y="166"/>
                  <a:pt x="91" y="166"/>
                  <a:pt x="91" y="166"/>
                </a:cubicBezTo>
                <a:cubicBezTo>
                  <a:pt x="85" y="169"/>
                  <a:pt x="76" y="169"/>
                  <a:pt x="70" y="166"/>
                </a:cubicBezTo>
                <a:cubicBezTo>
                  <a:pt x="19" y="136"/>
                  <a:pt x="19" y="136"/>
                  <a:pt x="19" y="136"/>
                </a:cubicBezTo>
                <a:cubicBezTo>
                  <a:pt x="13" y="133"/>
                  <a:pt x="8" y="125"/>
                  <a:pt x="8" y="119"/>
                </a:cubicBezTo>
                <a:cubicBezTo>
                  <a:pt x="8" y="59"/>
                  <a:pt x="8" y="59"/>
                  <a:pt x="8" y="59"/>
                </a:cubicBezTo>
                <a:cubicBezTo>
                  <a:pt x="8" y="52"/>
                  <a:pt x="13" y="44"/>
                  <a:pt x="19" y="41"/>
                </a:cubicBezTo>
                <a:cubicBezTo>
                  <a:pt x="70" y="11"/>
                  <a:pt x="70" y="11"/>
                  <a:pt x="70" y="11"/>
                </a:cubicBezTo>
                <a:cubicBezTo>
                  <a:pt x="73" y="10"/>
                  <a:pt x="76" y="9"/>
                  <a:pt x="80" y="9"/>
                </a:cubicBezTo>
                <a:cubicBezTo>
                  <a:pt x="84" y="9"/>
                  <a:pt x="88" y="10"/>
                  <a:pt x="91" y="11"/>
                </a:cubicBezTo>
                <a:cubicBezTo>
                  <a:pt x="142" y="41"/>
                  <a:pt x="142" y="41"/>
                  <a:pt x="142" y="41"/>
                </a:cubicBezTo>
                <a:cubicBezTo>
                  <a:pt x="147" y="44"/>
                  <a:pt x="152" y="52"/>
                  <a:pt x="152" y="59"/>
                </a:cubicBezTo>
                <a:lnTo>
                  <a:pt x="152" y="119"/>
                </a:lnTo>
                <a:close/>
                <a:moveTo>
                  <a:pt x="84" y="69"/>
                </a:moveTo>
                <a:cubicBezTo>
                  <a:pt x="83" y="70"/>
                  <a:pt x="79" y="70"/>
                  <a:pt x="72" y="67"/>
                </a:cubicBezTo>
                <a:cubicBezTo>
                  <a:pt x="65" y="64"/>
                  <a:pt x="63" y="61"/>
                  <a:pt x="62" y="60"/>
                </a:cubicBezTo>
                <a:cubicBezTo>
                  <a:pt x="65" y="46"/>
                  <a:pt x="65" y="46"/>
                  <a:pt x="65" y="46"/>
                </a:cubicBezTo>
                <a:cubicBezTo>
                  <a:pt x="68" y="51"/>
                  <a:pt x="68" y="51"/>
                  <a:pt x="68" y="51"/>
                </a:cubicBezTo>
                <a:cubicBezTo>
                  <a:pt x="68" y="51"/>
                  <a:pt x="69" y="52"/>
                  <a:pt x="69" y="52"/>
                </a:cubicBezTo>
                <a:cubicBezTo>
                  <a:pt x="69" y="52"/>
                  <a:pt x="70" y="52"/>
                  <a:pt x="71" y="52"/>
                </a:cubicBezTo>
                <a:cubicBezTo>
                  <a:pt x="82" y="44"/>
                  <a:pt x="82" y="44"/>
                  <a:pt x="82" y="44"/>
                </a:cubicBezTo>
                <a:cubicBezTo>
                  <a:pt x="84" y="57"/>
                  <a:pt x="84" y="57"/>
                  <a:pt x="84" y="57"/>
                </a:cubicBezTo>
                <a:cubicBezTo>
                  <a:pt x="84" y="58"/>
                  <a:pt x="84" y="58"/>
                  <a:pt x="85" y="58"/>
                </a:cubicBezTo>
                <a:cubicBezTo>
                  <a:pt x="85" y="59"/>
                  <a:pt x="86" y="59"/>
                  <a:pt x="86" y="59"/>
                </a:cubicBezTo>
                <a:cubicBezTo>
                  <a:pt x="91" y="57"/>
                  <a:pt x="91" y="57"/>
                  <a:pt x="91" y="57"/>
                </a:cubicBezTo>
                <a:lnTo>
                  <a:pt x="84" y="69"/>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2" name="Freeform 13"/>
          <p:cNvSpPr>
            <a:spLocks noEditPoints="1"/>
          </p:cNvSpPr>
          <p:nvPr/>
        </p:nvSpPr>
        <p:spPr bwMode="auto">
          <a:xfrm>
            <a:off x="8066967" y="4670102"/>
            <a:ext cx="312656" cy="317417"/>
          </a:xfrm>
          <a:custGeom>
            <a:avLst/>
            <a:gdLst>
              <a:gd name="T0" fmla="*/ 136 w 160"/>
              <a:gd name="T1" fmla="*/ 70 h 160"/>
              <a:gd name="T2" fmla="*/ 138 w 160"/>
              <a:gd name="T3" fmla="*/ 66 h 160"/>
              <a:gd name="T4" fmla="*/ 22 w 160"/>
              <a:gd name="T5" fmla="*/ 66 h 160"/>
              <a:gd name="T6" fmla="*/ 26 w 160"/>
              <a:gd name="T7" fmla="*/ 69 h 160"/>
              <a:gd name="T8" fmla="*/ 52 w 160"/>
              <a:gd name="T9" fmla="*/ 66 h 160"/>
              <a:gd name="T10" fmla="*/ 108 w 160"/>
              <a:gd name="T11" fmla="*/ 66 h 160"/>
              <a:gd name="T12" fmla="*/ 134 w 160"/>
              <a:gd name="T13" fmla="*/ 69 h 160"/>
              <a:gd name="T14" fmla="*/ 80 w 160"/>
              <a:gd name="T15" fmla="*/ 90 h 160"/>
              <a:gd name="T16" fmla="*/ 80 w 160"/>
              <a:gd name="T17" fmla="*/ 42 h 160"/>
              <a:gd name="T18" fmla="*/ 22 w 160"/>
              <a:gd name="T19" fmla="*/ 79 h 160"/>
              <a:gd name="T20" fmla="*/ 138 w 160"/>
              <a:gd name="T21" fmla="*/ 79 h 160"/>
              <a:gd name="T22" fmla="*/ 134 w 160"/>
              <a:gd name="T23" fmla="*/ 76 h 160"/>
              <a:gd name="T24" fmla="*/ 26 w 160"/>
              <a:gd name="T25" fmla="*/ 76 h 160"/>
              <a:gd name="T26" fmla="*/ 22 w 160"/>
              <a:gd name="T27" fmla="*/ 79 h 160"/>
              <a:gd name="T28" fmla="*/ 17 w 160"/>
              <a:gd name="T29" fmla="*/ 0 h 160"/>
              <a:gd name="T30" fmla="*/ 0 w 160"/>
              <a:gd name="T31" fmla="*/ 132 h 160"/>
              <a:gd name="T32" fmla="*/ 45 w 160"/>
              <a:gd name="T33" fmla="*/ 152 h 160"/>
              <a:gd name="T34" fmla="*/ 68 w 160"/>
              <a:gd name="T35" fmla="*/ 148 h 160"/>
              <a:gd name="T36" fmla="*/ 45 w 160"/>
              <a:gd name="T37" fmla="*/ 144 h 160"/>
              <a:gd name="T38" fmla="*/ 8 w 160"/>
              <a:gd name="T39" fmla="*/ 132 h 160"/>
              <a:gd name="T40" fmla="*/ 17 w 160"/>
              <a:gd name="T41" fmla="*/ 8 h 160"/>
              <a:gd name="T42" fmla="*/ 152 w 160"/>
              <a:gd name="T43" fmla="*/ 14 h 160"/>
              <a:gd name="T44" fmla="*/ 145 w 160"/>
              <a:gd name="T45" fmla="*/ 143 h 160"/>
              <a:gd name="T46" fmla="*/ 104 w 160"/>
              <a:gd name="T47" fmla="*/ 135 h 160"/>
              <a:gd name="T48" fmla="*/ 104 w 160"/>
              <a:gd name="T49" fmla="*/ 159 h 160"/>
              <a:gd name="T50" fmla="*/ 145 w 160"/>
              <a:gd name="T51" fmla="*/ 151 h 160"/>
              <a:gd name="T52" fmla="*/ 160 w 160"/>
              <a:gd name="T53" fmla="*/ 14 h 160"/>
              <a:gd name="T54" fmla="*/ 56 w 160"/>
              <a:gd name="T55" fmla="*/ 140 h 160"/>
              <a:gd name="T56" fmla="*/ 56 w 160"/>
              <a:gd name="T57" fmla="*/ 156 h 160"/>
              <a:gd name="T58" fmla="*/ 56 w 160"/>
              <a:gd name="T59" fmla="*/ 140 h 160"/>
              <a:gd name="T60" fmla="*/ 96 w 160"/>
              <a:gd name="T61" fmla="*/ 148 h 160"/>
              <a:gd name="T62" fmla="*/ 112 w 160"/>
              <a:gd name="T63" fmla="*/ 14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0" h="160">
                <a:moveTo>
                  <a:pt x="134" y="69"/>
                </a:moveTo>
                <a:cubicBezTo>
                  <a:pt x="135" y="69"/>
                  <a:pt x="136" y="70"/>
                  <a:pt x="136" y="70"/>
                </a:cubicBezTo>
                <a:cubicBezTo>
                  <a:pt x="136" y="70"/>
                  <a:pt x="137" y="70"/>
                  <a:pt x="137" y="69"/>
                </a:cubicBezTo>
                <a:cubicBezTo>
                  <a:pt x="138" y="68"/>
                  <a:pt x="138" y="67"/>
                  <a:pt x="138" y="66"/>
                </a:cubicBezTo>
                <a:cubicBezTo>
                  <a:pt x="137" y="65"/>
                  <a:pt x="117" y="38"/>
                  <a:pt x="80" y="38"/>
                </a:cubicBezTo>
                <a:cubicBezTo>
                  <a:pt x="43" y="38"/>
                  <a:pt x="23" y="65"/>
                  <a:pt x="22" y="66"/>
                </a:cubicBezTo>
                <a:cubicBezTo>
                  <a:pt x="22" y="67"/>
                  <a:pt x="22" y="68"/>
                  <a:pt x="23" y="69"/>
                </a:cubicBezTo>
                <a:cubicBezTo>
                  <a:pt x="24" y="70"/>
                  <a:pt x="25" y="70"/>
                  <a:pt x="26" y="69"/>
                </a:cubicBezTo>
                <a:cubicBezTo>
                  <a:pt x="26" y="68"/>
                  <a:pt x="38" y="51"/>
                  <a:pt x="62" y="44"/>
                </a:cubicBezTo>
                <a:cubicBezTo>
                  <a:pt x="56" y="49"/>
                  <a:pt x="52" y="57"/>
                  <a:pt x="52" y="66"/>
                </a:cubicBezTo>
                <a:cubicBezTo>
                  <a:pt x="52" y="81"/>
                  <a:pt x="64" y="94"/>
                  <a:pt x="80" y="94"/>
                </a:cubicBezTo>
                <a:cubicBezTo>
                  <a:pt x="96" y="94"/>
                  <a:pt x="108" y="81"/>
                  <a:pt x="108" y="66"/>
                </a:cubicBezTo>
                <a:cubicBezTo>
                  <a:pt x="108" y="57"/>
                  <a:pt x="104" y="49"/>
                  <a:pt x="98" y="44"/>
                </a:cubicBezTo>
                <a:cubicBezTo>
                  <a:pt x="122" y="51"/>
                  <a:pt x="134" y="68"/>
                  <a:pt x="134" y="69"/>
                </a:cubicBezTo>
                <a:moveTo>
                  <a:pt x="104" y="66"/>
                </a:moveTo>
                <a:cubicBezTo>
                  <a:pt x="104" y="79"/>
                  <a:pt x="93" y="90"/>
                  <a:pt x="80" y="90"/>
                </a:cubicBezTo>
                <a:cubicBezTo>
                  <a:pt x="67" y="90"/>
                  <a:pt x="56" y="79"/>
                  <a:pt x="56" y="66"/>
                </a:cubicBezTo>
                <a:cubicBezTo>
                  <a:pt x="56" y="52"/>
                  <a:pt x="67" y="42"/>
                  <a:pt x="80" y="42"/>
                </a:cubicBezTo>
                <a:cubicBezTo>
                  <a:pt x="93" y="42"/>
                  <a:pt x="104" y="52"/>
                  <a:pt x="104" y="66"/>
                </a:cubicBezTo>
                <a:moveTo>
                  <a:pt x="22" y="79"/>
                </a:moveTo>
                <a:cubicBezTo>
                  <a:pt x="23" y="80"/>
                  <a:pt x="43" y="108"/>
                  <a:pt x="80" y="108"/>
                </a:cubicBezTo>
                <a:cubicBezTo>
                  <a:pt x="117" y="108"/>
                  <a:pt x="137" y="80"/>
                  <a:pt x="138" y="79"/>
                </a:cubicBezTo>
                <a:cubicBezTo>
                  <a:pt x="138" y="78"/>
                  <a:pt x="138" y="77"/>
                  <a:pt x="137" y="76"/>
                </a:cubicBezTo>
                <a:cubicBezTo>
                  <a:pt x="136" y="75"/>
                  <a:pt x="135" y="76"/>
                  <a:pt x="134" y="76"/>
                </a:cubicBezTo>
                <a:cubicBezTo>
                  <a:pt x="134" y="77"/>
                  <a:pt x="115" y="104"/>
                  <a:pt x="80" y="104"/>
                </a:cubicBezTo>
                <a:cubicBezTo>
                  <a:pt x="45" y="104"/>
                  <a:pt x="26" y="77"/>
                  <a:pt x="26" y="76"/>
                </a:cubicBezTo>
                <a:cubicBezTo>
                  <a:pt x="25" y="76"/>
                  <a:pt x="24" y="75"/>
                  <a:pt x="23" y="76"/>
                </a:cubicBezTo>
                <a:cubicBezTo>
                  <a:pt x="22" y="76"/>
                  <a:pt x="22" y="78"/>
                  <a:pt x="22" y="79"/>
                </a:cubicBezTo>
                <a:moveTo>
                  <a:pt x="145" y="0"/>
                </a:moveTo>
                <a:cubicBezTo>
                  <a:pt x="17" y="0"/>
                  <a:pt x="17" y="0"/>
                  <a:pt x="17" y="0"/>
                </a:cubicBezTo>
                <a:cubicBezTo>
                  <a:pt x="7" y="0"/>
                  <a:pt x="0" y="6"/>
                  <a:pt x="0" y="14"/>
                </a:cubicBezTo>
                <a:cubicBezTo>
                  <a:pt x="0" y="132"/>
                  <a:pt x="0" y="132"/>
                  <a:pt x="0" y="132"/>
                </a:cubicBezTo>
                <a:cubicBezTo>
                  <a:pt x="0" y="142"/>
                  <a:pt x="7" y="152"/>
                  <a:pt x="17" y="152"/>
                </a:cubicBezTo>
                <a:cubicBezTo>
                  <a:pt x="45" y="152"/>
                  <a:pt x="45" y="152"/>
                  <a:pt x="45" y="152"/>
                </a:cubicBezTo>
                <a:cubicBezTo>
                  <a:pt x="46" y="156"/>
                  <a:pt x="51" y="160"/>
                  <a:pt x="56" y="160"/>
                </a:cubicBezTo>
                <a:cubicBezTo>
                  <a:pt x="63" y="160"/>
                  <a:pt x="68" y="154"/>
                  <a:pt x="68" y="148"/>
                </a:cubicBezTo>
                <a:cubicBezTo>
                  <a:pt x="68" y="141"/>
                  <a:pt x="63" y="136"/>
                  <a:pt x="56" y="136"/>
                </a:cubicBezTo>
                <a:cubicBezTo>
                  <a:pt x="51" y="136"/>
                  <a:pt x="46" y="139"/>
                  <a:pt x="45" y="144"/>
                </a:cubicBezTo>
                <a:cubicBezTo>
                  <a:pt x="17" y="144"/>
                  <a:pt x="17" y="144"/>
                  <a:pt x="17" y="144"/>
                </a:cubicBezTo>
                <a:cubicBezTo>
                  <a:pt x="12" y="144"/>
                  <a:pt x="8" y="137"/>
                  <a:pt x="8" y="132"/>
                </a:cubicBezTo>
                <a:cubicBezTo>
                  <a:pt x="8" y="14"/>
                  <a:pt x="8" y="14"/>
                  <a:pt x="8" y="14"/>
                </a:cubicBezTo>
                <a:cubicBezTo>
                  <a:pt x="8" y="8"/>
                  <a:pt x="14" y="8"/>
                  <a:pt x="17" y="8"/>
                </a:cubicBezTo>
                <a:cubicBezTo>
                  <a:pt x="145" y="8"/>
                  <a:pt x="145" y="8"/>
                  <a:pt x="145" y="8"/>
                </a:cubicBezTo>
                <a:cubicBezTo>
                  <a:pt x="150" y="8"/>
                  <a:pt x="152" y="9"/>
                  <a:pt x="152" y="14"/>
                </a:cubicBezTo>
                <a:cubicBezTo>
                  <a:pt x="152" y="132"/>
                  <a:pt x="152" y="132"/>
                  <a:pt x="152" y="132"/>
                </a:cubicBezTo>
                <a:cubicBezTo>
                  <a:pt x="152" y="136"/>
                  <a:pt x="150" y="143"/>
                  <a:pt x="145" y="143"/>
                </a:cubicBezTo>
                <a:cubicBezTo>
                  <a:pt x="115" y="143"/>
                  <a:pt x="115" y="143"/>
                  <a:pt x="115" y="143"/>
                </a:cubicBezTo>
                <a:cubicBezTo>
                  <a:pt x="114" y="138"/>
                  <a:pt x="109" y="135"/>
                  <a:pt x="104" y="135"/>
                </a:cubicBezTo>
                <a:cubicBezTo>
                  <a:pt x="97" y="135"/>
                  <a:pt x="92" y="140"/>
                  <a:pt x="92" y="147"/>
                </a:cubicBezTo>
                <a:cubicBezTo>
                  <a:pt x="92" y="154"/>
                  <a:pt x="97" y="159"/>
                  <a:pt x="104" y="159"/>
                </a:cubicBezTo>
                <a:cubicBezTo>
                  <a:pt x="109" y="159"/>
                  <a:pt x="114" y="156"/>
                  <a:pt x="115" y="151"/>
                </a:cubicBezTo>
                <a:cubicBezTo>
                  <a:pt x="145" y="151"/>
                  <a:pt x="145" y="151"/>
                  <a:pt x="145" y="151"/>
                </a:cubicBezTo>
                <a:cubicBezTo>
                  <a:pt x="155" y="151"/>
                  <a:pt x="160" y="141"/>
                  <a:pt x="160" y="132"/>
                </a:cubicBezTo>
                <a:cubicBezTo>
                  <a:pt x="160" y="14"/>
                  <a:pt x="160" y="14"/>
                  <a:pt x="160" y="14"/>
                </a:cubicBezTo>
                <a:cubicBezTo>
                  <a:pt x="160" y="5"/>
                  <a:pt x="154" y="0"/>
                  <a:pt x="145" y="0"/>
                </a:cubicBezTo>
                <a:moveTo>
                  <a:pt x="56" y="140"/>
                </a:moveTo>
                <a:cubicBezTo>
                  <a:pt x="60" y="140"/>
                  <a:pt x="64" y="143"/>
                  <a:pt x="64" y="148"/>
                </a:cubicBezTo>
                <a:cubicBezTo>
                  <a:pt x="64" y="152"/>
                  <a:pt x="60" y="156"/>
                  <a:pt x="56" y="156"/>
                </a:cubicBezTo>
                <a:cubicBezTo>
                  <a:pt x="52" y="156"/>
                  <a:pt x="48" y="152"/>
                  <a:pt x="48" y="148"/>
                </a:cubicBezTo>
                <a:cubicBezTo>
                  <a:pt x="48" y="143"/>
                  <a:pt x="52" y="140"/>
                  <a:pt x="56" y="140"/>
                </a:cubicBezTo>
                <a:moveTo>
                  <a:pt x="104" y="156"/>
                </a:moveTo>
                <a:cubicBezTo>
                  <a:pt x="100" y="156"/>
                  <a:pt x="96" y="152"/>
                  <a:pt x="96" y="148"/>
                </a:cubicBezTo>
                <a:cubicBezTo>
                  <a:pt x="96" y="143"/>
                  <a:pt x="100" y="140"/>
                  <a:pt x="104" y="140"/>
                </a:cubicBezTo>
                <a:cubicBezTo>
                  <a:pt x="108" y="140"/>
                  <a:pt x="112" y="143"/>
                  <a:pt x="112" y="148"/>
                </a:cubicBezTo>
                <a:cubicBezTo>
                  <a:pt x="112" y="152"/>
                  <a:pt x="108" y="156"/>
                  <a:pt x="104" y="15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3" name="Freeform 14"/>
          <p:cNvSpPr>
            <a:spLocks noEditPoints="1"/>
          </p:cNvSpPr>
          <p:nvPr/>
        </p:nvSpPr>
        <p:spPr bwMode="auto">
          <a:xfrm>
            <a:off x="7953799" y="1783973"/>
            <a:ext cx="342811" cy="269805"/>
          </a:xfrm>
          <a:custGeom>
            <a:avLst/>
            <a:gdLst>
              <a:gd name="T0" fmla="*/ 106 w 176"/>
              <a:gd name="T1" fmla="*/ 89 h 136"/>
              <a:gd name="T2" fmla="*/ 96 w 176"/>
              <a:gd name="T3" fmla="*/ 94 h 136"/>
              <a:gd name="T4" fmla="*/ 96 w 176"/>
              <a:gd name="T5" fmla="*/ 98 h 136"/>
              <a:gd name="T6" fmla="*/ 106 w 176"/>
              <a:gd name="T7" fmla="*/ 103 h 136"/>
              <a:gd name="T8" fmla="*/ 109 w 176"/>
              <a:gd name="T9" fmla="*/ 106 h 136"/>
              <a:gd name="T10" fmla="*/ 118 w 176"/>
              <a:gd name="T11" fmla="*/ 97 h 136"/>
              <a:gd name="T12" fmla="*/ 118 w 176"/>
              <a:gd name="T13" fmla="*/ 96 h 136"/>
              <a:gd name="T14" fmla="*/ 117 w 176"/>
              <a:gd name="T15" fmla="*/ 95 h 136"/>
              <a:gd name="T16" fmla="*/ 106 w 176"/>
              <a:gd name="T17" fmla="*/ 86 h 136"/>
              <a:gd name="T18" fmla="*/ 80 w 176"/>
              <a:gd name="T19" fmla="*/ 98 h 136"/>
              <a:gd name="T20" fmla="*/ 80 w 176"/>
              <a:gd name="T21" fmla="*/ 94 h 136"/>
              <a:gd name="T22" fmla="*/ 70 w 176"/>
              <a:gd name="T23" fmla="*/ 89 h 136"/>
              <a:gd name="T24" fmla="*/ 67 w 176"/>
              <a:gd name="T25" fmla="*/ 86 h 136"/>
              <a:gd name="T26" fmla="*/ 58 w 176"/>
              <a:gd name="T27" fmla="*/ 95 h 136"/>
              <a:gd name="T28" fmla="*/ 58 w 176"/>
              <a:gd name="T29" fmla="*/ 96 h 136"/>
              <a:gd name="T30" fmla="*/ 59 w 176"/>
              <a:gd name="T31" fmla="*/ 97 h 136"/>
              <a:gd name="T32" fmla="*/ 70 w 176"/>
              <a:gd name="T33" fmla="*/ 106 h 136"/>
              <a:gd name="T34" fmla="*/ 65 w 176"/>
              <a:gd name="T35" fmla="*/ 98 h 136"/>
              <a:gd name="T36" fmla="*/ 88 w 176"/>
              <a:gd name="T37" fmla="*/ 90 h 136"/>
              <a:gd name="T38" fmla="*/ 88 w 176"/>
              <a:gd name="T39" fmla="*/ 90 h 136"/>
              <a:gd name="T40" fmla="*/ 90 w 176"/>
              <a:gd name="T41" fmla="*/ 89 h 136"/>
              <a:gd name="T42" fmla="*/ 98 w 176"/>
              <a:gd name="T43" fmla="*/ 78 h 136"/>
              <a:gd name="T44" fmla="*/ 90 w 176"/>
              <a:gd name="T45" fmla="*/ 83 h 136"/>
              <a:gd name="T46" fmla="*/ 88 w 176"/>
              <a:gd name="T47" fmla="*/ 66 h 136"/>
              <a:gd name="T48" fmla="*/ 86 w 176"/>
              <a:gd name="T49" fmla="*/ 83 h 136"/>
              <a:gd name="T50" fmla="*/ 78 w 176"/>
              <a:gd name="T51" fmla="*/ 78 h 136"/>
              <a:gd name="T52" fmla="*/ 87 w 176"/>
              <a:gd name="T53" fmla="*/ 89 h 136"/>
              <a:gd name="T54" fmla="*/ 89 w 176"/>
              <a:gd name="T55" fmla="*/ 102 h 136"/>
              <a:gd name="T56" fmla="*/ 88 w 176"/>
              <a:gd name="T57" fmla="*/ 102 h 136"/>
              <a:gd name="T58" fmla="*/ 87 w 176"/>
              <a:gd name="T59" fmla="*/ 102 h 136"/>
              <a:gd name="T60" fmla="*/ 78 w 176"/>
              <a:gd name="T61" fmla="*/ 111 h 136"/>
              <a:gd name="T62" fmla="*/ 81 w 176"/>
              <a:gd name="T63" fmla="*/ 114 h 136"/>
              <a:gd name="T64" fmla="*/ 86 w 176"/>
              <a:gd name="T65" fmla="*/ 124 h 136"/>
              <a:gd name="T66" fmla="*/ 90 w 176"/>
              <a:gd name="T67" fmla="*/ 124 h 136"/>
              <a:gd name="T68" fmla="*/ 95 w 176"/>
              <a:gd name="T69" fmla="*/ 114 h 136"/>
              <a:gd name="T70" fmla="*/ 98 w 176"/>
              <a:gd name="T71" fmla="*/ 111 h 136"/>
              <a:gd name="T72" fmla="*/ 88 w 176"/>
              <a:gd name="T73" fmla="*/ 56 h 136"/>
              <a:gd name="T74" fmla="*/ 88 w 176"/>
              <a:gd name="T75" fmla="*/ 136 h 136"/>
              <a:gd name="T76" fmla="*/ 88 w 176"/>
              <a:gd name="T77" fmla="*/ 56 h 136"/>
              <a:gd name="T78" fmla="*/ 52 w 176"/>
              <a:gd name="T79" fmla="*/ 96 h 136"/>
              <a:gd name="T80" fmla="*/ 124 w 176"/>
              <a:gd name="T81" fmla="*/ 96 h 136"/>
              <a:gd name="T82" fmla="*/ 134 w 176"/>
              <a:gd name="T83" fmla="*/ 31 h 136"/>
              <a:gd name="T84" fmla="*/ 42 w 176"/>
              <a:gd name="T85" fmla="*/ 31 h 136"/>
              <a:gd name="T86" fmla="*/ 39 w 176"/>
              <a:gd name="T87" fmla="*/ 128 h 136"/>
              <a:gd name="T88" fmla="*/ 41 w 176"/>
              <a:gd name="T89" fmla="*/ 120 h 136"/>
              <a:gd name="T90" fmla="*/ 45 w 176"/>
              <a:gd name="T91" fmla="*/ 38 h 136"/>
              <a:gd name="T92" fmla="*/ 48 w 176"/>
              <a:gd name="T93" fmla="*/ 36 h 136"/>
              <a:gd name="T94" fmla="*/ 128 w 176"/>
              <a:gd name="T95" fmla="*/ 36 h 136"/>
              <a:gd name="T96" fmla="*/ 131 w 176"/>
              <a:gd name="T97" fmla="*/ 38 h 136"/>
              <a:gd name="T98" fmla="*/ 135 w 176"/>
              <a:gd name="T99" fmla="*/ 120 h 136"/>
              <a:gd name="T100" fmla="*/ 136 w 176"/>
              <a:gd name="T101" fmla="*/ 128 h 136"/>
              <a:gd name="T102" fmla="*/ 176 w 176"/>
              <a:gd name="T103" fmla="*/ 8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 h="136">
                <a:moveTo>
                  <a:pt x="106" y="86"/>
                </a:moveTo>
                <a:cubicBezTo>
                  <a:pt x="105" y="87"/>
                  <a:pt x="105" y="88"/>
                  <a:pt x="106" y="89"/>
                </a:cubicBezTo>
                <a:cubicBezTo>
                  <a:pt x="111" y="94"/>
                  <a:pt x="111" y="94"/>
                  <a:pt x="111" y="94"/>
                </a:cubicBezTo>
                <a:cubicBezTo>
                  <a:pt x="96" y="94"/>
                  <a:pt x="96" y="94"/>
                  <a:pt x="96" y="94"/>
                </a:cubicBezTo>
                <a:cubicBezTo>
                  <a:pt x="95" y="94"/>
                  <a:pt x="94" y="95"/>
                  <a:pt x="94" y="96"/>
                </a:cubicBezTo>
                <a:cubicBezTo>
                  <a:pt x="94" y="97"/>
                  <a:pt x="95" y="98"/>
                  <a:pt x="96" y="98"/>
                </a:cubicBezTo>
                <a:cubicBezTo>
                  <a:pt x="111" y="98"/>
                  <a:pt x="111" y="98"/>
                  <a:pt x="111" y="98"/>
                </a:cubicBezTo>
                <a:cubicBezTo>
                  <a:pt x="106" y="103"/>
                  <a:pt x="106" y="103"/>
                  <a:pt x="106" y="103"/>
                </a:cubicBezTo>
                <a:cubicBezTo>
                  <a:pt x="105" y="104"/>
                  <a:pt x="105" y="105"/>
                  <a:pt x="106" y="106"/>
                </a:cubicBezTo>
                <a:cubicBezTo>
                  <a:pt x="107" y="107"/>
                  <a:pt x="108" y="107"/>
                  <a:pt x="109" y="106"/>
                </a:cubicBezTo>
                <a:cubicBezTo>
                  <a:pt x="117" y="98"/>
                  <a:pt x="117" y="98"/>
                  <a:pt x="117" y="98"/>
                </a:cubicBezTo>
                <a:cubicBezTo>
                  <a:pt x="118" y="98"/>
                  <a:pt x="118" y="97"/>
                  <a:pt x="118" y="97"/>
                </a:cubicBezTo>
                <a:cubicBezTo>
                  <a:pt x="118" y="96"/>
                  <a:pt x="118" y="96"/>
                  <a:pt x="118" y="96"/>
                </a:cubicBezTo>
                <a:cubicBezTo>
                  <a:pt x="118" y="96"/>
                  <a:pt x="118" y="96"/>
                  <a:pt x="118" y="96"/>
                </a:cubicBezTo>
                <a:cubicBezTo>
                  <a:pt x="118" y="95"/>
                  <a:pt x="118" y="95"/>
                  <a:pt x="118" y="95"/>
                </a:cubicBezTo>
                <a:cubicBezTo>
                  <a:pt x="118" y="95"/>
                  <a:pt x="117" y="95"/>
                  <a:pt x="117" y="95"/>
                </a:cubicBezTo>
                <a:cubicBezTo>
                  <a:pt x="109" y="86"/>
                  <a:pt x="109" y="86"/>
                  <a:pt x="109" y="86"/>
                </a:cubicBezTo>
                <a:cubicBezTo>
                  <a:pt x="108" y="85"/>
                  <a:pt x="107" y="85"/>
                  <a:pt x="106" y="86"/>
                </a:cubicBezTo>
                <a:moveTo>
                  <a:pt x="65" y="98"/>
                </a:moveTo>
                <a:cubicBezTo>
                  <a:pt x="80" y="98"/>
                  <a:pt x="80" y="98"/>
                  <a:pt x="80" y="98"/>
                </a:cubicBezTo>
                <a:cubicBezTo>
                  <a:pt x="81" y="98"/>
                  <a:pt x="82" y="97"/>
                  <a:pt x="82" y="96"/>
                </a:cubicBezTo>
                <a:cubicBezTo>
                  <a:pt x="82" y="95"/>
                  <a:pt x="81" y="94"/>
                  <a:pt x="80" y="94"/>
                </a:cubicBezTo>
                <a:cubicBezTo>
                  <a:pt x="65" y="94"/>
                  <a:pt x="65" y="94"/>
                  <a:pt x="65" y="94"/>
                </a:cubicBezTo>
                <a:cubicBezTo>
                  <a:pt x="70" y="89"/>
                  <a:pt x="70" y="89"/>
                  <a:pt x="70" y="89"/>
                </a:cubicBezTo>
                <a:cubicBezTo>
                  <a:pt x="71" y="88"/>
                  <a:pt x="71" y="87"/>
                  <a:pt x="70" y="86"/>
                </a:cubicBezTo>
                <a:cubicBezTo>
                  <a:pt x="69" y="85"/>
                  <a:pt x="68" y="85"/>
                  <a:pt x="67" y="86"/>
                </a:cubicBezTo>
                <a:cubicBezTo>
                  <a:pt x="59" y="94"/>
                  <a:pt x="59" y="94"/>
                  <a:pt x="59" y="94"/>
                </a:cubicBezTo>
                <a:cubicBezTo>
                  <a:pt x="58" y="95"/>
                  <a:pt x="58" y="95"/>
                  <a:pt x="58" y="95"/>
                </a:cubicBezTo>
                <a:cubicBezTo>
                  <a:pt x="58" y="96"/>
                  <a:pt x="58" y="96"/>
                  <a:pt x="58" y="96"/>
                </a:cubicBezTo>
                <a:cubicBezTo>
                  <a:pt x="58" y="96"/>
                  <a:pt x="58" y="96"/>
                  <a:pt x="58" y="96"/>
                </a:cubicBezTo>
                <a:cubicBezTo>
                  <a:pt x="58" y="97"/>
                  <a:pt x="58" y="97"/>
                  <a:pt x="58" y="97"/>
                </a:cubicBezTo>
                <a:cubicBezTo>
                  <a:pt x="58" y="97"/>
                  <a:pt x="59" y="97"/>
                  <a:pt x="59" y="97"/>
                </a:cubicBezTo>
                <a:cubicBezTo>
                  <a:pt x="67" y="106"/>
                  <a:pt x="67" y="106"/>
                  <a:pt x="67" y="106"/>
                </a:cubicBezTo>
                <a:cubicBezTo>
                  <a:pt x="68" y="106"/>
                  <a:pt x="69" y="106"/>
                  <a:pt x="70" y="106"/>
                </a:cubicBezTo>
                <a:cubicBezTo>
                  <a:pt x="71" y="105"/>
                  <a:pt x="71" y="104"/>
                  <a:pt x="70" y="103"/>
                </a:cubicBezTo>
                <a:lnTo>
                  <a:pt x="65" y="98"/>
                </a:lnTo>
                <a:close/>
                <a:moveTo>
                  <a:pt x="87" y="89"/>
                </a:moveTo>
                <a:cubicBezTo>
                  <a:pt x="87" y="90"/>
                  <a:pt x="87" y="90"/>
                  <a:pt x="88" y="90"/>
                </a:cubicBezTo>
                <a:cubicBezTo>
                  <a:pt x="88" y="90"/>
                  <a:pt x="88" y="90"/>
                  <a:pt x="88" y="90"/>
                </a:cubicBezTo>
                <a:cubicBezTo>
                  <a:pt x="88" y="90"/>
                  <a:pt x="88" y="90"/>
                  <a:pt x="88" y="90"/>
                </a:cubicBezTo>
                <a:cubicBezTo>
                  <a:pt x="89" y="90"/>
                  <a:pt x="89" y="90"/>
                  <a:pt x="89" y="90"/>
                </a:cubicBezTo>
                <a:cubicBezTo>
                  <a:pt x="89" y="90"/>
                  <a:pt x="89" y="89"/>
                  <a:pt x="90" y="89"/>
                </a:cubicBezTo>
                <a:cubicBezTo>
                  <a:pt x="98" y="80"/>
                  <a:pt x="98" y="80"/>
                  <a:pt x="98" y="80"/>
                </a:cubicBezTo>
                <a:cubicBezTo>
                  <a:pt x="99" y="80"/>
                  <a:pt x="99" y="78"/>
                  <a:pt x="98" y="78"/>
                </a:cubicBezTo>
                <a:cubicBezTo>
                  <a:pt x="97" y="77"/>
                  <a:pt x="96" y="77"/>
                  <a:pt x="95" y="78"/>
                </a:cubicBezTo>
                <a:cubicBezTo>
                  <a:pt x="90" y="83"/>
                  <a:pt x="90" y="83"/>
                  <a:pt x="90" y="83"/>
                </a:cubicBezTo>
                <a:cubicBezTo>
                  <a:pt x="90" y="68"/>
                  <a:pt x="90" y="68"/>
                  <a:pt x="90" y="68"/>
                </a:cubicBezTo>
                <a:cubicBezTo>
                  <a:pt x="90" y="67"/>
                  <a:pt x="89" y="66"/>
                  <a:pt x="88" y="66"/>
                </a:cubicBezTo>
                <a:cubicBezTo>
                  <a:pt x="87" y="66"/>
                  <a:pt x="86" y="67"/>
                  <a:pt x="86" y="68"/>
                </a:cubicBezTo>
                <a:cubicBezTo>
                  <a:pt x="86" y="83"/>
                  <a:pt x="86" y="83"/>
                  <a:pt x="86" y="83"/>
                </a:cubicBezTo>
                <a:cubicBezTo>
                  <a:pt x="81" y="78"/>
                  <a:pt x="81" y="78"/>
                  <a:pt x="81" y="78"/>
                </a:cubicBezTo>
                <a:cubicBezTo>
                  <a:pt x="80" y="77"/>
                  <a:pt x="79" y="77"/>
                  <a:pt x="78" y="78"/>
                </a:cubicBezTo>
                <a:cubicBezTo>
                  <a:pt x="77" y="79"/>
                  <a:pt x="77" y="80"/>
                  <a:pt x="78" y="81"/>
                </a:cubicBezTo>
                <a:lnTo>
                  <a:pt x="87" y="89"/>
                </a:lnTo>
                <a:close/>
                <a:moveTo>
                  <a:pt x="90" y="103"/>
                </a:moveTo>
                <a:cubicBezTo>
                  <a:pt x="90" y="103"/>
                  <a:pt x="89" y="102"/>
                  <a:pt x="89" y="102"/>
                </a:cubicBezTo>
                <a:cubicBezTo>
                  <a:pt x="88" y="102"/>
                  <a:pt x="88" y="102"/>
                  <a:pt x="88" y="102"/>
                </a:cubicBezTo>
                <a:cubicBezTo>
                  <a:pt x="88" y="102"/>
                  <a:pt x="88" y="102"/>
                  <a:pt x="88" y="102"/>
                </a:cubicBezTo>
                <a:cubicBezTo>
                  <a:pt x="88" y="102"/>
                  <a:pt x="88" y="102"/>
                  <a:pt x="88" y="102"/>
                </a:cubicBezTo>
                <a:cubicBezTo>
                  <a:pt x="87" y="102"/>
                  <a:pt x="87" y="102"/>
                  <a:pt x="87" y="102"/>
                </a:cubicBezTo>
                <a:cubicBezTo>
                  <a:pt x="87" y="102"/>
                  <a:pt x="87" y="103"/>
                  <a:pt x="86" y="103"/>
                </a:cubicBezTo>
                <a:cubicBezTo>
                  <a:pt x="78" y="111"/>
                  <a:pt x="78" y="111"/>
                  <a:pt x="78" y="111"/>
                </a:cubicBezTo>
                <a:cubicBezTo>
                  <a:pt x="77" y="112"/>
                  <a:pt x="77" y="113"/>
                  <a:pt x="78" y="114"/>
                </a:cubicBezTo>
                <a:cubicBezTo>
                  <a:pt x="79" y="115"/>
                  <a:pt x="80" y="115"/>
                  <a:pt x="81" y="114"/>
                </a:cubicBezTo>
                <a:cubicBezTo>
                  <a:pt x="86" y="109"/>
                  <a:pt x="86" y="109"/>
                  <a:pt x="86" y="109"/>
                </a:cubicBezTo>
                <a:cubicBezTo>
                  <a:pt x="86" y="124"/>
                  <a:pt x="86" y="124"/>
                  <a:pt x="86" y="124"/>
                </a:cubicBezTo>
                <a:cubicBezTo>
                  <a:pt x="86" y="125"/>
                  <a:pt x="87" y="126"/>
                  <a:pt x="88" y="126"/>
                </a:cubicBezTo>
                <a:cubicBezTo>
                  <a:pt x="89" y="126"/>
                  <a:pt x="90" y="125"/>
                  <a:pt x="90" y="124"/>
                </a:cubicBezTo>
                <a:cubicBezTo>
                  <a:pt x="90" y="109"/>
                  <a:pt x="90" y="109"/>
                  <a:pt x="90" y="109"/>
                </a:cubicBezTo>
                <a:cubicBezTo>
                  <a:pt x="95" y="114"/>
                  <a:pt x="95" y="114"/>
                  <a:pt x="95" y="114"/>
                </a:cubicBezTo>
                <a:cubicBezTo>
                  <a:pt x="96" y="115"/>
                  <a:pt x="97" y="115"/>
                  <a:pt x="98" y="114"/>
                </a:cubicBezTo>
                <a:cubicBezTo>
                  <a:pt x="99" y="113"/>
                  <a:pt x="99" y="112"/>
                  <a:pt x="98" y="111"/>
                </a:cubicBezTo>
                <a:lnTo>
                  <a:pt x="90" y="103"/>
                </a:lnTo>
                <a:close/>
                <a:moveTo>
                  <a:pt x="88" y="56"/>
                </a:moveTo>
                <a:cubicBezTo>
                  <a:pt x="66" y="56"/>
                  <a:pt x="48" y="74"/>
                  <a:pt x="48" y="96"/>
                </a:cubicBezTo>
                <a:cubicBezTo>
                  <a:pt x="48" y="118"/>
                  <a:pt x="66" y="136"/>
                  <a:pt x="88" y="136"/>
                </a:cubicBezTo>
                <a:cubicBezTo>
                  <a:pt x="110" y="136"/>
                  <a:pt x="128" y="118"/>
                  <a:pt x="128" y="96"/>
                </a:cubicBezTo>
                <a:cubicBezTo>
                  <a:pt x="128" y="74"/>
                  <a:pt x="110" y="56"/>
                  <a:pt x="88" y="56"/>
                </a:cubicBezTo>
                <a:moveTo>
                  <a:pt x="88" y="132"/>
                </a:moveTo>
                <a:cubicBezTo>
                  <a:pt x="68" y="132"/>
                  <a:pt x="52" y="116"/>
                  <a:pt x="52" y="96"/>
                </a:cubicBezTo>
                <a:cubicBezTo>
                  <a:pt x="52" y="76"/>
                  <a:pt x="68" y="60"/>
                  <a:pt x="88" y="60"/>
                </a:cubicBezTo>
                <a:cubicBezTo>
                  <a:pt x="108" y="60"/>
                  <a:pt x="124" y="76"/>
                  <a:pt x="124" y="96"/>
                </a:cubicBezTo>
                <a:cubicBezTo>
                  <a:pt x="124" y="116"/>
                  <a:pt x="108" y="132"/>
                  <a:pt x="88" y="132"/>
                </a:cubicBezTo>
                <a:moveTo>
                  <a:pt x="134" y="31"/>
                </a:moveTo>
                <a:cubicBezTo>
                  <a:pt x="126" y="12"/>
                  <a:pt x="108" y="0"/>
                  <a:pt x="88" y="0"/>
                </a:cubicBezTo>
                <a:cubicBezTo>
                  <a:pt x="68" y="0"/>
                  <a:pt x="50" y="12"/>
                  <a:pt x="42" y="31"/>
                </a:cubicBezTo>
                <a:cubicBezTo>
                  <a:pt x="18" y="35"/>
                  <a:pt x="0" y="55"/>
                  <a:pt x="0" y="80"/>
                </a:cubicBezTo>
                <a:cubicBezTo>
                  <a:pt x="0" y="103"/>
                  <a:pt x="16" y="123"/>
                  <a:pt x="39" y="128"/>
                </a:cubicBezTo>
                <a:cubicBezTo>
                  <a:pt x="41" y="128"/>
                  <a:pt x="44" y="127"/>
                  <a:pt x="44" y="125"/>
                </a:cubicBezTo>
                <a:cubicBezTo>
                  <a:pt x="44" y="123"/>
                  <a:pt x="43" y="120"/>
                  <a:pt x="41" y="120"/>
                </a:cubicBezTo>
                <a:cubicBezTo>
                  <a:pt x="22" y="116"/>
                  <a:pt x="8" y="99"/>
                  <a:pt x="8" y="80"/>
                </a:cubicBezTo>
                <a:cubicBezTo>
                  <a:pt x="8" y="58"/>
                  <a:pt x="24" y="41"/>
                  <a:pt x="45" y="38"/>
                </a:cubicBezTo>
                <a:cubicBezTo>
                  <a:pt x="48" y="38"/>
                  <a:pt x="48" y="38"/>
                  <a:pt x="48" y="38"/>
                </a:cubicBezTo>
                <a:cubicBezTo>
                  <a:pt x="48" y="36"/>
                  <a:pt x="48" y="36"/>
                  <a:pt x="48" y="36"/>
                </a:cubicBezTo>
                <a:cubicBezTo>
                  <a:pt x="54" y="19"/>
                  <a:pt x="70" y="8"/>
                  <a:pt x="88" y="8"/>
                </a:cubicBezTo>
                <a:cubicBezTo>
                  <a:pt x="106" y="8"/>
                  <a:pt x="122" y="19"/>
                  <a:pt x="128" y="36"/>
                </a:cubicBezTo>
                <a:cubicBezTo>
                  <a:pt x="128" y="38"/>
                  <a:pt x="128" y="38"/>
                  <a:pt x="128" y="38"/>
                </a:cubicBezTo>
                <a:cubicBezTo>
                  <a:pt x="131" y="38"/>
                  <a:pt x="131" y="38"/>
                  <a:pt x="131" y="38"/>
                </a:cubicBezTo>
                <a:cubicBezTo>
                  <a:pt x="152" y="41"/>
                  <a:pt x="168" y="58"/>
                  <a:pt x="168" y="80"/>
                </a:cubicBezTo>
                <a:cubicBezTo>
                  <a:pt x="168" y="99"/>
                  <a:pt x="154" y="116"/>
                  <a:pt x="135" y="120"/>
                </a:cubicBezTo>
                <a:cubicBezTo>
                  <a:pt x="133" y="120"/>
                  <a:pt x="132" y="123"/>
                  <a:pt x="132" y="125"/>
                </a:cubicBezTo>
                <a:cubicBezTo>
                  <a:pt x="132" y="127"/>
                  <a:pt x="134" y="128"/>
                  <a:pt x="136" y="128"/>
                </a:cubicBezTo>
                <a:cubicBezTo>
                  <a:pt x="137" y="128"/>
                  <a:pt x="137" y="128"/>
                  <a:pt x="137" y="128"/>
                </a:cubicBezTo>
                <a:cubicBezTo>
                  <a:pt x="160" y="123"/>
                  <a:pt x="176" y="103"/>
                  <a:pt x="176" y="80"/>
                </a:cubicBezTo>
                <a:cubicBezTo>
                  <a:pt x="176" y="55"/>
                  <a:pt x="158" y="35"/>
                  <a:pt x="134" y="3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0"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04/</a:t>
            </a:r>
            <a:r>
              <a:rPr lang="zh-CN" altLang="en-US" dirty="0">
                <a:cs typeface="+mn-ea"/>
                <a:sym typeface="+mn-lt"/>
              </a:rPr>
              <a:t>并列版式</a:t>
            </a:r>
            <a:endParaRPr kumimoji="1" lang="zh-CN" altLang="en-US" dirty="0"/>
          </a:p>
        </p:txBody>
      </p:sp>
      <p:sp>
        <p:nvSpPr>
          <p:cNvPr id="71"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463045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ctrTitle"/>
          </p:nvPr>
        </p:nvSpPr>
        <p:spPr>
          <a:xfrm>
            <a:off x="4600812" y="3285022"/>
            <a:ext cx="2996103" cy="778852"/>
          </a:xfrm>
        </p:spPr>
        <p:txBody>
          <a:bodyPr>
            <a:normAutofit/>
          </a:bodyPr>
          <a:lstStyle/>
          <a:p>
            <a:pPr algn="dist"/>
            <a:r>
              <a:rPr lang="zh-CN" altLang="en-US" sz="4399" dirty="0">
                <a:latin typeface="+mn-lt"/>
                <a:ea typeface="+mn-ea"/>
                <a:cs typeface="+mn-ea"/>
                <a:sym typeface="+mn-lt"/>
              </a:rPr>
              <a:t>图标素材</a:t>
            </a:r>
          </a:p>
        </p:txBody>
      </p:sp>
      <p:sp>
        <p:nvSpPr>
          <p:cNvPr id="6" name="矩形 5"/>
          <p:cNvSpPr/>
          <p:nvPr/>
        </p:nvSpPr>
        <p:spPr bwMode="auto">
          <a:xfrm flipV="1">
            <a:off x="4665438" y="3069054"/>
            <a:ext cx="2866851" cy="523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2" name="矩形 1"/>
          <p:cNvSpPr>
            <a:spLocks noChangeAspect="1"/>
          </p:cNvSpPr>
          <p:nvPr/>
        </p:nvSpPr>
        <p:spPr bwMode="auto">
          <a:xfrm>
            <a:off x="1" y="0"/>
            <a:ext cx="12192000" cy="6858000"/>
          </a:xfrm>
          <a:prstGeom prst="rect">
            <a:avLst/>
          </a:prstGeom>
          <a:noFill/>
          <a:ln w="25400" cap="flat" cmpd="sng" algn="ctr">
            <a:noFill/>
            <a:prstDash val="solid"/>
          </a:ln>
          <a:effectLst/>
          <a:ex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solidFill>
                <a:schemeClr val="tx1"/>
              </a:solidFill>
              <a:cs typeface="+mn-ea"/>
              <a:sym typeface="+mn-lt"/>
            </a:endParaRPr>
          </a:p>
        </p:txBody>
      </p:sp>
      <p:sp>
        <p:nvSpPr>
          <p:cNvPr id="7" name="矩形 6"/>
          <p:cNvSpPr/>
          <p:nvPr/>
        </p:nvSpPr>
        <p:spPr bwMode="auto">
          <a:xfrm flipV="1">
            <a:off x="4665438" y="4245309"/>
            <a:ext cx="2866851" cy="47563"/>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3" name="六边形 2"/>
          <p:cNvSpPr/>
          <p:nvPr/>
        </p:nvSpPr>
        <p:spPr bwMode="auto">
          <a:xfrm>
            <a:off x="5613896" y="1313971"/>
            <a:ext cx="882950" cy="761164"/>
          </a:xfrm>
          <a:prstGeom prst="hexagon">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8" name="文本框 7"/>
          <p:cNvSpPr txBox="1"/>
          <p:nvPr/>
        </p:nvSpPr>
        <p:spPr>
          <a:xfrm>
            <a:off x="5721280" y="1467301"/>
            <a:ext cx="668182" cy="400006"/>
          </a:xfrm>
          <a:prstGeom prst="rect">
            <a:avLst/>
          </a:prstGeom>
          <a:noFill/>
        </p:spPr>
        <p:txBody>
          <a:bodyPr wrap="square" rtlCol="0">
            <a:spAutoFit/>
          </a:bodyPr>
          <a:lstStyle/>
          <a:p>
            <a:r>
              <a:rPr lang="en-US" sz="1999" dirty="0">
                <a:solidFill>
                  <a:schemeClr val="bg1"/>
                </a:solidFill>
                <a:cs typeface="+mn-ea"/>
                <a:sym typeface="+mn-lt"/>
              </a:rPr>
              <a:t>icon</a:t>
            </a:r>
          </a:p>
        </p:txBody>
      </p:sp>
    </p:spTree>
    <p:extLst>
      <p:ext uri="{BB962C8B-B14F-4D97-AF65-F5344CB8AC3E}">
        <p14:creationId xmlns:p14="http://schemas.microsoft.com/office/powerpoint/2010/main" val="703229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20</a:t>
            </a:fld>
            <a:endParaRPr lang="en-US"/>
          </a:p>
        </p:txBody>
      </p:sp>
      <p:grpSp>
        <p:nvGrpSpPr>
          <p:cNvPr id="4" name="18545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ACBFFD53-7ACB-440F-A762-3EABB518A712}"/>
              </a:ext>
            </a:extLst>
          </p:cNvPr>
          <p:cNvGrpSpPr>
            <a:grpSpLocks noChangeAspect="1"/>
          </p:cNvGrpSpPr>
          <p:nvPr>
            <p:custDataLst>
              <p:tags r:id="rId1"/>
            </p:custDataLst>
          </p:nvPr>
        </p:nvGrpSpPr>
        <p:grpSpPr>
          <a:xfrm>
            <a:off x="1171577" y="2384013"/>
            <a:ext cx="9848848" cy="2718623"/>
            <a:chOff x="1564184" y="3002929"/>
            <a:chExt cx="9063634" cy="2501875"/>
          </a:xfrm>
        </p:grpSpPr>
        <p:sp>
          <p:nvSpPr>
            <p:cNvPr id="5" name="íṩḻïḍé">
              <a:extLst>
                <a:ext uri="{FF2B5EF4-FFF2-40B4-BE49-F238E27FC236}">
                  <a16:creationId xmlns:a16="http://schemas.microsoft.com/office/drawing/2014/main" id="{9E5E5913-B7EB-4A39-ACC4-919FF8CE4242}"/>
                </a:ext>
              </a:extLst>
            </p:cNvPr>
            <p:cNvSpPr txBox="1"/>
            <p:nvPr/>
          </p:nvSpPr>
          <p:spPr>
            <a:xfrm>
              <a:off x="2011110" y="4001189"/>
              <a:ext cx="1602330" cy="302134"/>
            </a:xfrm>
            <a:prstGeom prst="rect">
              <a:avLst/>
            </a:prstGeom>
            <a:noFill/>
            <a:ln>
              <a:noFill/>
            </a:ln>
          </p:spPr>
          <p:txBody>
            <a:bodyPr wrap="none" lIns="90000" tIns="46800" rIns="90000" bIns="46800" anchor="t" anchorCtr="0">
              <a:normAutofit/>
            </a:bodyPr>
            <a:lstStyle/>
            <a:p>
              <a:pPr marL="0" marR="0" lvl="0" indent="0" algn="ctr" rtl="0">
                <a:buSzPct val="25000"/>
                <a:buNone/>
              </a:pPr>
              <a:r>
                <a:rPr lang="en-US" altLang="zh-CN" sz="1400" b="1" i="0" u="none" strike="noStrike" cap="none" baseline="0" dirty="0"/>
                <a:t>Text here</a:t>
              </a:r>
              <a:endParaRPr lang="zh-CN" altLang="en-US" sz="1400" b="1" i="0" u="none" strike="noStrike" cap="none" baseline="0" dirty="0"/>
            </a:p>
          </p:txBody>
        </p:sp>
        <p:sp>
          <p:nvSpPr>
            <p:cNvPr id="6" name="isḷïḑe">
              <a:extLst>
                <a:ext uri="{FF2B5EF4-FFF2-40B4-BE49-F238E27FC236}">
                  <a16:creationId xmlns:a16="http://schemas.microsoft.com/office/drawing/2014/main" id="{97F49B29-3498-4A52-99C4-BCC22DB48742}"/>
                </a:ext>
              </a:extLst>
            </p:cNvPr>
            <p:cNvSpPr txBox="1"/>
            <p:nvPr/>
          </p:nvSpPr>
          <p:spPr>
            <a:xfrm>
              <a:off x="2011110" y="4303323"/>
              <a:ext cx="1602330" cy="511380"/>
            </a:xfrm>
            <a:prstGeom prst="rect">
              <a:avLst/>
            </a:prstGeom>
            <a:noFill/>
            <a:ln>
              <a:noFill/>
            </a:ln>
          </p:spPr>
          <p:txBody>
            <a:bodyPr wrap="square" lIns="90000" tIns="46800" rIns="90000" bIns="46800" anchor="ctr" anchorCtr="1">
              <a:normAutofit/>
            </a:bodyPr>
            <a:lstStyle/>
            <a:p>
              <a:pPr>
                <a:lnSpc>
                  <a:spcPct val="120000"/>
                </a:lnSpc>
              </a:pPr>
              <a:r>
                <a:rPr lang="en-US" altLang="zh-CN" sz="900" dirty="0"/>
                <a:t>Copy paste fonts. Choose the only option to retain text.</a:t>
              </a:r>
            </a:p>
          </p:txBody>
        </p:sp>
        <p:sp>
          <p:nvSpPr>
            <p:cNvPr id="7" name="iṡ1ïďé">
              <a:extLst>
                <a:ext uri="{FF2B5EF4-FFF2-40B4-BE49-F238E27FC236}">
                  <a16:creationId xmlns:a16="http://schemas.microsoft.com/office/drawing/2014/main" id="{AE00C7C5-269D-4922-BFBD-57C209A04CF9}"/>
                </a:ext>
              </a:extLst>
            </p:cNvPr>
            <p:cNvSpPr txBox="1"/>
            <p:nvPr/>
          </p:nvSpPr>
          <p:spPr>
            <a:xfrm>
              <a:off x="4222686" y="4001189"/>
              <a:ext cx="1602330" cy="302134"/>
            </a:xfrm>
            <a:prstGeom prst="rect">
              <a:avLst/>
            </a:prstGeom>
            <a:noFill/>
            <a:ln>
              <a:noFill/>
            </a:ln>
          </p:spPr>
          <p:txBody>
            <a:bodyPr wrap="none" lIns="90000" tIns="46800" rIns="90000" bIns="46800" anchor="t" anchorCtr="0">
              <a:normAutofit/>
            </a:bodyPr>
            <a:lstStyle/>
            <a:p>
              <a:pPr marL="0" marR="0" lvl="0" indent="0" algn="ctr" rtl="0">
                <a:buSzPct val="25000"/>
                <a:buNone/>
              </a:pPr>
              <a:r>
                <a:rPr lang="en-US" altLang="zh-CN" sz="1400" b="1" i="0" u="none" strike="noStrike" cap="none" baseline="0" dirty="0"/>
                <a:t>Text here</a:t>
              </a:r>
              <a:endParaRPr lang="zh-CN" altLang="en-US" sz="1400" b="1" i="0" u="none" strike="noStrike" cap="none" baseline="0" dirty="0"/>
            </a:p>
          </p:txBody>
        </p:sp>
        <p:sp>
          <p:nvSpPr>
            <p:cNvPr id="8" name="í$1iḑê">
              <a:extLst>
                <a:ext uri="{FF2B5EF4-FFF2-40B4-BE49-F238E27FC236}">
                  <a16:creationId xmlns:a16="http://schemas.microsoft.com/office/drawing/2014/main" id="{2865574A-BFD8-40D8-B799-C908A5F9D4CF}"/>
                </a:ext>
              </a:extLst>
            </p:cNvPr>
            <p:cNvSpPr txBox="1"/>
            <p:nvPr/>
          </p:nvSpPr>
          <p:spPr>
            <a:xfrm>
              <a:off x="4222686" y="4303323"/>
              <a:ext cx="1602330" cy="511380"/>
            </a:xfrm>
            <a:prstGeom prst="rect">
              <a:avLst/>
            </a:prstGeom>
            <a:noFill/>
            <a:ln>
              <a:noFill/>
            </a:ln>
          </p:spPr>
          <p:txBody>
            <a:bodyPr wrap="square" lIns="90000" tIns="46800" rIns="90000" bIns="46800" anchor="ctr" anchorCtr="1">
              <a:normAutofit/>
            </a:bodyPr>
            <a:lstStyle/>
            <a:p>
              <a:pPr>
                <a:lnSpc>
                  <a:spcPct val="120000"/>
                </a:lnSpc>
              </a:pPr>
              <a:r>
                <a:rPr lang="en-US" altLang="zh-CN" sz="900" dirty="0"/>
                <a:t>Copy paste fonts. Choose the only option to retain text.</a:t>
              </a:r>
            </a:p>
          </p:txBody>
        </p:sp>
        <p:sp>
          <p:nvSpPr>
            <p:cNvPr id="9" name="ïṡļîḓe">
              <a:extLst>
                <a:ext uri="{FF2B5EF4-FFF2-40B4-BE49-F238E27FC236}">
                  <a16:creationId xmlns:a16="http://schemas.microsoft.com/office/drawing/2014/main" id="{2CE62262-C8C6-4DF6-AD54-10B25217AF04}"/>
                </a:ext>
              </a:extLst>
            </p:cNvPr>
            <p:cNvSpPr txBox="1"/>
            <p:nvPr/>
          </p:nvSpPr>
          <p:spPr>
            <a:xfrm>
              <a:off x="6425193" y="4001189"/>
              <a:ext cx="1602330" cy="302134"/>
            </a:xfrm>
            <a:prstGeom prst="rect">
              <a:avLst/>
            </a:prstGeom>
            <a:noFill/>
            <a:ln>
              <a:noFill/>
            </a:ln>
          </p:spPr>
          <p:txBody>
            <a:bodyPr wrap="none" lIns="90000" tIns="46800" rIns="90000" bIns="46800" anchor="t" anchorCtr="0">
              <a:normAutofit/>
            </a:bodyPr>
            <a:lstStyle/>
            <a:p>
              <a:pPr marL="0" marR="0" lvl="0" indent="0" algn="ctr" rtl="0">
                <a:buSzPct val="25000"/>
                <a:buNone/>
              </a:pPr>
              <a:r>
                <a:rPr lang="en-US" altLang="zh-CN" sz="1400" b="1" i="0" u="none" strike="noStrike" cap="none" baseline="0" dirty="0"/>
                <a:t>Text here</a:t>
              </a:r>
              <a:endParaRPr lang="zh-CN" altLang="en-US" sz="1400" b="1" i="0" u="none" strike="noStrike" cap="none" baseline="0" dirty="0"/>
            </a:p>
          </p:txBody>
        </p:sp>
        <p:sp>
          <p:nvSpPr>
            <p:cNvPr id="10" name="î$ḷïḑé">
              <a:extLst>
                <a:ext uri="{FF2B5EF4-FFF2-40B4-BE49-F238E27FC236}">
                  <a16:creationId xmlns:a16="http://schemas.microsoft.com/office/drawing/2014/main" id="{CA33AF55-FF64-4552-B0F0-B722E8205E19}"/>
                </a:ext>
              </a:extLst>
            </p:cNvPr>
            <p:cNvSpPr txBox="1"/>
            <p:nvPr/>
          </p:nvSpPr>
          <p:spPr>
            <a:xfrm>
              <a:off x="6425193" y="4303323"/>
              <a:ext cx="1602330" cy="511380"/>
            </a:xfrm>
            <a:prstGeom prst="rect">
              <a:avLst/>
            </a:prstGeom>
            <a:noFill/>
            <a:ln>
              <a:noFill/>
            </a:ln>
          </p:spPr>
          <p:txBody>
            <a:bodyPr wrap="square" lIns="90000" tIns="46800" rIns="90000" bIns="46800" anchor="ctr" anchorCtr="1">
              <a:normAutofit/>
            </a:bodyPr>
            <a:lstStyle/>
            <a:p>
              <a:pPr>
                <a:lnSpc>
                  <a:spcPct val="120000"/>
                </a:lnSpc>
              </a:pPr>
              <a:r>
                <a:rPr lang="en-US" altLang="zh-CN" sz="900" dirty="0"/>
                <a:t>Copy paste fonts. Choose the only option to retain text.</a:t>
              </a:r>
            </a:p>
          </p:txBody>
        </p:sp>
        <p:sp>
          <p:nvSpPr>
            <p:cNvPr id="11" name="işļïḋe">
              <a:extLst>
                <a:ext uri="{FF2B5EF4-FFF2-40B4-BE49-F238E27FC236}">
                  <a16:creationId xmlns:a16="http://schemas.microsoft.com/office/drawing/2014/main" id="{E20C37AC-0653-4333-950D-422C919D8FD0}"/>
                </a:ext>
              </a:extLst>
            </p:cNvPr>
            <p:cNvSpPr txBox="1"/>
            <p:nvPr/>
          </p:nvSpPr>
          <p:spPr>
            <a:xfrm>
              <a:off x="8589514" y="4001189"/>
              <a:ext cx="1602330" cy="302134"/>
            </a:xfrm>
            <a:prstGeom prst="rect">
              <a:avLst/>
            </a:prstGeom>
            <a:noFill/>
            <a:ln>
              <a:noFill/>
            </a:ln>
          </p:spPr>
          <p:txBody>
            <a:bodyPr wrap="none" lIns="90000" tIns="46800" rIns="90000" bIns="46800" anchor="t" anchorCtr="0">
              <a:normAutofit/>
            </a:bodyPr>
            <a:lstStyle/>
            <a:p>
              <a:pPr marL="0" marR="0" lvl="0" indent="0" algn="ctr" rtl="0">
                <a:buSzPct val="25000"/>
                <a:buNone/>
              </a:pPr>
              <a:r>
                <a:rPr lang="en-US" altLang="zh-CN" sz="1400" b="1" i="0" u="none" strike="noStrike" cap="none" baseline="0" dirty="0"/>
                <a:t>Text here</a:t>
              </a:r>
              <a:endParaRPr lang="zh-CN" altLang="en-US" sz="1400" b="1" i="0" u="none" strike="noStrike" cap="none" baseline="0" dirty="0"/>
            </a:p>
          </p:txBody>
        </p:sp>
        <p:sp>
          <p:nvSpPr>
            <p:cNvPr id="12" name="îṥļidè">
              <a:extLst>
                <a:ext uri="{FF2B5EF4-FFF2-40B4-BE49-F238E27FC236}">
                  <a16:creationId xmlns:a16="http://schemas.microsoft.com/office/drawing/2014/main" id="{84D1ACA8-1D41-4319-A36C-5A30C7BD4943}"/>
                </a:ext>
              </a:extLst>
            </p:cNvPr>
            <p:cNvSpPr txBox="1"/>
            <p:nvPr/>
          </p:nvSpPr>
          <p:spPr>
            <a:xfrm>
              <a:off x="8589514" y="4303323"/>
              <a:ext cx="1602330" cy="511380"/>
            </a:xfrm>
            <a:prstGeom prst="rect">
              <a:avLst/>
            </a:prstGeom>
            <a:noFill/>
            <a:ln>
              <a:noFill/>
            </a:ln>
          </p:spPr>
          <p:txBody>
            <a:bodyPr wrap="square" lIns="90000" tIns="46800" rIns="90000" bIns="46800" anchor="ctr" anchorCtr="1">
              <a:normAutofit/>
            </a:bodyPr>
            <a:lstStyle/>
            <a:p>
              <a:pPr>
                <a:lnSpc>
                  <a:spcPct val="120000"/>
                </a:lnSpc>
              </a:pPr>
              <a:r>
                <a:rPr lang="en-US" altLang="zh-CN" sz="900" dirty="0"/>
                <a:t>Copy paste fonts. Choose the only option to retain text.</a:t>
              </a:r>
            </a:p>
          </p:txBody>
        </p:sp>
        <p:sp>
          <p:nvSpPr>
            <p:cNvPr id="13" name="îṥḻíḑé">
              <a:extLst>
                <a:ext uri="{FF2B5EF4-FFF2-40B4-BE49-F238E27FC236}">
                  <a16:creationId xmlns:a16="http://schemas.microsoft.com/office/drawing/2014/main" id="{16D1BFB8-0259-49AA-B9EB-B9B167E1D5BD}"/>
                </a:ext>
              </a:extLst>
            </p:cNvPr>
            <p:cNvSpPr/>
            <p:nvPr/>
          </p:nvSpPr>
          <p:spPr>
            <a:xfrm>
              <a:off x="3752128" y="3002929"/>
              <a:ext cx="2505254" cy="1252515"/>
            </a:xfrm>
            <a:custGeom>
              <a:avLst/>
              <a:gdLst/>
              <a:ahLst/>
              <a:cxnLst/>
              <a:rect l="0" t="0" r="0" b="0"/>
              <a:pathLst>
                <a:path w="120000" h="120000" extrusionOk="0">
                  <a:moveTo>
                    <a:pt x="60000" y="30583"/>
                  </a:moveTo>
                  <a:cubicBezTo>
                    <a:pt x="84688" y="30583"/>
                    <a:pt x="104705" y="70616"/>
                    <a:pt x="104705" y="120000"/>
                  </a:cubicBezTo>
                  <a:lnTo>
                    <a:pt x="120000" y="120000"/>
                  </a:lnTo>
                  <a:cubicBezTo>
                    <a:pt x="120000" y="53727"/>
                    <a:pt x="93138" y="0"/>
                    <a:pt x="60000" y="0"/>
                  </a:cubicBezTo>
                  <a:cubicBezTo>
                    <a:pt x="26861" y="0"/>
                    <a:pt x="0" y="53727"/>
                    <a:pt x="0" y="120000"/>
                  </a:cubicBezTo>
                  <a:lnTo>
                    <a:pt x="15294" y="120000"/>
                  </a:lnTo>
                  <a:cubicBezTo>
                    <a:pt x="15294" y="70616"/>
                    <a:pt x="35311" y="30583"/>
                    <a:pt x="60000" y="30583"/>
                  </a:cubicBezTo>
                  <a:close/>
                </a:path>
              </a:pathLst>
            </a:custGeom>
            <a:solidFill>
              <a:srgbClr val="D71318"/>
            </a:solidFill>
            <a:ln>
              <a:noFill/>
            </a:ln>
          </p:spPr>
          <p:txBody>
            <a:bodyPr anchor="ctr"/>
            <a:lstStyle/>
            <a:p>
              <a:pPr algn="ctr"/>
              <a:endParaRPr/>
            </a:p>
          </p:txBody>
        </p:sp>
        <p:sp>
          <p:nvSpPr>
            <p:cNvPr id="14" name="í$ḷïďe">
              <a:extLst>
                <a:ext uri="{FF2B5EF4-FFF2-40B4-BE49-F238E27FC236}">
                  <a16:creationId xmlns:a16="http://schemas.microsoft.com/office/drawing/2014/main" id="{849F5710-A653-49EF-9AD9-0B52736793DF}"/>
                </a:ext>
              </a:extLst>
            </p:cNvPr>
            <p:cNvSpPr/>
            <p:nvPr/>
          </p:nvSpPr>
          <p:spPr>
            <a:xfrm>
              <a:off x="8122564" y="3002929"/>
              <a:ext cx="2505254" cy="1252515"/>
            </a:xfrm>
            <a:custGeom>
              <a:avLst/>
              <a:gdLst/>
              <a:ahLst/>
              <a:cxnLst/>
              <a:rect l="0" t="0" r="0" b="0"/>
              <a:pathLst>
                <a:path w="120000" h="120000" extrusionOk="0">
                  <a:moveTo>
                    <a:pt x="60000" y="30583"/>
                  </a:moveTo>
                  <a:cubicBezTo>
                    <a:pt x="84688" y="30583"/>
                    <a:pt x="104705" y="70616"/>
                    <a:pt x="104705" y="120000"/>
                  </a:cubicBezTo>
                  <a:lnTo>
                    <a:pt x="120000" y="120000"/>
                  </a:lnTo>
                  <a:cubicBezTo>
                    <a:pt x="120000" y="53727"/>
                    <a:pt x="93138" y="0"/>
                    <a:pt x="60000" y="0"/>
                  </a:cubicBezTo>
                  <a:cubicBezTo>
                    <a:pt x="26861" y="0"/>
                    <a:pt x="0" y="53727"/>
                    <a:pt x="0" y="120000"/>
                  </a:cubicBezTo>
                  <a:lnTo>
                    <a:pt x="15294" y="120000"/>
                  </a:lnTo>
                  <a:cubicBezTo>
                    <a:pt x="15294" y="70616"/>
                    <a:pt x="35311" y="30583"/>
                    <a:pt x="60000" y="30583"/>
                  </a:cubicBezTo>
                  <a:close/>
                </a:path>
              </a:pathLst>
            </a:custGeom>
            <a:solidFill>
              <a:srgbClr val="D71318"/>
            </a:solidFill>
            <a:ln>
              <a:noFill/>
            </a:ln>
          </p:spPr>
          <p:txBody>
            <a:bodyPr anchor="ctr"/>
            <a:lstStyle/>
            <a:p>
              <a:pPr algn="ctr"/>
              <a:endParaRPr/>
            </a:p>
          </p:txBody>
        </p:sp>
        <p:sp>
          <p:nvSpPr>
            <p:cNvPr id="15" name="iṣľîḋè">
              <a:extLst>
                <a:ext uri="{FF2B5EF4-FFF2-40B4-BE49-F238E27FC236}">
                  <a16:creationId xmlns:a16="http://schemas.microsoft.com/office/drawing/2014/main" id="{50A99DAE-5341-4FE0-9810-E9453E2F13A4}"/>
                </a:ext>
              </a:extLst>
            </p:cNvPr>
            <p:cNvSpPr/>
            <p:nvPr/>
          </p:nvSpPr>
          <p:spPr>
            <a:xfrm>
              <a:off x="5940075" y="4252290"/>
              <a:ext cx="2505254" cy="1252514"/>
            </a:xfrm>
            <a:custGeom>
              <a:avLst/>
              <a:gdLst/>
              <a:ahLst/>
              <a:cxnLst/>
              <a:rect l="0" t="0" r="0" b="0"/>
              <a:pathLst>
                <a:path w="120000" h="120000" extrusionOk="0">
                  <a:moveTo>
                    <a:pt x="60000" y="89416"/>
                  </a:moveTo>
                  <a:cubicBezTo>
                    <a:pt x="35311" y="89416"/>
                    <a:pt x="15294" y="49383"/>
                    <a:pt x="15294" y="0"/>
                  </a:cubicBezTo>
                  <a:lnTo>
                    <a:pt x="0" y="0"/>
                  </a:lnTo>
                  <a:cubicBezTo>
                    <a:pt x="0" y="66272"/>
                    <a:pt x="26861" y="120000"/>
                    <a:pt x="60000" y="120000"/>
                  </a:cubicBezTo>
                  <a:cubicBezTo>
                    <a:pt x="93138" y="120000"/>
                    <a:pt x="120000" y="66272"/>
                    <a:pt x="120000" y="0"/>
                  </a:cubicBezTo>
                  <a:lnTo>
                    <a:pt x="104705" y="0"/>
                  </a:lnTo>
                  <a:cubicBezTo>
                    <a:pt x="104705" y="49383"/>
                    <a:pt x="84688" y="89416"/>
                    <a:pt x="60000" y="89416"/>
                  </a:cubicBezTo>
                  <a:close/>
                </a:path>
              </a:pathLst>
            </a:custGeom>
            <a:solidFill>
              <a:srgbClr val="D71318"/>
            </a:solidFill>
            <a:ln>
              <a:noFill/>
            </a:ln>
          </p:spPr>
          <p:txBody>
            <a:bodyPr anchor="ctr"/>
            <a:lstStyle/>
            <a:p>
              <a:pPr algn="ctr"/>
              <a:endParaRPr/>
            </a:p>
          </p:txBody>
        </p:sp>
        <p:sp>
          <p:nvSpPr>
            <p:cNvPr id="16" name="íṡḷîḓê">
              <a:extLst>
                <a:ext uri="{FF2B5EF4-FFF2-40B4-BE49-F238E27FC236}">
                  <a16:creationId xmlns:a16="http://schemas.microsoft.com/office/drawing/2014/main" id="{805FC254-BE0E-49F0-A471-6B9B286F8B09}"/>
                </a:ext>
              </a:extLst>
            </p:cNvPr>
            <p:cNvSpPr/>
            <p:nvPr/>
          </p:nvSpPr>
          <p:spPr>
            <a:xfrm>
              <a:off x="1564184" y="4252290"/>
              <a:ext cx="2505254" cy="1252514"/>
            </a:xfrm>
            <a:custGeom>
              <a:avLst/>
              <a:gdLst/>
              <a:ahLst/>
              <a:cxnLst/>
              <a:rect l="0" t="0" r="0" b="0"/>
              <a:pathLst>
                <a:path w="120000" h="120000" extrusionOk="0">
                  <a:moveTo>
                    <a:pt x="60000" y="89416"/>
                  </a:moveTo>
                  <a:cubicBezTo>
                    <a:pt x="35311" y="89416"/>
                    <a:pt x="15294" y="49383"/>
                    <a:pt x="15294" y="0"/>
                  </a:cubicBezTo>
                  <a:lnTo>
                    <a:pt x="0" y="0"/>
                  </a:lnTo>
                  <a:cubicBezTo>
                    <a:pt x="0" y="66272"/>
                    <a:pt x="26861" y="120000"/>
                    <a:pt x="60000" y="120000"/>
                  </a:cubicBezTo>
                  <a:cubicBezTo>
                    <a:pt x="93138" y="120000"/>
                    <a:pt x="120000" y="66272"/>
                    <a:pt x="120000" y="0"/>
                  </a:cubicBezTo>
                  <a:lnTo>
                    <a:pt x="104705" y="0"/>
                  </a:lnTo>
                  <a:cubicBezTo>
                    <a:pt x="104705" y="49383"/>
                    <a:pt x="84688" y="89416"/>
                    <a:pt x="60000" y="89416"/>
                  </a:cubicBezTo>
                  <a:close/>
                </a:path>
              </a:pathLst>
            </a:custGeom>
            <a:solidFill>
              <a:srgbClr val="D71318"/>
            </a:solidFill>
            <a:ln>
              <a:noFill/>
            </a:ln>
          </p:spPr>
          <p:txBody>
            <a:bodyPr anchor="ctr"/>
            <a:lstStyle/>
            <a:p>
              <a:pPr algn="ctr"/>
              <a:endParaRPr/>
            </a:p>
          </p:txBody>
        </p:sp>
        <p:sp>
          <p:nvSpPr>
            <p:cNvPr id="17" name="iṡḻiḍe">
              <a:extLst>
                <a:ext uri="{FF2B5EF4-FFF2-40B4-BE49-F238E27FC236}">
                  <a16:creationId xmlns:a16="http://schemas.microsoft.com/office/drawing/2014/main" id="{656D0A87-1A12-4173-BE2E-9055920AB661}"/>
                </a:ext>
              </a:extLst>
            </p:cNvPr>
            <p:cNvSpPr/>
            <p:nvPr/>
          </p:nvSpPr>
          <p:spPr>
            <a:xfrm>
              <a:off x="1564184" y="3002929"/>
              <a:ext cx="2505254" cy="1252515"/>
            </a:xfrm>
            <a:custGeom>
              <a:avLst/>
              <a:gdLst/>
              <a:ahLst/>
              <a:cxnLst/>
              <a:rect l="0" t="0" r="0" b="0"/>
              <a:pathLst>
                <a:path w="120000" h="120000" extrusionOk="0">
                  <a:moveTo>
                    <a:pt x="60000" y="30583"/>
                  </a:moveTo>
                  <a:cubicBezTo>
                    <a:pt x="84688" y="30583"/>
                    <a:pt x="104705" y="70616"/>
                    <a:pt x="104705" y="120000"/>
                  </a:cubicBezTo>
                  <a:lnTo>
                    <a:pt x="120000" y="120000"/>
                  </a:lnTo>
                  <a:cubicBezTo>
                    <a:pt x="120000" y="53727"/>
                    <a:pt x="93138" y="0"/>
                    <a:pt x="60000" y="0"/>
                  </a:cubicBezTo>
                  <a:cubicBezTo>
                    <a:pt x="26861" y="0"/>
                    <a:pt x="0" y="53727"/>
                    <a:pt x="0" y="120000"/>
                  </a:cubicBezTo>
                  <a:lnTo>
                    <a:pt x="15294" y="120000"/>
                  </a:lnTo>
                  <a:cubicBezTo>
                    <a:pt x="15294" y="70616"/>
                    <a:pt x="35311" y="30583"/>
                    <a:pt x="60000" y="30583"/>
                  </a:cubicBezTo>
                  <a:close/>
                </a:path>
              </a:pathLst>
            </a:custGeom>
            <a:solidFill>
              <a:srgbClr val="D71318">
                <a:alpha val="20000"/>
              </a:srgbClr>
            </a:solidFill>
            <a:ln>
              <a:noFill/>
            </a:ln>
          </p:spPr>
          <p:txBody>
            <a:bodyPr anchor="ctr"/>
            <a:lstStyle/>
            <a:p>
              <a:pPr algn="ctr"/>
              <a:endParaRPr>
                <a:solidFill>
                  <a:srgbClr val="D71318"/>
                </a:solidFill>
              </a:endParaRPr>
            </a:p>
          </p:txBody>
        </p:sp>
        <p:sp>
          <p:nvSpPr>
            <p:cNvPr id="18" name="íṧliḓe">
              <a:extLst>
                <a:ext uri="{FF2B5EF4-FFF2-40B4-BE49-F238E27FC236}">
                  <a16:creationId xmlns:a16="http://schemas.microsoft.com/office/drawing/2014/main" id="{60536B48-CAB9-4249-B930-912FB14901D9}"/>
                </a:ext>
              </a:extLst>
            </p:cNvPr>
            <p:cNvSpPr/>
            <p:nvPr/>
          </p:nvSpPr>
          <p:spPr>
            <a:xfrm>
              <a:off x="5940075" y="3002929"/>
              <a:ext cx="2505254" cy="1252515"/>
            </a:xfrm>
            <a:custGeom>
              <a:avLst/>
              <a:gdLst/>
              <a:ahLst/>
              <a:cxnLst/>
              <a:rect l="0" t="0" r="0" b="0"/>
              <a:pathLst>
                <a:path w="120000" h="120000" extrusionOk="0">
                  <a:moveTo>
                    <a:pt x="60000" y="30583"/>
                  </a:moveTo>
                  <a:cubicBezTo>
                    <a:pt x="84688" y="30583"/>
                    <a:pt x="104705" y="70616"/>
                    <a:pt x="104705" y="120000"/>
                  </a:cubicBezTo>
                  <a:lnTo>
                    <a:pt x="120000" y="120000"/>
                  </a:lnTo>
                  <a:cubicBezTo>
                    <a:pt x="120000" y="53727"/>
                    <a:pt x="93138" y="0"/>
                    <a:pt x="60000" y="0"/>
                  </a:cubicBezTo>
                  <a:cubicBezTo>
                    <a:pt x="26861" y="0"/>
                    <a:pt x="0" y="53727"/>
                    <a:pt x="0" y="120000"/>
                  </a:cubicBezTo>
                  <a:lnTo>
                    <a:pt x="15294" y="120000"/>
                  </a:lnTo>
                  <a:cubicBezTo>
                    <a:pt x="15294" y="70616"/>
                    <a:pt x="35311" y="30583"/>
                    <a:pt x="60000" y="30583"/>
                  </a:cubicBezTo>
                  <a:close/>
                </a:path>
              </a:pathLst>
            </a:custGeom>
            <a:solidFill>
              <a:srgbClr val="D71318">
                <a:alpha val="20000"/>
              </a:srgbClr>
            </a:solidFill>
            <a:ln>
              <a:noFill/>
            </a:ln>
          </p:spPr>
          <p:txBody>
            <a:bodyPr anchor="ctr"/>
            <a:lstStyle/>
            <a:p>
              <a:pPr algn="ctr"/>
              <a:endParaRPr/>
            </a:p>
          </p:txBody>
        </p:sp>
        <p:sp>
          <p:nvSpPr>
            <p:cNvPr id="19" name="isļiḑè">
              <a:extLst>
                <a:ext uri="{FF2B5EF4-FFF2-40B4-BE49-F238E27FC236}">
                  <a16:creationId xmlns:a16="http://schemas.microsoft.com/office/drawing/2014/main" id="{330659DD-4C8B-4C8F-994E-98DCA20E94FF}"/>
                </a:ext>
              </a:extLst>
            </p:cNvPr>
            <p:cNvSpPr/>
            <p:nvPr/>
          </p:nvSpPr>
          <p:spPr>
            <a:xfrm>
              <a:off x="8122564" y="4252290"/>
              <a:ext cx="2505254" cy="1252514"/>
            </a:xfrm>
            <a:custGeom>
              <a:avLst/>
              <a:gdLst/>
              <a:ahLst/>
              <a:cxnLst/>
              <a:rect l="0" t="0" r="0" b="0"/>
              <a:pathLst>
                <a:path w="120000" h="120000" extrusionOk="0">
                  <a:moveTo>
                    <a:pt x="60000" y="89416"/>
                  </a:moveTo>
                  <a:cubicBezTo>
                    <a:pt x="35311" y="89416"/>
                    <a:pt x="15294" y="49383"/>
                    <a:pt x="15294" y="0"/>
                  </a:cubicBezTo>
                  <a:lnTo>
                    <a:pt x="0" y="0"/>
                  </a:lnTo>
                  <a:cubicBezTo>
                    <a:pt x="0" y="66272"/>
                    <a:pt x="26861" y="120000"/>
                    <a:pt x="60000" y="120000"/>
                  </a:cubicBezTo>
                  <a:cubicBezTo>
                    <a:pt x="93138" y="120000"/>
                    <a:pt x="120000" y="66272"/>
                    <a:pt x="120000" y="0"/>
                  </a:cubicBezTo>
                  <a:lnTo>
                    <a:pt x="104705" y="0"/>
                  </a:lnTo>
                  <a:cubicBezTo>
                    <a:pt x="104705" y="49383"/>
                    <a:pt x="84688" y="89416"/>
                    <a:pt x="60000" y="89416"/>
                  </a:cubicBezTo>
                  <a:close/>
                </a:path>
              </a:pathLst>
            </a:custGeom>
            <a:solidFill>
              <a:srgbClr val="D71318">
                <a:alpha val="20000"/>
              </a:srgbClr>
            </a:solidFill>
            <a:ln>
              <a:noFill/>
            </a:ln>
          </p:spPr>
          <p:txBody>
            <a:bodyPr anchor="ctr"/>
            <a:lstStyle/>
            <a:p>
              <a:pPr algn="ctr"/>
              <a:endParaRPr/>
            </a:p>
          </p:txBody>
        </p:sp>
        <p:sp>
          <p:nvSpPr>
            <p:cNvPr id="20" name="î$ḻíḓé">
              <a:extLst>
                <a:ext uri="{FF2B5EF4-FFF2-40B4-BE49-F238E27FC236}">
                  <a16:creationId xmlns:a16="http://schemas.microsoft.com/office/drawing/2014/main" id="{A7AB7095-AD07-48DC-BED7-651406739CF7}"/>
                </a:ext>
              </a:extLst>
            </p:cNvPr>
            <p:cNvSpPr/>
            <p:nvPr/>
          </p:nvSpPr>
          <p:spPr>
            <a:xfrm>
              <a:off x="3752128" y="4252290"/>
              <a:ext cx="2505254" cy="1252514"/>
            </a:xfrm>
            <a:custGeom>
              <a:avLst/>
              <a:gdLst/>
              <a:ahLst/>
              <a:cxnLst/>
              <a:rect l="0" t="0" r="0" b="0"/>
              <a:pathLst>
                <a:path w="120000" h="120000" extrusionOk="0">
                  <a:moveTo>
                    <a:pt x="60000" y="89416"/>
                  </a:moveTo>
                  <a:cubicBezTo>
                    <a:pt x="35311" y="89416"/>
                    <a:pt x="15294" y="49383"/>
                    <a:pt x="15294" y="0"/>
                  </a:cubicBezTo>
                  <a:lnTo>
                    <a:pt x="0" y="0"/>
                  </a:lnTo>
                  <a:cubicBezTo>
                    <a:pt x="0" y="66272"/>
                    <a:pt x="26861" y="120000"/>
                    <a:pt x="60000" y="120000"/>
                  </a:cubicBezTo>
                  <a:cubicBezTo>
                    <a:pt x="93138" y="120000"/>
                    <a:pt x="120000" y="66272"/>
                    <a:pt x="120000" y="0"/>
                  </a:cubicBezTo>
                  <a:lnTo>
                    <a:pt x="104705" y="0"/>
                  </a:lnTo>
                  <a:cubicBezTo>
                    <a:pt x="104705" y="49383"/>
                    <a:pt x="84688" y="89416"/>
                    <a:pt x="60000" y="89416"/>
                  </a:cubicBezTo>
                  <a:close/>
                </a:path>
              </a:pathLst>
            </a:custGeom>
            <a:solidFill>
              <a:srgbClr val="D71318">
                <a:alpha val="20000"/>
              </a:srgbClr>
            </a:solidFill>
            <a:ln>
              <a:noFill/>
            </a:ln>
          </p:spPr>
          <p:txBody>
            <a:bodyPr anchor="ctr"/>
            <a:lstStyle/>
            <a:p>
              <a:pPr algn="ctr"/>
              <a:endParaRPr/>
            </a:p>
          </p:txBody>
        </p:sp>
        <p:sp>
          <p:nvSpPr>
            <p:cNvPr id="21" name="îsliḓê">
              <a:extLst>
                <a:ext uri="{FF2B5EF4-FFF2-40B4-BE49-F238E27FC236}">
                  <a16:creationId xmlns:a16="http://schemas.microsoft.com/office/drawing/2014/main" id="{CF840634-A037-42FC-B066-4DDC76BB3289}"/>
                </a:ext>
              </a:extLst>
            </p:cNvPr>
            <p:cNvSpPr/>
            <p:nvPr/>
          </p:nvSpPr>
          <p:spPr>
            <a:xfrm>
              <a:off x="9201057" y="3576984"/>
              <a:ext cx="348269" cy="348237"/>
            </a:xfrm>
            <a:custGeom>
              <a:avLst/>
              <a:gdLst/>
              <a:ahLst/>
              <a:cxnLst/>
              <a:rect l="0" t="0" r="0" b="0"/>
              <a:pathLst>
                <a:path w="120000" h="120000" extrusionOk="0">
                  <a:moveTo>
                    <a:pt x="67500" y="52500"/>
                  </a:moveTo>
                  <a:lnTo>
                    <a:pt x="116250" y="52500"/>
                  </a:lnTo>
                  <a:cubicBezTo>
                    <a:pt x="115783" y="39372"/>
                    <a:pt x="110861" y="28088"/>
                    <a:pt x="101483" y="18633"/>
                  </a:cubicBezTo>
                  <a:cubicBezTo>
                    <a:pt x="92111" y="9183"/>
                    <a:pt x="80777" y="4216"/>
                    <a:pt x="67500" y="3750"/>
                  </a:cubicBezTo>
                  <a:cubicBezTo>
                    <a:pt x="67500" y="3750"/>
                    <a:pt x="67500" y="52500"/>
                    <a:pt x="67500" y="52500"/>
                  </a:cubicBezTo>
                  <a:close/>
                  <a:moveTo>
                    <a:pt x="63750" y="54377"/>
                  </a:moveTo>
                  <a:lnTo>
                    <a:pt x="63750" y="1872"/>
                  </a:lnTo>
                  <a:cubicBezTo>
                    <a:pt x="63750" y="627"/>
                    <a:pt x="64372" y="0"/>
                    <a:pt x="65627" y="0"/>
                  </a:cubicBezTo>
                  <a:cubicBezTo>
                    <a:pt x="80627" y="0"/>
                    <a:pt x="93433" y="5311"/>
                    <a:pt x="104061" y="15938"/>
                  </a:cubicBezTo>
                  <a:cubicBezTo>
                    <a:pt x="114688" y="26566"/>
                    <a:pt x="120000" y="39372"/>
                    <a:pt x="120000" y="54377"/>
                  </a:cubicBezTo>
                  <a:cubicBezTo>
                    <a:pt x="120000" y="55783"/>
                    <a:pt x="119372" y="56405"/>
                    <a:pt x="118122" y="56250"/>
                  </a:cubicBezTo>
                  <a:lnTo>
                    <a:pt x="65627" y="56250"/>
                  </a:lnTo>
                  <a:cubicBezTo>
                    <a:pt x="64372" y="56405"/>
                    <a:pt x="63750" y="55783"/>
                    <a:pt x="63750" y="54377"/>
                  </a:cubicBezTo>
                  <a:close/>
                  <a:moveTo>
                    <a:pt x="18283" y="101716"/>
                  </a:moveTo>
                  <a:cubicBezTo>
                    <a:pt x="27966" y="111411"/>
                    <a:pt x="40000" y="116250"/>
                    <a:pt x="54372" y="116250"/>
                  </a:cubicBezTo>
                  <a:cubicBezTo>
                    <a:pt x="67500" y="116250"/>
                    <a:pt x="79061" y="111411"/>
                    <a:pt x="89061" y="101716"/>
                  </a:cubicBezTo>
                  <a:cubicBezTo>
                    <a:pt x="99061" y="92033"/>
                    <a:pt x="104372" y="80627"/>
                    <a:pt x="105000" y="67500"/>
                  </a:cubicBezTo>
                  <a:lnTo>
                    <a:pt x="54372" y="67500"/>
                  </a:lnTo>
                  <a:cubicBezTo>
                    <a:pt x="53122" y="67655"/>
                    <a:pt x="52500" y="67033"/>
                    <a:pt x="52500" y="65627"/>
                  </a:cubicBezTo>
                  <a:lnTo>
                    <a:pt x="52500" y="15000"/>
                  </a:lnTo>
                  <a:cubicBezTo>
                    <a:pt x="38905" y="15466"/>
                    <a:pt x="27383" y="20627"/>
                    <a:pt x="17927" y="30466"/>
                  </a:cubicBezTo>
                  <a:cubicBezTo>
                    <a:pt x="8472" y="40311"/>
                    <a:pt x="3750" y="52033"/>
                    <a:pt x="3750" y="65627"/>
                  </a:cubicBezTo>
                  <a:cubicBezTo>
                    <a:pt x="3750" y="80000"/>
                    <a:pt x="8588" y="92033"/>
                    <a:pt x="18283" y="101716"/>
                  </a:cubicBezTo>
                  <a:close/>
                  <a:moveTo>
                    <a:pt x="92461" y="103711"/>
                  </a:moveTo>
                  <a:cubicBezTo>
                    <a:pt x="81600" y="114566"/>
                    <a:pt x="68905" y="120000"/>
                    <a:pt x="54372" y="120000"/>
                  </a:cubicBezTo>
                  <a:cubicBezTo>
                    <a:pt x="38905" y="120000"/>
                    <a:pt x="25977" y="114805"/>
                    <a:pt x="15583" y="104416"/>
                  </a:cubicBezTo>
                  <a:cubicBezTo>
                    <a:pt x="5194" y="94022"/>
                    <a:pt x="0" y="81094"/>
                    <a:pt x="0" y="65627"/>
                  </a:cubicBezTo>
                  <a:cubicBezTo>
                    <a:pt x="0" y="50627"/>
                    <a:pt x="5311" y="37816"/>
                    <a:pt x="15938" y="27188"/>
                  </a:cubicBezTo>
                  <a:cubicBezTo>
                    <a:pt x="26561" y="16561"/>
                    <a:pt x="39372" y="11250"/>
                    <a:pt x="54372" y="11250"/>
                  </a:cubicBezTo>
                  <a:cubicBezTo>
                    <a:pt x="55622" y="11250"/>
                    <a:pt x="56250" y="11877"/>
                    <a:pt x="56250" y="13122"/>
                  </a:cubicBezTo>
                  <a:lnTo>
                    <a:pt x="56250" y="63750"/>
                  </a:lnTo>
                  <a:lnTo>
                    <a:pt x="106877" y="63750"/>
                  </a:lnTo>
                  <a:cubicBezTo>
                    <a:pt x="108122" y="63750"/>
                    <a:pt x="108750" y="64377"/>
                    <a:pt x="108750" y="65627"/>
                  </a:cubicBezTo>
                  <a:cubicBezTo>
                    <a:pt x="108750" y="80155"/>
                    <a:pt x="103316" y="92855"/>
                    <a:pt x="92461" y="103711"/>
                  </a:cubicBezTo>
                  <a:close/>
                </a:path>
              </a:pathLst>
            </a:custGeom>
            <a:solidFill>
              <a:schemeClr val="tx2"/>
            </a:solidFill>
            <a:ln>
              <a:noFill/>
            </a:ln>
          </p:spPr>
          <p:txBody>
            <a:bodyPr anchor="ctr"/>
            <a:lstStyle/>
            <a:p>
              <a:pPr algn="ctr"/>
              <a:endParaRPr/>
            </a:p>
          </p:txBody>
        </p:sp>
        <p:sp>
          <p:nvSpPr>
            <p:cNvPr id="22" name="í$ḻïḍe">
              <a:extLst>
                <a:ext uri="{FF2B5EF4-FFF2-40B4-BE49-F238E27FC236}">
                  <a16:creationId xmlns:a16="http://schemas.microsoft.com/office/drawing/2014/main" id="{27EAC3FE-CE02-46A2-8883-BAA92978A131}"/>
                </a:ext>
              </a:extLst>
            </p:cNvPr>
            <p:cNvSpPr/>
            <p:nvPr/>
          </p:nvSpPr>
          <p:spPr>
            <a:xfrm>
              <a:off x="2562811" y="3566083"/>
              <a:ext cx="457104" cy="348237"/>
            </a:xfrm>
            <a:custGeom>
              <a:avLst/>
              <a:gdLst/>
              <a:ahLst/>
              <a:cxnLst/>
              <a:rect l="0" t="0" r="0" b="0"/>
              <a:pathLst>
                <a:path w="120000" h="120000" extrusionOk="0">
                  <a:moveTo>
                    <a:pt x="77144" y="56250"/>
                  </a:moveTo>
                  <a:lnTo>
                    <a:pt x="42855" y="56250"/>
                  </a:lnTo>
                  <a:lnTo>
                    <a:pt x="42855" y="69377"/>
                  </a:lnTo>
                  <a:cubicBezTo>
                    <a:pt x="42855" y="70627"/>
                    <a:pt x="43333" y="71250"/>
                    <a:pt x="44283" y="71250"/>
                  </a:cubicBezTo>
                  <a:lnTo>
                    <a:pt x="75716" y="71250"/>
                  </a:lnTo>
                  <a:cubicBezTo>
                    <a:pt x="76666" y="71250"/>
                    <a:pt x="77144" y="70627"/>
                    <a:pt x="77144" y="69377"/>
                  </a:cubicBezTo>
                  <a:cubicBezTo>
                    <a:pt x="77144" y="69377"/>
                    <a:pt x="77144" y="56250"/>
                    <a:pt x="77144" y="56250"/>
                  </a:cubicBezTo>
                  <a:close/>
                  <a:moveTo>
                    <a:pt x="75716" y="0"/>
                  </a:moveTo>
                  <a:cubicBezTo>
                    <a:pt x="76905" y="0"/>
                    <a:pt x="77916" y="550"/>
                    <a:pt x="78750" y="1638"/>
                  </a:cubicBezTo>
                  <a:cubicBezTo>
                    <a:pt x="79583" y="2733"/>
                    <a:pt x="80000" y="4066"/>
                    <a:pt x="80000" y="5622"/>
                  </a:cubicBezTo>
                  <a:lnTo>
                    <a:pt x="80000" y="20627"/>
                  </a:lnTo>
                  <a:cubicBezTo>
                    <a:pt x="80000" y="21877"/>
                    <a:pt x="79522" y="22500"/>
                    <a:pt x="78572" y="22500"/>
                  </a:cubicBezTo>
                  <a:cubicBezTo>
                    <a:pt x="77616" y="22500"/>
                    <a:pt x="77144" y="21877"/>
                    <a:pt x="77144" y="20627"/>
                  </a:cubicBezTo>
                  <a:lnTo>
                    <a:pt x="77144" y="5622"/>
                  </a:lnTo>
                  <a:cubicBezTo>
                    <a:pt x="77144" y="4377"/>
                    <a:pt x="76666" y="3750"/>
                    <a:pt x="75716" y="3750"/>
                  </a:cubicBezTo>
                  <a:lnTo>
                    <a:pt x="44283" y="3750"/>
                  </a:lnTo>
                  <a:cubicBezTo>
                    <a:pt x="43333" y="3750"/>
                    <a:pt x="42855" y="4377"/>
                    <a:pt x="42855" y="5622"/>
                  </a:cubicBezTo>
                  <a:lnTo>
                    <a:pt x="42855" y="20627"/>
                  </a:lnTo>
                  <a:cubicBezTo>
                    <a:pt x="42855" y="21877"/>
                    <a:pt x="42377" y="22500"/>
                    <a:pt x="41427" y="22500"/>
                  </a:cubicBezTo>
                  <a:cubicBezTo>
                    <a:pt x="40472" y="22500"/>
                    <a:pt x="40000" y="21877"/>
                    <a:pt x="40000" y="20627"/>
                  </a:cubicBezTo>
                  <a:lnTo>
                    <a:pt x="40000" y="5622"/>
                  </a:lnTo>
                  <a:cubicBezTo>
                    <a:pt x="40000" y="4066"/>
                    <a:pt x="40416" y="2733"/>
                    <a:pt x="41250" y="1638"/>
                  </a:cubicBezTo>
                  <a:cubicBezTo>
                    <a:pt x="42083" y="550"/>
                    <a:pt x="43094" y="0"/>
                    <a:pt x="44283" y="0"/>
                  </a:cubicBezTo>
                  <a:cubicBezTo>
                    <a:pt x="44283" y="0"/>
                    <a:pt x="75716" y="0"/>
                    <a:pt x="75716" y="0"/>
                  </a:cubicBezTo>
                  <a:close/>
                  <a:moveTo>
                    <a:pt x="117144" y="31872"/>
                  </a:moveTo>
                  <a:cubicBezTo>
                    <a:pt x="117144" y="30627"/>
                    <a:pt x="116666" y="30000"/>
                    <a:pt x="115716" y="30000"/>
                  </a:cubicBezTo>
                  <a:lnTo>
                    <a:pt x="4283" y="30000"/>
                  </a:lnTo>
                  <a:cubicBezTo>
                    <a:pt x="3333" y="30000"/>
                    <a:pt x="2855" y="30627"/>
                    <a:pt x="2855" y="31872"/>
                  </a:cubicBezTo>
                  <a:lnTo>
                    <a:pt x="2855" y="52500"/>
                  </a:lnTo>
                  <a:lnTo>
                    <a:pt x="117144" y="52500"/>
                  </a:lnTo>
                  <a:cubicBezTo>
                    <a:pt x="117144" y="52500"/>
                    <a:pt x="117144" y="31872"/>
                    <a:pt x="117144" y="31872"/>
                  </a:cubicBezTo>
                  <a:close/>
                  <a:moveTo>
                    <a:pt x="120000" y="65627"/>
                  </a:moveTo>
                  <a:lnTo>
                    <a:pt x="120000" y="114377"/>
                  </a:lnTo>
                  <a:cubicBezTo>
                    <a:pt x="120000" y="115933"/>
                    <a:pt x="119583" y="117266"/>
                    <a:pt x="118750" y="118361"/>
                  </a:cubicBezTo>
                  <a:cubicBezTo>
                    <a:pt x="117916" y="119450"/>
                    <a:pt x="116905" y="120000"/>
                    <a:pt x="115716" y="120000"/>
                  </a:cubicBezTo>
                  <a:lnTo>
                    <a:pt x="4283" y="120000"/>
                  </a:lnTo>
                  <a:cubicBezTo>
                    <a:pt x="3094" y="120000"/>
                    <a:pt x="2083" y="119450"/>
                    <a:pt x="1250" y="118361"/>
                  </a:cubicBezTo>
                  <a:cubicBezTo>
                    <a:pt x="416" y="117266"/>
                    <a:pt x="0" y="115933"/>
                    <a:pt x="0" y="114377"/>
                  </a:cubicBezTo>
                  <a:lnTo>
                    <a:pt x="0" y="65627"/>
                  </a:lnTo>
                  <a:cubicBezTo>
                    <a:pt x="0" y="64377"/>
                    <a:pt x="472" y="63750"/>
                    <a:pt x="1427" y="63750"/>
                  </a:cubicBezTo>
                  <a:cubicBezTo>
                    <a:pt x="2377" y="63750"/>
                    <a:pt x="2855" y="64377"/>
                    <a:pt x="2855" y="65627"/>
                  </a:cubicBezTo>
                  <a:lnTo>
                    <a:pt x="2855" y="114377"/>
                  </a:lnTo>
                  <a:cubicBezTo>
                    <a:pt x="2855" y="115622"/>
                    <a:pt x="3333" y="116250"/>
                    <a:pt x="4283" y="116250"/>
                  </a:cubicBezTo>
                  <a:lnTo>
                    <a:pt x="115716" y="116250"/>
                  </a:lnTo>
                  <a:cubicBezTo>
                    <a:pt x="116666" y="116250"/>
                    <a:pt x="117144" y="115622"/>
                    <a:pt x="117144" y="114377"/>
                  </a:cubicBezTo>
                  <a:lnTo>
                    <a:pt x="117144" y="65627"/>
                  </a:lnTo>
                  <a:cubicBezTo>
                    <a:pt x="117144" y="64377"/>
                    <a:pt x="117616" y="63750"/>
                    <a:pt x="118572" y="63750"/>
                  </a:cubicBezTo>
                  <a:cubicBezTo>
                    <a:pt x="119522" y="63750"/>
                    <a:pt x="120000" y="64377"/>
                    <a:pt x="120000" y="65627"/>
                  </a:cubicBezTo>
                  <a:close/>
                  <a:moveTo>
                    <a:pt x="118750" y="27888"/>
                  </a:moveTo>
                  <a:cubicBezTo>
                    <a:pt x="119583" y="28983"/>
                    <a:pt x="120000" y="30316"/>
                    <a:pt x="120000" y="31872"/>
                  </a:cubicBezTo>
                  <a:lnTo>
                    <a:pt x="120000" y="54377"/>
                  </a:lnTo>
                  <a:cubicBezTo>
                    <a:pt x="120000" y="55627"/>
                    <a:pt x="119522" y="56250"/>
                    <a:pt x="118572" y="56250"/>
                  </a:cubicBezTo>
                  <a:lnTo>
                    <a:pt x="80000" y="56250"/>
                  </a:lnTo>
                  <a:lnTo>
                    <a:pt x="80000" y="69377"/>
                  </a:lnTo>
                  <a:cubicBezTo>
                    <a:pt x="80000" y="70938"/>
                    <a:pt x="79583" y="72266"/>
                    <a:pt x="78750" y="73361"/>
                  </a:cubicBezTo>
                  <a:cubicBezTo>
                    <a:pt x="77916" y="74455"/>
                    <a:pt x="76905" y="75000"/>
                    <a:pt x="75716" y="75000"/>
                  </a:cubicBezTo>
                  <a:lnTo>
                    <a:pt x="44283" y="75000"/>
                  </a:lnTo>
                  <a:cubicBezTo>
                    <a:pt x="43094" y="75000"/>
                    <a:pt x="42083" y="74455"/>
                    <a:pt x="41250" y="73361"/>
                  </a:cubicBezTo>
                  <a:cubicBezTo>
                    <a:pt x="40416" y="72266"/>
                    <a:pt x="40000" y="70938"/>
                    <a:pt x="40000" y="69377"/>
                  </a:cubicBezTo>
                  <a:lnTo>
                    <a:pt x="40000" y="56250"/>
                  </a:lnTo>
                  <a:lnTo>
                    <a:pt x="1427" y="56250"/>
                  </a:lnTo>
                  <a:cubicBezTo>
                    <a:pt x="472" y="56250"/>
                    <a:pt x="0" y="55627"/>
                    <a:pt x="0" y="54377"/>
                  </a:cubicBezTo>
                  <a:lnTo>
                    <a:pt x="0" y="31872"/>
                  </a:lnTo>
                  <a:cubicBezTo>
                    <a:pt x="0" y="30316"/>
                    <a:pt x="416" y="28983"/>
                    <a:pt x="1250" y="27888"/>
                  </a:cubicBezTo>
                  <a:cubicBezTo>
                    <a:pt x="2083" y="26800"/>
                    <a:pt x="3094" y="26250"/>
                    <a:pt x="4283" y="26250"/>
                  </a:cubicBezTo>
                  <a:lnTo>
                    <a:pt x="115716" y="26250"/>
                  </a:lnTo>
                  <a:cubicBezTo>
                    <a:pt x="116905" y="26250"/>
                    <a:pt x="117916" y="26800"/>
                    <a:pt x="118750" y="27888"/>
                  </a:cubicBezTo>
                  <a:close/>
                </a:path>
              </a:pathLst>
            </a:custGeom>
            <a:solidFill>
              <a:schemeClr val="tx2"/>
            </a:solidFill>
            <a:ln>
              <a:noFill/>
            </a:ln>
          </p:spPr>
          <p:txBody>
            <a:bodyPr anchor="ctr"/>
            <a:lstStyle/>
            <a:p>
              <a:pPr algn="ctr"/>
              <a:endParaRPr/>
            </a:p>
          </p:txBody>
        </p:sp>
        <p:sp>
          <p:nvSpPr>
            <p:cNvPr id="23" name="îśḷïḑe">
              <a:extLst>
                <a:ext uri="{FF2B5EF4-FFF2-40B4-BE49-F238E27FC236}">
                  <a16:creationId xmlns:a16="http://schemas.microsoft.com/office/drawing/2014/main" id="{A0D08676-1618-42D1-9BB9-A7EF3603B2B0}"/>
                </a:ext>
              </a:extLst>
            </p:cNvPr>
            <p:cNvSpPr/>
            <p:nvPr/>
          </p:nvSpPr>
          <p:spPr>
            <a:xfrm>
              <a:off x="4820671" y="3579180"/>
              <a:ext cx="350900" cy="352085"/>
            </a:xfrm>
            <a:custGeom>
              <a:avLst/>
              <a:gdLst/>
              <a:ahLst/>
              <a:cxnLst/>
              <a:rect l="0" t="0" r="0" b="0"/>
              <a:pathLst>
                <a:path w="120000" h="120000" extrusionOk="0">
                  <a:moveTo>
                    <a:pt x="115023" y="109016"/>
                  </a:moveTo>
                  <a:cubicBezTo>
                    <a:pt x="116112" y="108079"/>
                    <a:pt x="116112" y="107148"/>
                    <a:pt x="115023" y="106211"/>
                  </a:cubicBezTo>
                  <a:lnTo>
                    <a:pt x="77499" y="68823"/>
                  </a:lnTo>
                  <a:cubicBezTo>
                    <a:pt x="76717" y="67886"/>
                    <a:pt x="76756" y="66988"/>
                    <a:pt x="77616" y="66135"/>
                  </a:cubicBezTo>
                  <a:cubicBezTo>
                    <a:pt x="78477" y="65277"/>
                    <a:pt x="79376" y="65238"/>
                    <a:pt x="80314" y="66018"/>
                  </a:cubicBezTo>
                  <a:lnTo>
                    <a:pt x="117838" y="103407"/>
                  </a:lnTo>
                  <a:cubicBezTo>
                    <a:pt x="118927" y="104656"/>
                    <a:pt x="119480" y="106055"/>
                    <a:pt x="119480" y="107616"/>
                  </a:cubicBezTo>
                  <a:cubicBezTo>
                    <a:pt x="119480" y="109172"/>
                    <a:pt x="118927" y="110577"/>
                    <a:pt x="117838" y="111820"/>
                  </a:cubicBezTo>
                  <a:lnTo>
                    <a:pt x="112442" y="117429"/>
                  </a:lnTo>
                  <a:cubicBezTo>
                    <a:pt x="111191" y="118516"/>
                    <a:pt x="109744" y="119063"/>
                    <a:pt x="108102" y="119063"/>
                  </a:cubicBezTo>
                  <a:cubicBezTo>
                    <a:pt x="106460" y="119063"/>
                    <a:pt x="105092" y="118516"/>
                    <a:pt x="104002" y="117429"/>
                  </a:cubicBezTo>
                  <a:lnTo>
                    <a:pt x="66244" y="80040"/>
                  </a:lnTo>
                  <a:cubicBezTo>
                    <a:pt x="65462" y="79104"/>
                    <a:pt x="65501" y="78206"/>
                    <a:pt x="66361" y="77347"/>
                  </a:cubicBezTo>
                  <a:cubicBezTo>
                    <a:pt x="67222" y="76494"/>
                    <a:pt x="68121" y="76455"/>
                    <a:pt x="69059" y="77236"/>
                  </a:cubicBezTo>
                  <a:lnTo>
                    <a:pt x="106577" y="114625"/>
                  </a:lnTo>
                  <a:cubicBezTo>
                    <a:pt x="107672" y="115712"/>
                    <a:pt x="108689" y="115712"/>
                    <a:pt x="109627" y="114625"/>
                  </a:cubicBezTo>
                  <a:cubicBezTo>
                    <a:pt x="109627" y="114625"/>
                    <a:pt x="115023" y="109016"/>
                    <a:pt x="115023" y="109016"/>
                  </a:cubicBezTo>
                  <a:close/>
                  <a:moveTo>
                    <a:pt x="18175" y="13202"/>
                  </a:moveTo>
                  <a:lnTo>
                    <a:pt x="9495" y="4555"/>
                  </a:lnTo>
                  <a:lnTo>
                    <a:pt x="4568" y="9461"/>
                  </a:lnTo>
                  <a:lnTo>
                    <a:pt x="13248" y="18108"/>
                  </a:lnTo>
                  <a:cubicBezTo>
                    <a:pt x="13248" y="18108"/>
                    <a:pt x="18175" y="13202"/>
                    <a:pt x="18175" y="13202"/>
                  </a:cubicBezTo>
                  <a:close/>
                  <a:moveTo>
                    <a:pt x="88994" y="19742"/>
                  </a:moveTo>
                  <a:cubicBezTo>
                    <a:pt x="88994" y="18187"/>
                    <a:pt x="89536" y="16787"/>
                    <a:pt x="90636" y="15538"/>
                  </a:cubicBezTo>
                  <a:lnTo>
                    <a:pt x="101891" y="4555"/>
                  </a:lnTo>
                  <a:cubicBezTo>
                    <a:pt x="94697" y="2375"/>
                    <a:pt x="88441" y="3936"/>
                    <a:pt x="83129" y="9227"/>
                  </a:cubicBezTo>
                  <a:cubicBezTo>
                    <a:pt x="80314" y="12031"/>
                    <a:pt x="78516" y="15499"/>
                    <a:pt x="77734" y="19625"/>
                  </a:cubicBezTo>
                  <a:cubicBezTo>
                    <a:pt x="76952" y="23756"/>
                    <a:pt x="77264" y="27615"/>
                    <a:pt x="78672" y="31194"/>
                  </a:cubicBezTo>
                  <a:cubicBezTo>
                    <a:pt x="78985" y="31975"/>
                    <a:pt x="78907" y="32677"/>
                    <a:pt x="78437" y="33302"/>
                  </a:cubicBezTo>
                  <a:lnTo>
                    <a:pt x="33412" y="78167"/>
                  </a:lnTo>
                  <a:cubicBezTo>
                    <a:pt x="32787" y="78791"/>
                    <a:pt x="32083" y="78870"/>
                    <a:pt x="31307" y="78401"/>
                  </a:cubicBezTo>
                  <a:cubicBezTo>
                    <a:pt x="29111" y="77465"/>
                    <a:pt x="26693" y="77002"/>
                    <a:pt x="24034" y="77002"/>
                  </a:cubicBezTo>
                  <a:cubicBezTo>
                    <a:pt x="18404" y="77002"/>
                    <a:pt x="13634" y="79026"/>
                    <a:pt x="9730" y="83073"/>
                  </a:cubicBezTo>
                  <a:cubicBezTo>
                    <a:pt x="4412" y="88220"/>
                    <a:pt x="2697" y="94291"/>
                    <a:pt x="4568" y="101305"/>
                  </a:cubicBezTo>
                  <a:lnTo>
                    <a:pt x="15594" y="90321"/>
                  </a:lnTo>
                  <a:cubicBezTo>
                    <a:pt x="16684" y="89234"/>
                    <a:pt x="18091" y="88649"/>
                    <a:pt x="19811" y="88565"/>
                  </a:cubicBezTo>
                  <a:cubicBezTo>
                    <a:pt x="21532" y="88493"/>
                    <a:pt x="22939" y="89000"/>
                    <a:pt x="24034" y="90087"/>
                  </a:cubicBezTo>
                  <a:lnTo>
                    <a:pt x="29664" y="95930"/>
                  </a:lnTo>
                  <a:cubicBezTo>
                    <a:pt x="30754" y="97179"/>
                    <a:pt x="31307" y="98579"/>
                    <a:pt x="31307" y="100134"/>
                  </a:cubicBezTo>
                  <a:cubicBezTo>
                    <a:pt x="31307" y="101695"/>
                    <a:pt x="30675" y="103095"/>
                    <a:pt x="29430" y="104344"/>
                  </a:cubicBezTo>
                  <a:lnTo>
                    <a:pt x="18404" y="115327"/>
                  </a:lnTo>
                  <a:cubicBezTo>
                    <a:pt x="21688" y="116414"/>
                    <a:pt x="25012" y="116532"/>
                    <a:pt x="28374" y="115679"/>
                  </a:cubicBezTo>
                  <a:cubicBezTo>
                    <a:pt x="31731" y="114820"/>
                    <a:pt x="34663" y="113142"/>
                    <a:pt x="37166" y="110650"/>
                  </a:cubicBezTo>
                  <a:cubicBezTo>
                    <a:pt x="39981" y="107845"/>
                    <a:pt x="41774" y="104383"/>
                    <a:pt x="42561" y="100251"/>
                  </a:cubicBezTo>
                  <a:cubicBezTo>
                    <a:pt x="43343" y="96126"/>
                    <a:pt x="43031" y="92273"/>
                    <a:pt x="41623" y="88682"/>
                  </a:cubicBezTo>
                  <a:cubicBezTo>
                    <a:pt x="41305" y="87907"/>
                    <a:pt x="41388" y="87205"/>
                    <a:pt x="41858" y="86580"/>
                  </a:cubicBezTo>
                  <a:lnTo>
                    <a:pt x="86883" y="41709"/>
                  </a:lnTo>
                  <a:cubicBezTo>
                    <a:pt x="87503" y="41247"/>
                    <a:pt x="88207" y="41168"/>
                    <a:pt x="88994" y="41481"/>
                  </a:cubicBezTo>
                  <a:cubicBezTo>
                    <a:pt x="91178" y="42412"/>
                    <a:pt x="93602" y="42880"/>
                    <a:pt x="96261" y="42880"/>
                  </a:cubicBezTo>
                  <a:cubicBezTo>
                    <a:pt x="101891" y="42880"/>
                    <a:pt x="106734" y="40934"/>
                    <a:pt x="110800" y="37037"/>
                  </a:cubicBezTo>
                  <a:cubicBezTo>
                    <a:pt x="115961" y="31746"/>
                    <a:pt x="117603" y="25585"/>
                    <a:pt x="115727" y="18577"/>
                  </a:cubicBezTo>
                  <a:lnTo>
                    <a:pt x="104706" y="29560"/>
                  </a:lnTo>
                  <a:cubicBezTo>
                    <a:pt x="103606" y="30653"/>
                    <a:pt x="102243" y="31194"/>
                    <a:pt x="100601" y="31194"/>
                  </a:cubicBezTo>
                  <a:cubicBezTo>
                    <a:pt x="98959" y="31194"/>
                    <a:pt x="97512" y="30653"/>
                    <a:pt x="96261" y="29560"/>
                  </a:cubicBezTo>
                  <a:lnTo>
                    <a:pt x="90636" y="23952"/>
                  </a:lnTo>
                  <a:cubicBezTo>
                    <a:pt x="89536" y="22708"/>
                    <a:pt x="88994" y="21303"/>
                    <a:pt x="88994" y="19742"/>
                  </a:cubicBezTo>
                  <a:close/>
                  <a:moveTo>
                    <a:pt x="93446" y="18343"/>
                  </a:moveTo>
                  <a:cubicBezTo>
                    <a:pt x="92351" y="19279"/>
                    <a:pt x="92351" y="20210"/>
                    <a:pt x="93446" y="21147"/>
                  </a:cubicBezTo>
                  <a:lnTo>
                    <a:pt x="99076" y="26756"/>
                  </a:lnTo>
                  <a:cubicBezTo>
                    <a:pt x="100014" y="27849"/>
                    <a:pt x="100953" y="27849"/>
                    <a:pt x="101891" y="26756"/>
                  </a:cubicBezTo>
                  <a:lnTo>
                    <a:pt x="115023" y="13670"/>
                  </a:lnTo>
                  <a:cubicBezTo>
                    <a:pt x="115492" y="13202"/>
                    <a:pt x="116078" y="13046"/>
                    <a:pt x="116782" y="13202"/>
                  </a:cubicBezTo>
                  <a:cubicBezTo>
                    <a:pt x="117486" y="13358"/>
                    <a:pt x="117911" y="13749"/>
                    <a:pt x="118072" y="14367"/>
                  </a:cubicBezTo>
                  <a:cubicBezTo>
                    <a:pt x="119944" y="18577"/>
                    <a:pt x="120452" y="22981"/>
                    <a:pt x="119597" y="27576"/>
                  </a:cubicBezTo>
                  <a:cubicBezTo>
                    <a:pt x="118732" y="32170"/>
                    <a:pt x="116665" y="36184"/>
                    <a:pt x="113381" y="39607"/>
                  </a:cubicBezTo>
                  <a:cubicBezTo>
                    <a:pt x="108689" y="44285"/>
                    <a:pt x="102980" y="46621"/>
                    <a:pt x="96261" y="46621"/>
                  </a:cubicBezTo>
                  <a:cubicBezTo>
                    <a:pt x="93602" y="46621"/>
                    <a:pt x="91100" y="46153"/>
                    <a:pt x="88760" y="45216"/>
                  </a:cubicBezTo>
                  <a:lnTo>
                    <a:pt x="45377" y="88448"/>
                  </a:lnTo>
                  <a:cubicBezTo>
                    <a:pt x="46935" y="92658"/>
                    <a:pt x="47209" y="97062"/>
                    <a:pt x="46198" y="101656"/>
                  </a:cubicBezTo>
                  <a:cubicBezTo>
                    <a:pt x="45175" y="106250"/>
                    <a:pt x="43031" y="110109"/>
                    <a:pt x="39746" y="113220"/>
                  </a:cubicBezTo>
                  <a:cubicBezTo>
                    <a:pt x="35367" y="117741"/>
                    <a:pt x="30134" y="120000"/>
                    <a:pt x="24034" y="120000"/>
                  </a:cubicBezTo>
                  <a:cubicBezTo>
                    <a:pt x="20750" y="120000"/>
                    <a:pt x="17544" y="119219"/>
                    <a:pt x="14421" y="117663"/>
                  </a:cubicBezTo>
                  <a:cubicBezTo>
                    <a:pt x="13796" y="117351"/>
                    <a:pt x="13399" y="116883"/>
                    <a:pt x="13248" y="116258"/>
                  </a:cubicBezTo>
                  <a:cubicBezTo>
                    <a:pt x="13092" y="115634"/>
                    <a:pt x="13248" y="115093"/>
                    <a:pt x="13718" y="114625"/>
                  </a:cubicBezTo>
                  <a:lnTo>
                    <a:pt x="26849" y="101539"/>
                  </a:lnTo>
                  <a:cubicBezTo>
                    <a:pt x="27788" y="100603"/>
                    <a:pt x="27788" y="99666"/>
                    <a:pt x="26849" y="98735"/>
                  </a:cubicBezTo>
                  <a:lnTo>
                    <a:pt x="21219" y="92658"/>
                  </a:lnTo>
                  <a:cubicBezTo>
                    <a:pt x="20281" y="91877"/>
                    <a:pt x="19342" y="91955"/>
                    <a:pt x="18404" y="92892"/>
                  </a:cubicBezTo>
                  <a:lnTo>
                    <a:pt x="5272" y="106211"/>
                  </a:lnTo>
                  <a:cubicBezTo>
                    <a:pt x="4803" y="106680"/>
                    <a:pt x="4217" y="106836"/>
                    <a:pt x="3518" y="106680"/>
                  </a:cubicBezTo>
                  <a:cubicBezTo>
                    <a:pt x="2815" y="106524"/>
                    <a:pt x="2379" y="106133"/>
                    <a:pt x="2228" y="105509"/>
                  </a:cubicBezTo>
                  <a:cubicBezTo>
                    <a:pt x="351" y="101305"/>
                    <a:pt x="-156" y="96906"/>
                    <a:pt x="703" y="92306"/>
                  </a:cubicBezTo>
                  <a:cubicBezTo>
                    <a:pt x="1558" y="87712"/>
                    <a:pt x="3636" y="83698"/>
                    <a:pt x="6914" y="80269"/>
                  </a:cubicBezTo>
                  <a:cubicBezTo>
                    <a:pt x="11606" y="75597"/>
                    <a:pt x="17309" y="73261"/>
                    <a:pt x="24034" y="73261"/>
                  </a:cubicBezTo>
                  <a:cubicBezTo>
                    <a:pt x="26693" y="73261"/>
                    <a:pt x="29195" y="73729"/>
                    <a:pt x="31541" y="74660"/>
                  </a:cubicBezTo>
                  <a:lnTo>
                    <a:pt x="74924" y="31428"/>
                  </a:lnTo>
                  <a:cubicBezTo>
                    <a:pt x="73355" y="27224"/>
                    <a:pt x="73081" y="22825"/>
                    <a:pt x="74103" y="18226"/>
                  </a:cubicBezTo>
                  <a:cubicBezTo>
                    <a:pt x="75114" y="13631"/>
                    <a:pt x="77264" y="9779"/>
                    <a:pt x="80549" y="6657"/>
                  </a:cubicBezTo>
                  <a:cubicBezTo>
                    <a:pt x="83833" y="3233"/>
                    <a:pt x="87821" y="1131"/>
                    <a:pt x="92507" y="351"/>
                  </a:cubicBezTo>
                  <a:cubicBezTo>
                    <a:pt x="97199" y="-429"/>
                    <a:pt x="101657" y="195"/>
                    <a:pt x="105874" y="2219"/>
                  </a:cubicBezTo>
                  <a:cubicBezTo>
                    <a:pt x="106499" y="2531"/>
                    <a:pt x="106890" y="2999"/>
                    <a:pt x="107047" y="3618"/>
                  </a:cubicBezTo>
                  <a:cubicBezTo>
                    <a:pt x="107203" y="4242"/>
                    <a:pt x="107047" y="4789"/>
                    <a:pt x="106577" y="5257"/>
                  </a:cubicBezTo>
                  <a:cubicBezTo>
                    <a:pt x="106577" y="5257"/>
                    <a:pt x="93446" y="18343"/>
                    <a:pt x="93446" y="18343"/>
                  </a:cubicBezTo>
                  <a:close/>
                  <a:moveTo>
                    <a:pt x="22157" y="14602"/>
                  </a:moveTo>
                  <a:lnTo>
                    <a:pt x="19577" y="16938"/>
                  </a:lnTo>
                  <a:lnTo>
                    <a:pt x="48421" y="45450"/>
                  </a:lnTo>
                  <a:cubicBezTo>
                    <a:pt x="49203" y="46387"/>
                    <a:pt x="49203" y="47318"/>
                    <a:pt x="48421" y="48255"/>
                  </a:cubicBezTo>
                  <a:cubicBezTo>
                    <a:pt x="47951" y="48567"/>
                    <a:pt x="47482" y="48723"/>
                    <a:pt x="47019" y="48723"/>
                  </a:cubicBezTo>
                  <a:cubicBezTo>
                    <a:pt x="46549" y="48723"/>
                    <a:pt x="46080" y="48567"/>
                    <a:pt x="45611" y="48255"/>
                  </a:cubicBezTo>
                  <a:lnTo>
                    <a:pt x="17002" y="19514"/>
                  </a:lnTo>
                  <a:lnTo>
                    <a:pt x="14656" y="22084"/>
                  </a:lnTo>
                  <a:cubicBezTo>
                    <a:pt x="14187" y="22396"/>
                    <a:pt x="13718" y="22547"/>
                    <a:pt x="13248" y="22547"/>
                  </a:cubicBezTo>
                  <a:cubicBezTo>
                    <a:pt x="12779" y="22547"/>
                    <a:pt x="12310" y="22396"/>
                    <a:pt x="11841" y="22084"/>
                  </a:cubicBezTo>
                  <a:lnTo>
                    <a:pt x="586" y="10866"/>
                  </a:lnTo>
                  <a:cubicBezTo>
                    <a:pt x="-195" y="9929"/>
                    <a:pt x="-195" y="8993"/>
                    <a:pt x="586" y="8062"/>
                  </a:cubicBezTo>
                  <a:lnTo>
                    <a:pt x="8087" y="579"/>
                  </a:lnTo>
                  <a:cubicBezTo>
                    <a:pt x="9026" y="-195"/>
                    <a:pt x="9964" y="-195"/>
                    <a:pt x="10902" y="579"/>
                  </a:cubicBezTo>
                  <a:lnTo>
                    <a:pt x="22157" y="11797"/>
                  </a:lnTo>
                  <a:cubicBezTo>
                    <a:pt x="22939" y="12734"/>
                    <a:pt x="22939" y="13670"/>
                    <a:pt x="22157" y="14602"/>
                  </a:cubicBezTo>
                  <a:close/>
                </a:path>
              </a:pathLst>
            </a:custGeom>
            <a:solidFill>
              <a:schemeClr val="tx2"/>
            </a:solidFill>
            <a:ln>
              <a:noFill/>
            </a:ln>
          </p:spPr>
          <p:txBody>
            <a:bodyPr anchor="ctr"/>
            <a:lstStyle/>
            <a:p>
              <a:pPr algn="ctr"/>
              <a:endParaRPr/>
            </a:p>
          </p:txBody>
        </p:sp>
        <p:sp>
          <p:nvSpPr>
            <p:cNvPr id="24" name="ïşḷiḋe">
              <a:extLst>
                <a:ext uri="{FF2B5EF4-FFF2-40B4-BE49-F238E27FC236}">
                  <a16:creationId xmlns:a16="http://schemas.microsoft.com/office/drawing/2014/main" id="{518E5E69-E262-409A-A5D4-354A4338967B}"/>
                </a:ext>
              </a:extLst>
            </p:cNvPr>
            <p:cNvSpPr/>
            <p:nvPr/>
          </p:nvSpPr>
          <p:spPr>
            <a:xfrm>
              <a:off x="7036372" y="3576936"/>
              <a:ext cx="307205" cy="351057"/>
            </a:xfrm>
            <a:custGeom>
              <a:avLst/>
              <a:gdLst/>
              <a:ahLst/>
              <a:cxnLst/>
              <a:rect l="0" t="0" r="0" b="0"/>
              <a:pathLst>
                <a:path w="120000" h="120000" extrusionOk="0">
                  <a:moveTo>
                    <a:pt x="34283" y="88122"/>
                  </a:moveTo>
                  <a:cubicBezTo>
                    <a:pt x="34283" y="86877"/>
                    <a:pt x="34994" y="86250"/>
                    <a:pt x="36427" y="86250"/>
                  </a:cubicBezTo>
                  <a:lnTo>
                    <a:pt x="83572" y="86250"/>
                  </a:lnTo>
                  <a:cubicBezTo>
                    <a:pt x="85000" y="86250"/>
                    <a:pt x="85716" y="86877"/>
                    <a:pt x="85716" y="88122"/>
                  </a:cubicBezTo>
                  <a:cubicBezTo>
                    <a:pt x="85716" y="89377"/>
                    <a:pt x="85000" y="90000"/>
                    <a:pt x="83572" y="90000"/>
                  </a:cubicBezTo>
                  <a:lnTo>
                    <a:pt x="36427" y="90000"/>
                  </a:lnTo>
                  <a:cubicBezTo>
                    <a:pt x="34994" y="90000"/>
                    <a:pt x="34283" y="89377"/>
                    <a:pt x="34283" y="88122"/>
                  </a:cubicBezTo>
                  <a:close/>
                  <a:moveTo>
                    <a:pt x="34283" y="73127"/>
                  </a:moveTo>
                  <a:cubicBezTo>
                    <a:pt x="34283" y="71877"/>
                    <a:pt x="34994" y="71250"/>
                    <a:pt x="36427" y="71250"/>
                  </a:cubicBezTo>
                  <a:lnTo>
                    <a:pt x="83572" y="71250"/>
                  </a:lnTo>
                  <a:cubicBezTo>
                    <a:pt x="85000" y="71250"/>
                    <a:pt x="85716" y="71877"/>
                    <a:pt x="85716" y="73127"/>
                  </a:cubicBezTo>
                  <a:cubicBezTo>
                    <a:pt x="85716" y="74377"/>
                    <a:pt x="85000" y="75000"/>
                    <a:pt x="83572" y="75000"/>
                  </a:cubicBezTo>
                  <a:lnTo>
                    <a:pt x="36427" y="75000"/>
                  </a:lnTo>
                  <a:cubicBezTo>
                    <a:pt x="34994" y="75000"/>
                    <a:pt x="34283" y="74377"/>
                    <a:pt x="34283" y="73127"/>
                  </a:cubicBezTo>
                  <a:close/>
                  <a:moveTo>
                    <a:pt x="34283" y="58127"/>
                  </a:moveTo>
                  <a:cubicBezTo>
                    <a:pt x="34283" y="56877"/>
                    <a:pt x="34994" y="56250"/>
                    <a:pt x="36427" y="56250"/>
                  </a:cubicBezTo>
                  <a:lnTo>
                    <a:pt x="83572" y="56250"/>
                  </a:lnTo>
                  <a:cubicBezTo>
                    <a:pt x="85000" y="56250"/>
                    <a:pt x="85716" y="56877"/>
                    <a:pt x="85716" y="58127"/>
                  </a:cubicBezTo>
                  <a:cubicBezTo>
                    <a:pt x="85716" y="59377"/>
                    <a:pt x="85000" y="60000"/>
                    <a:pt x="83572" y="60000"/>
                  </a:cubicBezTo>
                  <a:lnTo>
                    <a:pt x="36427" y="60000"/>
                  </a:lnTo>
                  <a:cubicBezTo>
                    <a:pt x="34994" y="60000"/>
                    <a:pt x="34283" y="59377"/>
                    <a:pt x="34283" y="58127"/>
                  </a:cubicBezTo>
                  <a:close/>
                  <a:moveTo>
                    <a:pt x="34283" y="43127"/>
                  </a:moveTo>
                  <a:cubicBezTo>
                    <a:pt x="34283" y="41877"/>
                    <a:pt x="34994" y="41250"/>
                    <a:pt x="36427" y="41250"/>
                  </a:cubicBezTo>
                  <a:lnTo>
                    <a:pt x="83572" y="41250"/>
                  </a:lnTo>
                  <a:cubicBezTo>
                    <a:pt x="85000" y="41250"/>
                    <a:pt x="85716" y="41877"/>
                    <a:pt x="85716" y="43127"/>
                  </a:cubicBezTo>
                  <a:cubicBezTo>
                    <a:pt x="85716" y="44377"/>
                    <a:pt x="85000" y="45000"/>
                    <a:pt x="83572" y="45000"/>
                  </a:cubicBezTo>
                  <a:lnTo>
                    <a:pt x="36427" y="45000"/>
                  </a:lnTo>
                  <a:cubicBezTo>
                    <a:pt x="34994" y="45000"/>
                    <a:pt x="34283" y="44377"/>
                    <a:pt x="34283" y="43127"/>
                  </a:cubicBezTo>
                  <a:close/>
                  <a:moveTo>
                    <a:pt x="34283" y="18750"/>
                  </a:moveTo>
                  <a:cubicBezTo>
                    <a:pt x="34283" y="21250"/>
                    <a:pt x="35711" y="22500"/>
                    <a:pt x="38572" y="22500"/>
                  </a:cubicBezTo>
                  <a:lnTo>
                    <a:pt x="81427" y="22500"/>
                  </a:lnTo>
                  <a:cubicBezTo>
                    <a:pt x="84283" y="22500"/>
                    <a:pt x="85716" y="21250"/>
                    <a:pt x="85716" y="18750"/>
                  </a:cubicBezTo>
                  <a:lnTo>
                    <a:pt x="85716" y="3750"/>
                  </a:lnTo>
                  <a:lnTo>
                    <a:pt x="34283" y="3750"/>
                  </a:lnTo>
                  <a:cubicBezTo>
                    <a:pt x="34283" y="3750"/>
                    <a:pt x="34283" y="18750"/>
                    <a:pt x="34283" y="18750"/>
                  </a:cubicBezTo>
                  <a:close/>
                  <a:moveTo>
                    <a:pt x="32277" y="24255"/>
                  </a:moveTo>
                  <a:cubicBezTo>
                    <a:pt x="30755" y="22933"/>
                    <a:pt x="30000" y="21094"/>
                    <a:pt x="30000" y="18750"/>
                  </a:cubicBezTo>
                  <a:lnTo>
                    <a:pt x="30000" y="1872"/>
                  </a:lnTo>
                  <a:cubicBezTo>
                    <a:pt x="30000" y="627"/>
                    <a:pt x="30711" y="0"/>
                    <a:pt x="32144" y="0"/>
                  </a:cubicBezTo>
                  <a:lnTo>
                    <a:pt x="87855" y="0"/>
                  </a:lnTo>
                  <a:cubicBezTo>
                    <a:pt x="89283" y="0"/>
                    <a:pt x="90000" y="627"/>
                    <a:pt x="90000" y="1872"/>
                  </a:cubicBezTo>
                  <a:lnTo>
                    <a:pt x="90000" y="18750"/>
                  </a:lnTo>
                  <a:cubicBezTo>
                    <a:pt x="90000" y="21094"/>
                    <a:pt x="89238" y="22933"/>
                    <a:pt x="87722" y="24255"/>
                  </a:cubicBezTo>
                  <a:cubicBezTo>
                    <a:pt x="86205" y="25588"/>
                    <a:pt x="84105" y="26250"/>
                    <a:pt x="81427" y="26250"/>
                  </a:cubicBezTo>
                  <a:lnTo>
                    <a:pt x="38572" y="26250"/>
                  </a:lnTo>
                  <a:cubicBezTo>
                    <a:pt x="35894" y="26250"/>
                    <a:pt x="33794" y="25588"/>
                    <a:pt x="32277" y="24255"/>
                  </a:cubicBezTo>
                  <a:close/>
                  <a:moveTo>
                    <a:pt x="17144" y="18750"/>
                  </a:moveTo>
                  <a:lnTo>
                    <a:pt x="17144" y="105000"/>
                  </a:lnTo>
                  <a:lnTo>
                    <a:pt x="102855" y="105000"/>
                  </a:lnTo>
                  <a:lnTo>
                    <a:pt x="102855" y="18750"/>
                  </a:lnTo>
                  <a:lnTo>
                    <a:pt x="96427" y="18750"/>
                  </a:lnTo>
                  <a:cubicBezTo>
                    <a:pt x="95000" y="18750"/>
                    <a:pt x="94283" y="18127"/>
                    <a:pt x="94283" y="16872"/>
                  </a:cubicBezTo>
                  <a:cubicBezTo>
                    <a:pt x="94283" y="15627"/>
                    <a:pt x="95000" y="15000"/>
                    <a:pt x="96427" y="15000"/>
                  </a:cubicBezTo>
                  <a:lnTo>
                    <a:pt x="105000" y="15000"/>
                  </a:lnTo>
                  <a:cubicBezTo>
                    <a:pt x="106427" y="15000"/>
                    <a:pt x="107144" y="15627"/>
                    <a:pt x="107144" y="16872"/>
                  </a:cubicBezTo>
                  <a:lnTo>
                    <a:pt x="107144" y="106872"/>
                  </a:lnTo>
                  <a:cubicBezTo>
                    <a:pt x="107144" y="108127"/>
                    <a:pt x="106427" y="108750"/>
                    <a:pt x="105000" y="108750"/>
                  </a:cubicBezTo>
                  <a:lnTo>
                    <a:pt x="15000" y="108750"/>
                  </a:lnTo>
                  <a:cubicBezTo>
                    <a:pt x="13566" y="108750"/>
                    <a:pt x="12855" y="108127"/>
                    <a:pt x="12855" y="106872"/>
                  </a:cubicBezTo>
                  <a:lnTo>
                    <a:pt x="12855" y="16872"/>
                  </a:lnTo>
                  <a:cubicBezTo>
                    <a:pt x="12855" y="15627"/>
                    <a:pt x="13566" y="15000"/>
                    <a:pt x="15000" y="15000"/>
                  </a:cubicBezTo>
                  <a:lnTo>
                    <a:pt x="23572" y="15000"/>
                  </a:lnTo>
                  <a:cubicBezTo>
                    <a:pt x="25000" y="15000"/>
                    <a:pt x="25716" y="15627"/>
                    <a:pt x="25716" y="16872"/>
                  </a:cubicBezTo>
                  <a:cubicBezTo>
                    <a:pt x="25716" y="18127"/>
                    <a:pt x="25000" y="18750"/>
                    <a:pt x="23572" y="18750"/>
                  </a:cubicBezTo>
                  <a:cubicBezTo>
                    <a:pt x="23572" y="18750"/>
                    <a:pt x="17144" y="18750"/>
                    <a:pt x="17144" y="18750"/>
                  </a:cubicBezTo>
                  <a:close/>
                  <a:moveTo>
                    <a:pt x="1872" y="118361"/>
                  </a:moveTo>
                  <a:cubicBezTo>
                    <a:pt x="622" y="117266"/>
                    <a:pt x="0" y="115933"/>
                    <a:pt x="0" y="114377"/>
                  </a:cubicBezTo>
                  <a:lnTo>
                    <a:pt x="0" y="9372"/>
                  </a:lnTo>
                  <a:cubicBezTo>
                    <a:pt x="0" y="7816"/>
                    <a:pt x="622" y="6483"/>
                    <a:pt x="1872" y="5388"/>
                  </a:cubicBezTo>
                  <a:cubicBezTo>
                    <a:pt x="3122" y="4300"/>
                    <a:pt x="4638" y="3750"/>
                    <a:pt x="6427" y="3750"/>
                  </a:cubicBezTo>
                  <a:lnTo>
                    <a:pt x="23572" y="3750"/>
                  </a:lnTo>
                  <a:cubicBezTo>
                    <a:pt x="25000" y="3750"/>
                    <a:pt x="25716" y="4377"/>
                    <a:pt x="25716" y="5622"/>
                  </a:cubicBezTo>
                  <a:cubicBezTo>
                    <a:pt x="25716" y="6877"/>
                    <a:pt x="25000" y="7500"/>
                    <a:pt x="23572" y="7500"/>
                  </a:cubicBezTo>
                  <a:lnTo>
                    <a:pt x="6427" y="7500"/>
                  </a:lnTo>
                  <a:cubicBezTo>
                    <a:pt x="4994" y="7500"/>
                    <a:pt x="4283" y="8127"/>
                    <a:pt x="4283" y="9372"/>
                  </a:cubicBezTo>
                  <a:lnTo>
                    <a:pt x="4283" y="114377"/>
                  </a:lnTo>
                  <a:cubicBezTo>
                    <a:pt x="4283" y="115622"/>
                    <a:pt x="4994" y="116250"/>
                    <a:pt x="6427" y="116250"/>
                  </a:cubicBezTo>
                  <a:lnTo>
                    <a:pt x="113572" y="116250"/>
                  </a:lnTo>
                  <a:cubicBezTo>
                    <a:pt x="115000" y="116250"/>
                    <a:pt x="115716" y="115622"/>
                    <a:pt x="115716" y="114377"/>
                  </a:cubicBezTo>
                  <a:lnTo>
                    <a:pt x="115716" y="9372"/>
                  </a:lnTo>
                  <a:cubicBezTo>
                    <a:pt x="115716" y="8127"/>
                    <a:pt x="115000" y="7500"/>
                    <a:pt x="113572" y="7500"/>
                  </a:cubicBezTo>
                  <a:lnTo>
                    <a:pt x="96427" y="7500"/>
                  </a:lnTo>
                  <a:cubicBezTo>
                    <a:pt x="95000" y="7500"/>
                    <a:pt x="94283" y="6877"/>
                    <a:pt x="94283" y="5622"/>
                  </a:cubicBezTo>
                  <a:cubicBezTo>
                    <a:pt x="94283" y="4377"/>
                    <a:pt x="95000" y="3750"/>
                    <a:pt x="96427" y="3750"/>
                  </a:cubicBezTo>
                  <a:lnTo>
                    <a:pt x="113572" y="3750"/>
                  </a:lnTo>
                  <a:cubicBezTo>
                    <a:pt x="115355" y="3750"/>
                    <a:pt x="116872" y="4300"/>
                    <a:pt x="118127" y="5388"/>
                  </a:cubicBezTo>
                  <a:cubicBezTo>
                    <a:pt x="119372" y="6483"/>
                    <a:pt x="120000" y="7816"/>
                    <a:pt x="120000" y="9372"/>
                  </a:cubicBezTo>
                  <a:lnTo>
                    <a:pt x="120000" y="114377"/>
                  </a:lnTo>
                  <a:cubicBezTo>
                    <a:pt x="120000" y="115933"/>
                    <a:pt x="119372" y="117266"/>
                    <a:pt x="118127" y="118361"/>
                  </a:cubicBezTo>
                  <a:cubicBezTo>
                    <a:pt x="116872" y="119450"/>
                    <a:pt x="115355" y="120000"/>
                    <a:pt x="113572" y="120000"/>
                  </a:cubicBezTo>
                  <a:lnTo>
                    <a:pt x="6427" y="120000"/>
                  </a:lnTo>
                  <a:cubicBezTo>
                    <a:pt x="4638" y="120000"/>
                    <a:pt x="3122" y="119450"/>
                    <a:pt x="1872" y="118361"/>
                  </a:cubicBezTo>
                  <a:close/>
                </a:path>
              </a:pathLst>
            </a:custGeom>
            <a:solidFill>
              <a:schemeClr val="tx2"/>
            </a:solidFill>
            <a:ln>
              <a:noFill/>
            </a:ln>
          </p:spPr>
          <p:txBody>
            <a:bodyPr anchor="ctr"/>
            <a:lstStyle/>
            <a:p>
              <a:pPr algn="ctr"/>
              <a:endParaRPr/>
            </a:p>
          </p:txBody>
        </p:sp>
      </p:grpSp>
      <p:sp>
        <p:nvSpPr>
          <p:cNvPr id="28"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05/</a:t>
            </a:r>
            <a:r>
              <a:rPr lang="zh-CN" altLang="en-US" dirty="0">
                <a:cs typeface="+mn-ea"/>
                <a:sym typeface="+mn-lt"/>
              </a:rPr>
              <a:t>并列版式</a:t>
            </a:r>
            <a:endParaRPr kumimoji="1" lang="zh-CN" altLang="en-US" dirty="0"/>
          </a:p>
        </p:txBody>
      </p:sp>
      <p:sp>
        <p:nvSpPr>
          <p:cNvPr id="29"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18691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21</a:t>
            </a:fld>
            <a:endParaRPr lang="en-US"/>
          </a:p>
        </p:txBody>
      </p:sp>
      <p:sp>
        <p:nvSpPr>
          <p:cNvPr id="6" name="iṥḷíḋè">
            <a:extLst>
              <a:ext uri="{FF2B5EF4-FFF2-40B4-BE49-F238E27FC236}">
                <a16:creationId xmlns:a16="http://schemas.microsoft.com/office/drawing/2014/main" id="{3C1747B4-1F42-4F7C-9223-4C9926276119}"/>
              </a:ext>
            </a:extLst>
          </p:cNvPr>
          <p:cNvSpPr/>
          <p:nvPr/>
        </p:nvSpPr>
        <p:spPr bwMode="auto">
          <a:xfrm>
            <a:off x="1098112" y="1755139"/>
            <a:ext cx="2164253" cy="56539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 Choose the only option to retain text.</a:t>
            </a:r>
          </a:p>
        </p:txBody>
      </p:sp>
      <p:sp>
        <p:nvSpPr>
          <p:cNvPr id="7" name="î$ḻíḓé">
            <a:extLst>
              <a:ext uri="{FF2B5EF4-FFF2-40B4-BE49-F238E27FC236}">
                <a16:creationId xmlns:a16="http://schemas.microsoft.com/office/drawing/2014/main" id="{815A52FB-9B31-443B-B431-CF5A0A593417}"/>
              </a:ext>
            </a:extLst>
          </p:cNvPr>
          <p:cNvSpPr txBox="1"/>
          <p:nvPr/>
        </p:nvSpPr>
        <p:spPr bwMode="auto">
          <a:xfrm>
            <a:off x="1098112" y="1404000"/>
            <a:ext cx="2164253" cy="35113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solidFill>
                  <a:srgbClr val="D71318"/>
                </a:solidFill>
              </a:rPr>
              <a:t>Text here</a:t>
            </a:r>
          </a:p>
        </p:txBody>
      </p:sp>
      <p:sp>
        <p:nvSpPr>
          <p:cNvPr id="9" name="îşļïḑê">
            <a:extLst>
              <a:ext uri="{FF2B5EF4-FFF2-40B4-BE49-F238E27FC236}">
                <a16:creationId xmlns:a16="http://schemas.microsoft.com/office/drawing/2014/main" id="{38DE5C01-C1C9-4834-AFF7-079C61E8DDAD}"/>
              </a:ext>
            </a:extLst>
          </p:cNvPr>
          <p:cNvSpPr/>
          <p:nvPr/>
        </p:nvSpPr>
        <p:spPr bwMode="auto">
          <a:xfrm>
            <a:off x="4059742" y="1755139"/>
            <a:ext cx="2164253" cy="56539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 Choose the only option to retain text.</a:t>
            </a:r>
          </a:p>
        </p:txBody>
      </p:sp>
      <p:sp>
        <p:nvSpPr>
          <p:cNvPr id="10" name="ïṩḷiḋé">
            <a:extLst>
              <a:ext uri="{FF2B5EF4-FFF2-40B4-BE49-F238E27FC236}">
                <a16:creationId xmlns:a16="http://schemas.microsoft.com/office/drawing/2014/main" id="{9EBA58A5-8CBE-4A57-90C9-63ED3A4E3DE3}"/>
              </a:ext>
            </a:extLst>
          </p:cNvPr>
          <p:cNvSpPr txBox="1"/>
          <p:nvPr/>
        </p:nvSpPr>
        <p:spPr bwMode="auto">
          <a:xfrm>
            <a:off x="4059742" y="1404000"/>
            <a:ext cx="2164253" cy="35113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solidFill>
                  <a:srgbClr val="D71318"/>
                </a:solidFill>
              </a:rPr>
              <a:t>Text here</a:t>
            </a:r>
          </a:p>
        </p:txBody>
      </p:sp>
      <p:sp>
        <p:nvSpPr>
          <p:cNvPr id="12" name="îś1ídè">
            <a:extLst>
              <a:ext uri="{FF2B5EF4-FFF2-40B4-BE49-F238E27FC236}">
                <a16:creationId xmlns:a16="http://schemas.microsoft.com/office/drawing/2014/main" id="{D1FF1F6D-2B65-46C6-B242-86AC66771BFD}"/>
              </a:ext>
            </a:extLst>
          </p:cNvPr>
          <p:cNvSpPr/>
          <p:nvPr/>
        </p:nvSpPr>
        <p:spPr bwMode="auto">
          <a:xfrm>
            <a:off x="1098112" y="3419238"/>
            <a:ext cx="2164253" cy="56539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 Choose the only option to retain text.</a:t>
            </a:r>
          </a:p>
        </p:txBody>
      </p:sp>
      <p:sp>
        <p:nvSpPr>
          <p:cNvPr id="13" name="íṥliďe">
            <a:extLst>
              <a:ext uri="{FF2B5EF4-FFF2-40B4-BE49-F238E27FC236}">
                <a16:creationId xmlns:a16="http://schemas.microsoft.com/office/drawing/2014/main" id="{862387F3-EF54-409E-A36E-A22BC4C3CD41}"/>
              </a:ext>
            </a:extLst>
          </p:cNvPr>
          <p:cNvSpPr txBox="1"/>
          <p:nvPr/>
        </p:nvSpPr>
        <p:spPr bwMode="auto">
          <a:xfrm>
            <a:off x="1098112" y="3068099"/>
            <a:ext cx="2164253" cy="35113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solidFill>
                  <a:srgbClr val="D71318"/>
                </a:solidFill>
              </a:rPr>
              <a:t>Text here</a:t>
            </a:r>
          </a:p>
        </p:txBody>
      </p:sp>
      <p:sp>
        <p:nvSpPr>
          <p:cNvPr id="15" name="ï$ḻïḑê">
            <a:extLst>
              <a:ext uri="{FF2B5EF4-FFF2-40B4-BE49-F238E27FC236}">
                <a16:creationId xmlns:a16="http://schemas.microsoft.com/office/drawing/2014/main" id="{2F434FC7-053C-4799-988E-353E549FAB75}"/>
              </a:ext>
            </a:extLst>
          </p:cNvPr>
          <p:cNvSpPr/>
          <p:nvPr/>
        </p:nvSpPr>
        <p:spPr bwMode="auto">
          <a:xfrm>
            <a:off x="4063009" y="3419238"/>
            <a:ext cx="2164253" cy="56539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 Choose the only option to retain text.</a:t>
            </a:r>
          </a:p>
        </p:txBody>
      </p:sp>
      <p:sp>
        <p:nvSpPr>
          <p:cNvPr id="16" name="îṥḻiḍé">
            <a:extLst>
              <a:ext uri="{FF2B5EF4-FFF2-40B4-BE49-F238E27FC236}">
                <a16:creationId xmlns:a16="http://schemas.microsoft.com/office/drawing/2014/main" id="{6F1E0966-9107-406C-8BFE-64A21FCE509C}"/>
              </a:ext>
            </a:extLst>
          </p:cNvPr>
          <p:cNvSpPr txBox="1"/>
          <p:nvPr/>
        </p:nvSpPr>
        <p:spPr bwMode="auto">
          <a:xfrm>
            <a:off x="4063009" y="3068099"/>
            <a:ext cx="2164253" cy="35113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solidFill>
                  <a:srgbClr val="D71318"/>
                </a:solidFill>
              </a:rPr>
              <a:t>Text here</a:t>
            </a:r>
          </a:p>
        </p:txBody>
      </p:sp>
      <p:sp>
        <p:nvSpPr>
          <p:cNvPr id="18" name="isḻíḑê">
            <a:extLst>
              <a:ext uri="{FF2B5EF4-FFF2-40B4-BE49-F238E27FC236}">
                <a16:creationId xmlns:a16="http://schemas.microsoft.com/office/drawing/2014/main" id="{70DC91C6-ABF1-4E2E-8C35-C1E838E94D2C}"/>
              </a:ext>
            </a:extLst>
          </p:cNvPr>
          <p:cNvSpPr/>
          <p:nvPr/>
        </p:nvSpPr>
        <p:spPr bwMode="auto">
          <a:xfrm>
            <a:off x="1098112" y="5083336"/>
            <a:ext cx="2164253" cy="56539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 Choose the only option to retain text.</a:t>
            </a:r>
          </a:p>
        </p:txBody>
      </p:sp>
      <p:sp>
        <p:nvSpPr>
          <p:cNvPr id="19" name="îṥļïďê">
            <a:extLst>
              <a:ext uri="{FF2B5EF4-FFF2-40B4-BE49-F238E27FC236}">
                <a16:creationId xmlns:a16="http://schemas.microsoft.com/office/drawing/2014/main" id="{4BA3B04B-7AF0-4FB9-8B05-B468A5A238C3}"/>
              </a:ext>
            </a:extLst>
          </p:cNvPr>
          <p:cNvSpPr txBox="1"/>
          <p:nvPr/>
        </p:nvSpPr>
        <p:spPr bwMode="auto">
          <a:xfrm>
            <a:off x="1098112" y="4732197"/>
            <a:ext cx="2164253" cy="35113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solidFill>
                  <a:srgbClr val="D71318"/>
                </a:solidFill>
              </a:rPr>
              <a:t>Text here</a:t>
            </a:r>
          </a:p>
        </p:txBody>
      </p:sp>
      <p:sp>
        <p:nvSpPr>
          <p:cNvPr id="21" name="ïṣḷiďè">
            <a:extLst>
              <a:ext uri="{FF2B5EF4-FFF2-40B4-BE49-F238E27FC236}">
                <a16:creationId xmlns:a16="http://schemas.microsoft.com/office/drawing/2014/main" id="{FFC2D7EB-39A2-49D4-8FBE-DC07C23E6AC8}"/>
              </a:ext>
            </a:extLst>
          </p:cNvPr>
          <p:cNvSpPr/>
          <p:nvPr/>
        </p:nvSpPr>
        <p:spPr bwMode="auto">
          <a:xfrm>
            <a:off x="4063009" y="5083336"/>
            <a:ext cx="2164253" cy="56539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 Choose the only option to retain text.</a:t>
            </a:r>
          </a:p>
        </p:txBody>
      </p:sp>
      <p:sp>
        <p:nvSpPr>
          <p:cNvPr id="22" name="íSlíďê">
            <a:extLst>
              <a:ext uri="{FF2B5EF4-FFF2-40B4-BE49-F238E27FC236}">
                <a16:creationId xmlns:a16="http://schemas.microsoft.com/office/drawing/2014/main" id="{738A2BDE-410C-44B4-80FC-FA8FEF7180C7}"/>
              </a:ext>
            </a:extLst>
          </p:cNvPr>
          <p:cNvSpPr txBox="1"/>
          <p:nvPr/>
        </p:nvSpPr>
        <p:spPr bwMode="auto">
          <a:xfrm>
            <a:off x="4063009" y="4732197"/>
            <a:ext cx="2164253" cy="35113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solidFill>
                  <a:srgbClr val="D71318"/>
                </a:solidFill>
              </a:rPr>
              <a:t>Text here</a:t>
            </a:r>
          </a:p>
        </p:txBody>
      </p:sp>
      <p:cxnSp>
        <p:nvCxnSpPr>
          <p:cNvPr id="23" name="直接连接符 22">
            <a:extLst>
              <a:ext uri="{FF2B5EF4-FFF2-40B4-BE49-F238E27FC236}">
                <a16:creationId xmlns:a16="http://schemas.microsoft.com/office/drawing/2014/main" id="{ACB659FE-C1B0-4A20-9C7D-C13D862A6415}"/>
              </a:ext>
            </a:extLst>
          </p:cNvPr>
          <p:cNvCxnSpPr/>
          <p:nvPr/>
        </p:nvCxnSpPr>
        <p:spPr>
          <a:xfrm>
            <a:off x="6548552" y="1125538"/>
            <a:ext cx="0" cy="5018087"/>
          </a:xfrm>
          <a:prstGeom prst="line">
            <a:avLst/>
          </a:prstGeom>
          <a:ln w="3175" cap="rnd">
            <a:solidFill>
              <a:schemeClr val="tx1">
                <a:lumMod val="50000"/>
                <a:lumOff val="5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80ACDE47-A1D4-46D4-A0F5-F4E5A88D0037}"/>
              </a:ext>
            </a:extLst>
          </p:cNvPr>
          <p:cNvCxnSpPr/>
          <p:nvPr/>
        </p:nvCxnSpPr>
        <p:spPr>
          <a:xfrm>
            <a:off x="706256" y="2564904"/>
            <a:ext cx="5517739"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9E0CD76D-9746-44E7-872C-CD14A976AEE5}"/>
              </a:ext>
            </a:extLst>
          </p:cNvPr>
          <p:cNvCxnSpPr/>
          <p:nvPr/>
        </p:nvCxnSpPr>
        <p:spPr>
          <a:xfrm>
            <a:off x="706256" y="4365104"/>
            <a:ext cx="5517739"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00C6E291-E60A-4397-8057-4E72F2477B9E}"/>
              </a:ext>
            </a:extLst>
          </p:cNvPr>
          <p:cNvCxnSpPr/>
          <p:nvPr/>
        </p:nvCxnSpPr>
        <p:spPr>
          <a:xfrm>
            <a:off x="3324952" y="1274530"/>
            <a:ext cx="0" cy="45450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27" name="îṥļíḋê">
            <a:extLst>
              <a:ext uri="{FF2B5EF4-FFF2-40B4-BE49-F238E27FC236}">
                <a16:creationId xmlns:a16="http://schemas.microsoft.com/office/drawing/2014/main" id="{48D9846A-64B8-4124-8136-9CCD6596C3A7}"/>
              </a:ext>
            </a:extLst>
          </p:cNvPr>
          <p:cNvSpPr txBox="1"/>
          <p:nvPr/>
        </p:nvSpPr>
        <p:spPr>
          <a:xfrm>
            <a:off x="6980021" y="2572217"/>
            <a:ext cx="4505723" cy="1944096"/>
          </a:xfrm>
          <a:prstGeom prst="rect">
            <a:avLst/>
          </a:prstGeom>
          <a:noFill/>
        </p:spPr>
        <p:txBody>
          <a:bodyPr wrap="square" lIns="90000" tIns="46800" rIns="90000" bIns="46800" rtlCol="0">
            <a:normAutofit/>
          </a:bodyPr>
          <a:lstStyle/>
          <a:p>
            <a:pPr>
              <a:lnSpc>
                <a:spcPct val="150000"/>
              </a:lnSpc>
            </a:pPr>
            <a:r>
              <a:rPr lang="en-US" altLang="zh-CN" sz="1400" dirty="0"/>
              <a:t>Unified fonts make reading more fluent.</a:t>
            </a:r>
          </a:p>
          <a:p>
            <a:pPr>
              <a:lnSpc>
                <a:spcPct val="150000"/>
              </a:lnSpc>
            </a:pPr>
            <a:r>
              <a:rPr lang="en-US" altLang="zh-CN" sz="1700" b="1" dirty="0"/>
              <a:t>Theme color makes PPT more convenient to change.</a:t>
            </a:r>
          </a:p>
          <a:p>
            <a:pPr>
              <a:lnSpc>
                <a:spcPct val="150000"/>
              </a:lnSpc>
            </a:pPr>
            <a:r>
              <a:rPr lang="en-US" altLang="zh-CN" sz="1400" dirty="0"/>
              <a:t>Adjust the spacing to adapt to Chinese typesetting, use the reference line in PPT.</a:t>
            </a:r>
            <a:endParaRPr lang="en-US" sz="1600" b="1" dirty="0"/>
          </a:p>
        </p:txBody>
      </p:sp>
      <p:sp>
        <p:nvSpPr>
          <p:cNvPr id="31" name="Freeform 5"/>
          <p:cNvSpPr>
            <a:spLocks noEditPoints="1"/>
          </p:cNvSpPr>
          <p:nvPr/>
        </p:nvSpPr>
        <p:spPr bwMode="auto">
          <a:xfrm>
            <a:off x="721282" y="1396752"/>
            <a:ext cx="314243" cy="350747"/>
          </a:xfrm>
          <a:custGeom>
            <a:avLst/>
            <a:gdLst>
              <a:gd name="T0" fmla="*/ 44 w 160"/>
              <a:gd name="T1" fmla="*/ 70 h 176"/>
              <a:gd name="T2" fmla="*/ 36 w 160"/>
              <a:gd name="T3" fmla="*/ 102 h 176"/>
              <a:gd name="T4" fmla="*/ 38 w 160"/>
              <a:gd name="T5" fmla="*/ 104 h 176"/>
              <a:gd name="T6" fmla="*/ 48 w 160"/>
              <a:gd name="T7" fmla="*/ 126 h 176"/>
              <a:gd name="T8" fmla="*/ 50 w 160"/>
              <a:gd name="T9" fmla="*/ 128 h 176"/>
              <a:gd name="T10" fmla="*/ 68 w 160"/>
              <a:gd name="T11" fmla="*/ 138 h 176"/>
              <a:gd name="T12" fmla="*/ 72 w 160"/>
              <a:gd name="T13" fmla="*/ 138 h 176"/>
              <a:gd name="T14" fmla="*/ 70 w 160"/>
              <a:gd name="T15" fmla="*/ 124 h 176"/>
              <a:gd name="T16" fmla="*/ 52 w 160"/>
              <a:gd name="T17" fmla="*/ 102 h 176"/>
              <a:gd name="T18" fmla="*/ 50 w 160"/>
              <a:gd name="T19" fmla="*/ 100 h 176"/>
              <a:gd name="T20" fmla="*/ 48 w 160"/>
              <a:gd name="T21" fmla="*/ 76 h 176"/>
              <a:gd name="T22" fmla="*/ 68 w 160"/>
              <a:gd name="T23" fmla="*/ 44 h 176"/>
              <a:gd name="T24" fmla="*/ 64 w 160"/>
              <a:gd name="T25" fmla="*/ 64 h 176"/>
              <a:gd name="T26" fmla="*/ 76 w 160"/>
              <a:gd name="T27" fmla="*/ 64 h 176"/>
              <a:gd name="T28" fmla="*/ 72 w 160"/>
              <a:gd name="T29" fmla="*/ 42 h 176"/>
              <a:gd name="T30" fmla="*/ 84 w 160"/>
              <a:gd name="T31" fmla="*/ 65 h 176"/>
              <a:gd name="T32" fmla="*/ 92 w 160"/>
              <a:gd name="T33" fmla="*/ 70 h 176"/>
              <a:gd name="T34" fmla="*/ 93 w 160"/>
              <a:gd name="T35" fmla="*/ 96 h 176"/>
              <a:gd name="T36" fmla="*/ 111 w 160"/>
              <a:gd name="T37" fmla="*/ 125 h 176"/>
              <a:gd name="T38" fmla="*/ 100 w 160"/>
              <a:gd name="T39" fmla="*/ 114 h 176"/>
              <a:gd name="T40" fmla="*/ 88 w 160"/>
              <a:gd name="T41" fmla="*/ 114 h 176"/>
              <a:gd name="T42" fmla="*/ 97 w 160"/>
              <a:gd name="T43" fmla="*/ 120 h 176"/>
              <a:gd name="T44" fmla="*/ 112 w 160"/>
              <a:gd name="T45" fmla="*/ 139 h 176"/>
              <a:gd name="T46" fmla="*/ 114 w 160"/>
              <a:gd name="T47" fmla="*/ 140 h 176"/>
              <a:gd name="T48" fmla="*/ 119 w 160"/>
              <a:gd name="T49" fmla="*/ 95 h 176"/>
              <a:gd name="T50" fmla="*/ 84 w 160"/>
              <a:gd name="T51" fmla="*/ 36 h 176"/>
              <a:gd name="T52" fmla="*/ 112 w 160"/>
              <a:gd name="T53" fmla="*/ 106 h 176"/>
              <a:gd name="T54" fmla="*/ 96 w 160"/>
              <a:gd name="T55" fmla="*/ 69 h 176"/>
              <a:gd name="T56" fmla="*/ 88 w 160"/>
              <a:gd name="T57" fmla="*/ 64 h 176"/>
              <a:gd name="T58" fmla="*/ 104 w 160"/>
              <a:gd name="T59" fmla="*/ 47 h 176"/>
              <a:gd name="T60" fmla="*/ 106 w 160"/>
              <a:gd name="T61" fmla="*/ 77 h 176"/>
              <a:gd name="T62" fmla="*/ 108 w 160"/>
              <a:gd name="T63" fmla="*/ 50 h 176"/>
              <a:gd name="T64" fmla="*/ 116 w 160"/>
              <a:gd name="T65" fmla="*/ 94 h 176"/>
              <a:gd name="T66" fmla="*/ 93 w 160"/>
              <a:gd name="T67" fmla="*/ 4 h 176"/>
              <a:gd name="T68" fmla="*/ 67 w 160"/>
              <a:gd name="T69" fmla="*/ 4 h 176"/>
              <a:gd name="T70" fmla="*/ 0 w 160"/>
              <a:gd name="T71" fmla="*/ 57 h 176"/>
              <a:gd name="T72" fmla="*/ 13 w 160"/>
              <a:gd name="T73" fmla="*/ 142 h 176"/>
              <a:gd name="T74" fmla="*/ 80 w 160"/>
              <a:gd name="T75" fmla="*/ 176 h 176"/>
              <a:gd name="T76" fmla="*/ 147 w 160"/>
              <a:gd name="T77" fmla="*/ 142 h 176"/>
              <a:gd name="T78" fmla="*/ 160 w 160"/>
              <a:gd name="T79" fmla="*/ 57 h 176"/>
              <a:gd name="T80" fmla="*/ 152 w 160"/>
              <a:gd name="T81" fmla="*/ 120 h 176"/>
              <a:gd name="T82" fmla="*/ 89 w 160"/>
              <a:gd name="T83" fmla="*/ 166 h 176"/>
              <a:gd name="T84" fmla="*/ 71 w 160"/>
              <a:gd name="T85" fmla="*/ 166 h 176"/>
              <a:gd name="T86" fmla="*/ 8 w 160"/>
              <a:gd name="T87" fmla="*/ 120 h 176"/>
              <a:gd name="T88" fmla="*/ 17 w 160"/>
              <a:gd name="T89" fmla="*/ 42 h 176"/>
              <a:gd name="T90" fmla="*/ 80 w 160"/>
              <a:gd name="T91" fmla="*/ 8 h 176"/>
              <a:gd name="T92" fmla="*/ 143 w 160"/>
              <a:gd name="T93" fmla="*/ 42 h 176"/>
              <a:gd name="T94" fmla="*/ 152 w 160"/>
              <a:gd name="T95"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0" h="176">
                <a:moveTo>
                  <a:pt x="84" y="36"/>
                </a:moveTo>
                <a:cubicBezTo>
                  <a:pt x="64" y="36"/>
                  <a:pt x="47" y="51"/>
                  <a:pt x="44" y="70"/>
                </a:cubicBezTo>
                <a:cubicBezTo>
                  <a:pt x="44" y="72"/>
                  <a:pt x="44" y="74"/>
                  <a:pt x="44" y="76"/>
                </a:cubicBezTo>
                <a:cubicBezTo>
                  <a:pt x="44" y="84"/>
                  <a:pt x="36" y="102"/>
                  <a:pt x="36" y="102"/>
                </a:cubicBezTo>
                <a:cubicBezTo>
                  <a:pt x="36" y="102"/>
                  <a:pt x="36" y="103"/>
                  <a:pt x="36" y="104"/>
                </a:cubicBezTo>
                <a:cubicBezTo>
                  <a:pt x="36" y="104"/>
                  <a:pt x="37" y="104"/>
                  <a:pt x="38" y="104"/>
                </a:cubicBezTo>
                <a:cubicBezTo>
                  <a:pt x="48" y="104"/>
                  <a:pt x="48" y="104"/>
                  <a:pt x="48" y="104"/>
                </a:cubicBezTo>
                <a:cubicBezTo>
                  <a:pt x="48" y="126"/>
                  <a:pt x="48" y="126"/>
                  <a:pt x="48" y="126"/>
                </a:cubicBezTo>
                <a:cubicBezTo>
                  <a:pt x="48" y="127"/>
                  <a:pt x="48" y="128"/>
                  <a:pt x="48" y="128"/>
                </a:cubicBezTo>
                <a:cubicBezTo>
                  <a:pt x="49" y="128"/>
                  <a:pt x="49" y="128"/>
                  <a:pt x="50" y="128"/>
                </a:cubicBezTo>
                <a:cubicBezTo>
                  <a:pt x="68" y="128"/>
                  <a:pt x="68" y="128"/>
                  <a:pt x="68" y="128"/>
                </a:cubicBezTo>
                <a:cubicBezTo>
                  <a:pt x="68" y="138"/>
                  <a:pt x="68" y="138"/>
                  <a:pt x="68" y="138"/>
                </a:cubicBezTo>
                <a:cubicBezTo>
                  <a:pt x="68" y="140"/>
                  <a:pt x="69" y="140"/>
                  <a:pt x="70" y="140"/>
                </a:cubicBezTo>
                <a:cubicBezTo>
                  <a:pt x="71" y="140"/>
                  <a:pt x="72" y="140"/>
                  <a:pt x="72" y="138"/>
                </a:cubicBezTo>
                <a:cubicBezTo>
                  <a:pt x="72" y="126"/>
                  <a:pt x="72" y="126"/>
                  <a:pt x="72" y="126"/>
                </a:cubicBezTo>
                <a:cubicBezTo>
                  <a:pt x="72" y="125"/>
                  <a:pt x="71" y="124"/>
                  <a:pt x="70" y="124"/>
                </a:cubicBezTo>
                <a:cubicBezTo>
                  <a:pt x="52" y="124"/>
                  <a:pt x="52" y="124"/>
                  <a:pt x="52" y="124"/>
                </a:cubicBezTo>
                <a:cubicBezTo>
                  <a:pt x="52" y="102"/>
                  <a:pt x="52" y="102"/>
                  <a:pt x="52" y="102"/>
                </a:cubicBezTo>
                <a:cubicBezTo>
                  <a:pt x="52" y="102"/>
                  <a:pt x="52" y="101"/>
                  <a:pt x="52" y="101"/>
                </a:cubicBezTo>
                <a:cubicBezTo>
                  <a:pt x="52" y="100"/>
                  <a:pt x="51" y="100"/>
                  <a:pt x="50" y="100"/>
                </a:cubicBezTo>
                <a:cubicBezTo>
                  <a:pt x="41" y="100"/>
                  <a:pt x="41" y="100"/>
                  <a:pt x="41" y="100"/>
                </a:cubicBezTo>
                <a:cubicBezTo>
                  <a:pt x="44" y="95"/>
                  <a:pt x="48" y="83"/>
                  <a:pt x="48" y="76"/>
                </a:cubicBezTo>
                <a:cubicBezTo>
                  <a:pt x="48" y="75"/>
                  <a:pt x="48" y="73"/>
                  <a:pt x="48" y="71"/>
                </a:cubicBezTo>
                <a:cubicBezTo>
                  <a:pt x="50" y="59"/>
                  <a:pt x="58" y="50"/>
                  <a:pt x="68" y="44"/>
                </a:cubicBezTo>
                <a:cubicBezTo>
                  <a:pt x="68" y="59"/>
                  <a:pt x="68" y="59"/>
                  <a:pt x="68" y="59"/>
                </a:cubicBezTo>
                <a:cubicBezTo>
                  <a:pt x="66" y="60"/>
                  <a:pt x="64" y="62"/>
                  <a:pt x="64" y="64"/>
                </a:cubicBezTo>
                <a:cubicBezTo>
                  <a:pt x="64" y="68"/>
                  <a:pt x="67" y="70"/>
                  <a:pt x="70" y="70"/>
                </a:cubicBezTo>
                <a:cubicBezTo>
                  <a:pt x="73" y="70"/>
                  <a:pt x="76" y="68"/>
                  <a:pt x="76" y="64"/>
                </a:cubicBezTo>
                <a:cubicBezTo>
                  <a:pt x="76" y="62"/>
                  <a:pt x="74" y="60"/>
                  <a:pt x="72" y="59"/>
                </a:cubicBezTo>
                <a:cubicBezTo>
                  <a:pt x="72" y="42"/>
                  <a:pt x="72" y="42"/>
                  <a:pt x="72" y="42"/>
                </a:cubicBezTo>
                <a:cubicBezTo>
                  <a:pt x="76" y="41"/>
                  <a:pt x="80" y="40"/>
                  <a:pt x="84" y="40"/>
                </a:cubicBezTo>
                <a:cubicBezTo>
                  <a:pt x="84" y="65"/>
                  <a:pt x="84" y="65"/>
                  <a:pt x="84" y="65"/>
                </a:cubicBezTo>
                <a:cubicBezTo>
                  <a:pt x="84" y="66"/>
                  <a:pt x="84" y="66"/>
                  <a:pt x="85" y="66"/>
                </a:cubicBezTo>
                <a:cubicBezTo>
                  <a:pt x="92" y="70"/>
                  <a:pt x="92" y="70"/>
                  <a:pt x="92" y="70"/>
                </a:cubicBezTo>
                <a:cubicBezTo>
                  <a:pt x="92" y="94"/>
                  <a:pt x="92" y="94"/>
                  <a:pt x="92" y="94"/>
                </a:cubicBezTo>
                <a:cubicBezTo>
                  <a:pt x="92" y="95"/>
                  <a:pt x="92" y="96"/>
                  <a:pt x="93" y="96"/>
                </a:cubicBezTo>
                <a:cubicBezTo>
                  <a:pt x="112" y="111"/>
                  <a:pt x="112" y="111"/>
                  <a:pt x="112" y="111"/>
                </a:cubicBezTo>
                <a:cubicBezTo>
                  <a:pt x="111" y="116"/>
                  <a:pt x="111" y="121"/>
                  <a:pt x="111" y="125"/>
                </a:cubicBezTo>
                <a:cubicBezTo>
                  <a:pt x="100" y="116"/>
                  <a:pt x="100" y="116"/>
                  <a:pt x="100" y="116"/>
                </a:cubicBezTo>
                <a:cubicBezTo>
                  <a:pt x="100" y="116"/>
                  <a:pt x="100" y="115"/>
                  <a:pt x="100" y="114"/>
                </a:cubicBezTo>
                <a:cubicBezTo>
                  <a:pt x="100" y="111"/>
                  <a:pt x="97" y="108"/>
                  <a:pt x="94" y="108"/>
                </a:cubicBezTo>
                <a:cubicBezTo>
                  <a:pt x="91" y="108"/>
                  <a:pt x="88" y="111"/>
                  <a:pt x="88" y="114"/>
                </a:cubicBezTo>
                <a:cubicBezTo>
                  <a:pt x="88" y="118"/>
                  <a:pt x="91" y="120"/>
                  <a:pt x="94" y="120"/>
                </a:cubicBezTo>
                <a:cubicBezTo>
                  <a:pt x="95" y="120"/>
                  <a:pt x="96" y="120"/>
                  <a:pt x="97" y="120"/>
                </a:cubicBezTo>
                <a:cubicBezTo>
                  <a:pt x="111" y="131"/>
                  <a:pt x="111" y="131"/>
                  <a:pt x="111" y="131"/>
                </a:cubicBezTo>
                <a:cubicBezTo>
                  <a:pt x="112" y="135"/>
                  <a:pt x="112" y="138"/>
                  <a:pt x="112" y="139"/>
                </a:cubicBezTo>
                <a:cubicBezTo>
                  <a:pt x="112" y="140"/>
                  <a:pt x="113" y="140"/>
                  <a:pt x="114" y="140"/>
                </a:cubicBezTo>
                <a:cubicBezTo>
                  <a:pt x="114" y="140"/>
                  <a:pt x="114" y="140"/>
                  <a:pt x="114" y="140"/>
                </a:cubicBezTo>
                <a:cubicBezTo>
                  <a:pt x="116" y="140"/>
                  <a:pt x="116" y="139"/>
                  <a:pt x="116" y="138"/>
                </a:cubicBezTo>
                <a:cubicBezTo>
                  <a:pt x="116" y="138"/>
                  <a:pt x="112" y="110"/>
                  <a:pt x="119" y="95"/>
                </a:cubicBezTo>
                <a:cubicBezTo>
                  <a:pt x="122" y="88"/>
                  <a:pt x="124" y="82"/>
                  <a:pt x="124" y="76"/>
                </a:cubicBezTo>
                <a:cubicBezTo>
                  <a:pt x="124" y="54"/>
                  <a:pt x="106" y="36"/>
                  <a:pt x="84" y="36"/>
                </a:cubicBezTo>
                <a:moveTo>
                  <a:pt x="116" y="94"/>
                </a:moveTo>
                <a:cubicBezTo>
                  <a:pt x="114" y="97"/>
                  <a:pt x="113" y="102"/>
                  <a:pt x="112" y="106"/>
                </a:cubicBezTo>
                <a:cubicBezTo>
                  <a:pt x="96" y="94"/>
                  <a:pt x="96" y="94"/>
                  <a:pt x="96" y="94"/>
                </a:cubicBezTo>
                <a:cubicBezTo>
                  <a:pt x="96" y="69"/>
                  <a:pt x="96" y="69"/>
                  <a:pt x="96" y="69"/>
                </a:cubicBezTo>
                <a:cubicBezTo>
                  <a:pt x="96" y="68"/>
                  <a:pt x="96" y="68"/>
                  <a:pt x="95" y="68"/>
                </a:cubicBezTo>
                <a:cubicBezTo>
                  <a:pt x="88" y="64"/>
                  <a:pt x="88" y="64"/>
                  <a:pt x="88" y="64"/>
                </a:cubicBezTo>
                <a:cubicBezTo>
                  <a:pt x="88" y="41"/>
                  <a:pt x="88" y="41"/>
                  <a:pt x="88" y="41"/>
                </a:cubicBezTo>
                <a:cubicBezTo>
                  <a:pt x="94" y="42"/>
                  <a:pt x="99" y="44"/>
                  <a:pt x="104" y="47"/>
                </a:cubicBezTo>
                <a:cubicBezTo>
                  <a:pt x="104" y="75"/>
                  <a:pt x="104" y="75"/>
                  <a:pt x="104" y="75"/>
                </a:cubicBezTo>
                <a:cubicBezTo>
                  <a:pt x="104" y="76"/>
                  <a:pt x="105" y="77"/>
                  <a:pt x="106" y="77"/>
                </a:cubicBezTo>
                <a:cubicBezTo>
                  <a:pt x="107" y="77"/>
                  <a:pt x="108" y="76"/>
                  <a:pt x="108" y="75"/>
                </a:cubicBezTo>
                <a:cubicBezTo>
                  <a:pt x="108" y="50"/>
                  <a:pt x="108" y="50"/>
                  <a:pt x="108" y="50"/>
                </a:cubicBezTo>
                <a:cubicBezTo>
                  <a:pt x="115" y="56"/>
                  <a:pt x="120" y="66"/>
                  <a:pt x="120" y="77"/>
                </a:cubicBezTo>
                <a:cubicBezTo>
                  <a:pt x="120" y="82"/>
                  <a:pt x="119" y="87"/>
                  <a:pt x="116" y="94"/>
                </a:cubicBezTo>
                <a:moveTo>
                  <a:pt x="147" y="35"/>
                </a:moveTo>
                <a:cubicBezTo>
                  <a:pt x="93" y="4"/>
                  <a:pt x="93" y="4"/>
                  <a:pt x="93" y="4"/>
                </a:cubicBezTo>
                <a:cubicBezTo>
                  <a:pt x="89" y="2"/>
                  <a:pt x="85" y="0"/>
                  <a:pt x="80" y="0"/>
                </a:cubicBezTo>
                <a:cubicBezTo>
                  <a:pt x="75" y="0"/>
                  <a:pt x="71" y="2"/>
                  <a:pt x="67" y="4"/>
                </a:cubicBezTo>
                <a:cubicBezTo>
                  <a:pt x="13" y="35"/>
                  <a:pt x="13" y="35"/>
                  <a:pt x="13" y="35"/>
                </a:cubicBezTo>
                <a:cubicBezTo>
                  <a:pt x="6" y="39"/>
                  <a:pt x="0" y="49"/>
                  <a:pt x="0" y="57"/>
                </a:cubicBezTo>
                <a:cubicBezTo>
                  <a:pt x="0" y="120"/>
                  <a:pt x="0" y="120"/>
                  <a:pt x="0" y="120"/>
                </a:cubicBezTo>
                <a:cubicBezTo>
                  <a:pt x="0" y="128"/>
                  <a:pt x="6" y="138"/>
                  <a:pt x="13" y="142"/>
                </a:cubicBezTo>
                <a:cubicBezTo>
                  <a:pt x="67" y="173"/>
                  <a:pt x="67" y="173"/>
                  <a:pt x="67" y="173"/>
                </a:cubicBezTo>
                <a:cubicBezTo>
                  <a:pt x="70" y="175"/>
                  <a:pt x="75" y="176"/>
                  <a:pt x="80" y="176"/>
                </a:cubicBezTo>
                <a:cubicBezTo>
                  <a:pt x="85" y="176"/>
                  <a:pt x="89" y="175"/>
                  <a:pt x="93" y="173"/>
                </a:cubicBezTo>
                <a:cubicBezTo>
                  <a:pt x="147" y="142"/>
                  <a:pt x="147" y="142"/>
                  <a:pt x="147" y="142"/>
                </a:cubicBezTo>
                <a:cubicBezTo>
                  <a:pt x="154" y="138"/>
                  <a:pt x="160" y="128"/>
                  <a:pt x="160" y="120"/>
                </a:cubicBezTo>
                <a:cubicBezTo>
                  <a:pt x="160" y="57"/>
                  <a:pt x="160" y="57"/>
                  <a:pt x="160" y="57"/>
                </a:cubicBezTo>
                <a:cubicBezTo>
                  <a:pt x="160" y="49"/>
                  <a:pt x="154" y="39"/>
                  <a:pt x="147" y="35"/>
                </a:cubicBezTo>
                <a:moveTo>
                  <a:pt x="152" y="120"/>
                </a:moveTo>
                <a:cubicBezTo>
                  <a:pt x="152" y="125"/>
                  <a:pt x="148" y="132"/>
                  <a:pt x="143" y="135"/>
                </a:cubicBezTo>
                <a:cubicBezTo>
                  <a:pt x="89" y="166"/>
                  <a:pt x="89" y="166"/>
                  <a:pt x="89" y="166"/>
                </a:cubicBezTo>
                <a:cubicBezTo>
                  <a:pt x="87" y="168"/>
                  <a:pt x="84" y="168"/>
                  <a:pt x="80" y="168"/>
                </a:cubicBezTo>
                <a:cubicBezTo>
                  <a:pt x="76" y="168"/>
                  <a:pt x="73" y="168"/>
                  <a:pt x="71" y="166"/>
                </a:cubicBezTo>
                <a:cubicBezTo>
                  <a:pt x="17" y="135"/>
                  <a:pt x="17" y="135"/>
                  <a:pt x="17" y="135"/>
                </a:cubicBezTo>
                <a:cubicBezTo>
                  <a:pt x="12" y="132"/>
                  <a:pt x="8" y="125"/>
                  <a:pt x="8" y="120"/>
                </a:cubicBezTo>
                <a:cubicBezTo>
                  <a:pt x="8" y="57"/>
                  <a:pt x="8" y="57"/>
                  <a:pt x="8" y="57"/>
                </a:cubicBezTo>
                <a:cubicBezTo>
                  <a:pt x="8" y="52"/>
                  <a:pt x="12" y="44"/>
                  <a:pt x="17" y="42"/>
                </a:cubicBezTo>
                <a:cubicBezTo>
                  <a:pt x="71" y="10"/>
                  <a:pt x="71" y="10"/>
                  <a:pt x="71" y="10"/>
                </a:cubicBezTo>
                <a:cubicBezTo>
                  <a:pt x="73" y="9"/>
                  <a:pt x="76" y="8"/>
                  <a:pt x="80" y="8"/>
                </a:cubicBezTo>
                <a:cubicBezTo>
                  <a:pt x="84" y="8"/>
                  <a:pt x="87" y="9"/>
                  <a:pt x="89" y="10"/>
                </a:cubicBezTo>
                <a:cubicBezTo>
                  <a:pt x="143" y="42"/>
                  <a:pt x="143" y="42"/>
                  <a:pt x="143" y="42"/>
                </a:cubicBezTo>
                <a:cubicBezTo>
                  <a:pt x="148" y="44"/>
                  <a:pt x="152" y="52"/>
                  <a:pt x="152" y="57"/>
                </a:cubicBezTo>
                <a:cubicBezTo>
                  <a:pt x="152" y="120"/>
                  <a:pt x="152" y="120"/>
                  <a:pt x="152" y="12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2" name="Freeform 6"/>
          <p:cNvSpPr>
            <a:spLocks noEditPoints="1"/>
          </p:cNvSpPr>
          <p:nvPr/>
        </p:nvSpPr>
        <p:spPr bwMode="auto">
          <a:xfrm>
            <a:off x="3713757" y="1439381"/>
            <a:ext cx="345985" cy="287263"/>
          </a:xfrm>
          <a:custGeom>
            <a:avLst/>
            <a:gdLst>
              <a:gd name="T0" fmla="*/ 132 w 176"/>
              <a:gd name="T1" fmla="*/ 72 h 144"/>
              <a:gd name="T2" fmla="*/ 107 w 176"/>
              <a:gd name="T3" fmla="*/ 108 h 144"/>
              <a:gd name="T4" fmla="*/ 86 w 176"/>
              <a:gd name="T5" fmla="*/ 107 h 144"/>
              <a:gd name="T6" fmla="*/ 80 w 176"/>
              <a:gd name="T7" fmla="*/ 85 h 144"/>
              <a:gd name="T8" fmla="*/ 56 w 176"/>
              <a:gd name="T9" fmla="*/ 85 h 144"/>
              <a:gd name="T10" fmla="*/ 73 w 176"/>
              <a:gd name="T11" fmla="*/ 96 h 144"/>
              <a:gd name="T12" fmla="*/ 76 w 176"/>
              <a:gd name="T13" fmla="*/ 124 h 144"/>
              <a:gd name="T14" fmla="*/ 116 w 176"/>
              <a:gd name="T15" fmla="*/ 124 h 144"/>
              <a:gd name="T16" fmla="*/ 142 w 176"/>
              <a:gd name="T17" fmla="*/ 91 h 144"/>
              <a:gd name="T18" fmla="*/ 176 w 176"/>
              <a:gd name="T19" fmla="*/ 73 h 144"/>
              <a:gd name="T20" fmla="*/ 68 w 176"/>
              <a:gd name="T21" fmla="*/ 92 h 144"/>
              <a:gd name="T22" fmla="*/ 68 w 176"/>
              <a:gd name="T23" fmla="*/ 76 h 144"/>
              <a:gd name="T24" fmla="*/ 68 w 176"/>
              <a:gd name="T25" fmla="*/ 92 h 144"/>
              <a:gd name="T26" fmla="*/ 84 w 176"/>
              <a:gd name="T27" fmla="*/ 124 h 144"/>
              <a:gd name="T28" fmla="*/ 108 w 176"/>
              <a:gd name="T29" fmla="*/ 124 h 144"/>
              <a:gd name="T30" fmla="*/ 154 w 176"/>
              <a:gd name="T31" fmla="*/ 86 h 144"/>
              <a:gd name="T32" fmla="*/ 154 w 176"/>
              <a:gd name="T33" fmla="*/ 58 h 144"/>
              <a:gd name="T34" fmla="*/ 154 w 176"/>
              <a:gd name="T35" fmla="*/ 86 h 144"/>
              <a:gd name="T36" fmla="*/ 80 w 176"/>
              <a:gd name="T37" fmla="*/ 40 h 144"/>
              <a:gd name="T38" fmla="*/ 100 w 176"/>
              <a:gd name="T39" fmla="*/ 52 h 144"/>
              <a:gd name="T40" fmla="*/ 108 w 176"/>
              <a:gd name="T41" fmla="*/ 72 h 144"/>
              <a:gd name="T42" fmla="*/ 108 w 176"/>
              <a:gd name="T43" fmla="*/ 48 h 144"/>
              <a:gd name="T44" fmla="*/ 93 w 176"/>
              <a:gd name="T45" fmla="*/ 36 h 144"/>
              <a:gd name="T46" fmla="*/ 80 w 176"/>
              <a:gd name="T47" fmla="*/ 0 h 144"/>
              <a:gd name="T48" fmla="*/ 63 w 176"/>
              <a:gd name="T49" fmla="*/ 31 h 144"/>
              <a:gd name="T50" fmla="*/ 22 w 176"/>
              <a:gd name="T51" fmla="*/ 50 h 144"/>
              <a:gd name="T52" fmla="*/ 22 w 176"/>
              <a:gd name="T53" fmla="*/ 94 h 144"/>
              <a:gd name="T54" fmla="*/ 40 w 176"/>
              <a:gd name="T55" fmla="*/ 60 h 144"/>
              <a:gd name="T56" fmla="*/ 108 w 176"/>
              <a:gd name="T57" fmla="*/ 52 h 144"/>
              <a:gd name="T58" fmla="*/ 108 w 176"/>
              <a:gd name="T59" fmla="*/ 68 h 144"/>
              <a:gd name="T60" fmla="*/ 108 w 176"/>
              <a:gd name="T61" fmla="*/ 52 h 144"/>
              <a:gd name="T62" fmla="*/ 92 w 176"/>
              <a:gd name="T63" fmla="*/ 20 h 144"/>
              <a:gd name="T64" fmla="*/ 68 w 176"/>
              <a:gd name="T65" fmla="*/ 20 h 144"/>
              <a:gd name="T66" fmla="*/ 22 w 176"/>
              <a:gd name="T67" fmla="*/ 86 h 144"/>
              <a:gd name="T68" fmla="*/ 22 w 176"/>
              <a:gd name="T69" fmla="*/ 58 h 144"/>
              <a:gd name="T70" fmla="*/ 22 w 176"/>
              <a:gd name="T71" fmla="*/ 8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44">
                <a:moveTo>
                  <a:pt x="154" y="50"/>
                </a:moveTo>
                <a:cubicBezTo>
                  <a:pt x="142" y="50"/>
                  <a:pt x="132" y="60"/>
                  <a:pt x="132" y="72"/>
                </a:cubicBezTo>
                <a:cubicBezTo>
                  <a:pt x="132" y="77"/>
                  <a:pt x="134" y="81"/>
                  <a:pt x="136" y="85"/>
                </a:cubicBezTo>
                <a:cubicBezTo>
                  <a:pt x="107" y="108"/>
                  <a:pt x="107" y="108"/>
                  <a:pt x="107" y="108"/>
                </a:cubicBezTo>
                <a:cubicBezTo>
                  <a:pt x="104" y="106"/>
                  <a:pt x="100" y="104"/>
                  <a:pt x="96" y="104"/>
                </a:cubicBezTo>
                <a:cubicBezTo>
                  <a:pt x="92" y="104"/>
                  <a:pt x="89" y="106"/>
                  <a:pt x="86" y="107"/>
                </a:cubicBezTo>
                <a:cubicBezTo>
                  <a:pt x="76" y="93"/>
                  <a:pt x="76" y="93"/>
                  <a:pt x="76" y="93"/>
                </a:cubicBezTo>
                <a:cubicBezTo>
                  <a:pt x="79" y="91"/>
                  <a:pt x="80" y="88"/>
                  <a:pt x="80" y="85"/>
                </a:cubicBezTo>
                <a:cubicBezTo>
                  <a:pt x="80" y="78"/>
                  <a:pt x="75" y="73"/>
                  <a:pt x="68" y="73"/>
                </a:cubicBezTo>
                <a:cubicBezTo>
                  <a:pt x="61" y="73"/>
                  <a:pt x="56" y="78"/>
                  <a:pt x="56" y="85"/>
                </a:cubicBezTo>
                <a:cubicBezTo>
                  <a:pt x="56" y="92"/>
                  <a:pt x="61" y="97"/>
                  <a:pt x="68" y="97"/>
                </a:cubicBezTo>
                <a:cubicBezTo>
                  <a:pt x="70" y="97"/>
                  <a:pt x="72" y="96"/>
                  <a:pt x="73" y="96"/>
                </a:cubicBezTo>
                <a:cubicBezTo>
                  <a:pt x="83" y="110"/>
                  <a:pt x="83" y="110"/>
                  <a:pt x="83" y="110"/>
                </a:cubicBezTo>
                <a:cubicBezTo>
                  <a:pt x="79" y="113"/>
                  <a:pt x="76" y="118"/>
                  <a:pt x="76" y="124"/>
                </a:cubicBezTo>
                <a:cubicBezTo>
                  <a:pt x="76" y="136"/>
                  <a:pt x="85" y="144"/>
                  <a:pt x="96" y="144"/>
                </a:cubicBezTo>
                <a:cubicBezTo>
                  <a:pt x="107" y="144"/>
                  <a:pt x="116" y="136"/>
                  <a:pt x="116" y="124"/>
                </a:cubicBezTo>
                <a:cubicBezTo>
                  <a:pt x="116" y="120"/>
                  <a:pt x="115" y="117"/>
                  <a:pt x="113" y="114"/>
                </a:cubicBezTo>
                <a:cubicBezTo>
                  <a:pt x="142" y="91"/>
                  <a:pt x="142" y="91"/>
                  <a:pt x="142" y="91"/>
                </a:cubicBezTo>
                <a:cubicBezTo>
                  <a:pt x="145" y="93"/>
                  <a:pt x="150" y="95"/>
                  <a:pt x="154" y="95"/>
                </a:cubicBezTo>
                <a:cubicBezTo>
                  <a:pt x="166" y="95"/>
                  <a:pt x="176" y="85"/>
                  <a:pt x="176" y="73"/>
                </a:cubicBezTo>
                <a:cubicBezTo>
                  <a:pt x="176" y="60"/>
                  <a:pt x="166" y="50"/>
                  <a:pt x="154" y="50"/>
                </a:cubicBezTo>
                <a:moveTo>
                  <a:pt x="68" y="92"/>
                </a:moveTo>
                <a:cubicBezTo>
                  <a:pt x="64" y="92"/>
                  <a:pt x="60" y="89"/>
                  <a:pt x="60" y="84"/>
                </a:cubicBezTo>
                <a:cubicBezTo>
                  <a:pt x="60" y="80"/>
                  <a:pt x="64" y="76"/>
                  <a:pt x="68" y="76"/>
                </a:cubicBezTo>
                <a:cubicBezTo>
                  <a:pt x="72" y="76"/>
                  <a:pt x="76" y="80"/>
                  <a:pt x="76" y="84"/>
                </a:cubicBezTo>
                <a:cubicBezTo>
                  <a:pt x="76" y="89"/>
                  <a:pt x="72" y="92"/>
                  <a:pt x="68" y="92"/>
                </a:cubicBezTo>
                <a:moveTo>
                  <a:pt x="96" y="136"/>
                </a:moveTo>
                <a:cubicBezTo>
                  <a:pt x="89" y="136"/>
                  <a:pt x="84" y="131"/>
                  <a:pt x="84" y="124"/>
                </a:cubicBezTo>
                <a:cubicBezTo>
                  <a:pt x="84" y="118"/>
                  <a:pt x="89" y="112"/>
                  <a:pt x="96" y="112"/>
                </a:cubicBezTo>
                <a:cubicBezTo>
                  <a:pt x="103" y="112"/>
                  <a:pt x="108" y="118"/>
                  <a:pt x="108" y="124"/>
                </a:cubicBezTo>
                <a:cubicBezTo>
                  <a:pt x="108" y="131"/>
                  <a:pt x="103" y="136"/>
                  <a:pt x="96" y="136"/>
                </a:cubicBezTo>
                <a:moveTo>
                  <a:pt x="154" y="86"/>
                </a:moveTo>
                <a:cubicBezTo>
                  <a:pt x="146" y="86"/>
                  <a:pt x="140" y="80"/>
                  <a:pt x="140" y="72"/>
                </a:cubicBezTo>
                <a:cubicBezTo>
                  <a:pt x="140" y="65"/>
                  <a:pt x="146" y="58"/>
                  <a:pt x="154" y="58"/>
                </a:cubicBezTo>
                <a:cubicBezTo>
                  <a:pt x="162" y="58"/>
                  <a:pt x="168" y="65"/>
                  <a:pt x="168" y="72"/>
                </a:cubicBezTo>
                <a:cubicBezTo>
                  <a:pt x="168" y="80"/>
                  <a:pt x="162" y="86"/>
                  <a:pt x="154" y="86"/>
                </a:cubicBezTo>
                <a:moveTo>
                  <a:pt x="69" y="37"/>
                </a:moveTo>
                <a:cubicBezTo>
                  <a:pt x="72" y="39"/>
                  <a:pt x="76" y="40"/>
                  <a:pt x="80" y="40"/>
                </a:cubicBezTo>
                <a:cubicBezTo>
                  <a:pt x="84" y="40"/>
                  <a:pt x="87" y="39"/>
                  <a:pt x="90" y="38"/>
                </a:cubicBezTo>
                <a:cubicBezTo>
                  <a:pt x="100" y="52"/>
                  <a:pt x="100" y="52"/>
                  <a:pt x="100" y="52"/>
                </a:cubicBezTo>
                <a:cubicBezTo>
                  <a:pt x="97" y="54"/>
                  <a:pt x="96" y="57"/>
                  <a:pt x="96" y="60"/>
                </a:cubicBezTo>
                <a:cubicBezTo>
                  <a:pt x="96" y="67"/>
                  <a:pt x="101" y="72"/>
                  <a:pt x="108" y="72"/>
                </a:cubicBezTo>
                <a:cubicBezTo>
                  <a:pt x="115" y="72"/>
                  <a:pt x="120" y="67"/>
                  <a:pt x="120" y="60"/>
                </a:cubicBezTo>
                <a:cubicBezTo>
                  <a:pt x="120" y="54"/>
                  <a:pt x="115" y="48"/>
                  <a:pt x="108" y="48"/>
                </a:cubicBezTo>
                <a:cubicBezTo>
                  <a:pt x="106" y="48"/>
                  <a:pt x="104" y="49"/>
                  <a:pt x="103" y="50"/>
                </a:cubicBezTo>
                <a:cubicBezTo>
                  <a:pt x="93" y="36"/>
                  <a:pt x="93" y="36"/>
                  <a:pt x="93" y="36"/>
                </a:cubicBezTo>
                <a:cubicBezTo>
                  <a:pt x="97" y="32"/>
                  <a:pt x="100" y="26"/>
                  <a:pt x="100" y="20"/>
                </a:cubicBezTo>
                <a:cubicBezTo>
                  <a:pt x="100" y="9"/>
                  <a:pt x="91" y="0"/>
                  <a:pt x="80" y="0"/>
                </a:cubicBezTo>
                <a:cubicBezTo>
                  <a:pt x="69" y="0"/>
                  <a:pt x="60" y="9"/>
                  <a:pt x="60" y="20"/>
                </a:cubicBezTo>
                <a:cubicBezTo>
                  <a:pt x="60" y="24"/>
                  <a:pt x="61" y="28"/>
                  <a:pt x="63" y="31"/>
                </a:cubicBezTo>
                <a:cubicBezTo>
                  <a:pt x="34" y="54"/>
                  <a:pt x="34" y="54"/>
                  <a:pt x="34" y="54"/>
                </a:cubicBezTo>
                <a:cubicBezTo>
                  <a:pt x="31" y="52"/>
                  <a:pt x="26" y="50"/>
                  <a:pt x="22" y="50"/>
                </a:cubicBezTo>
                <a:cubicBezTo>
                  <a:pt x="10" y="50"/>
                  <a:pt x="0" y="60"/>
                  <a:pt x="0" y="72"/>
                </a:cubicBezTo>
                <a:cubicBezTo>
                  <a:pt x="0" y="84"/>
                  <a:pt x="10" y="94"/>
                  <a:pt x="22" y="94"/>
                </a:cubicBezTo>
                <a:cubicBezTo>
                  <a:pt x="34" y="94"/>
                  <a:pt x="44" y="84"/>
                  <a:pt x="44" y="72"/>
                </a:cubicBezTo>
                <a:cubicBezTo>
                  <a:pt x="44" y="68"/>
                  <a:pt x="42" y="64"/>
                  <a:pt x="40" y="60"/>
                </a:cubicBezTo>
                <a:lnTo>
                  <a:pt x="69" y="37"/>
                </a:lnTo>
                <a:close/>
                <a:moveTo>
                  <a:pt x="108" y="52"/>
                </a:moveTo>
                <a:cubicBezTo>
                  <a:pt x="112" y="52"/>
                  <a:pt x="116" y="56"/>
                  <a:pt x="116" y="60"/>
                </a:cubicBezTo>
                <a:cubicBezTo>
                  <a:pt x="116" y="65"/>
                  <a:pt x="112" y="68"/>
                  <a:pt x="108" y="68"/>
                </a:cubicBezTo>
                <a:cubicBezTo>
                  <a:pt x="104" y="68"/>
                  <a:pt x="100" y="65"/>
                  <a:pt x="100" y="60"/>
                </a:cubicBezTo>
                <a:cubicBezTo>
                  <a:pt x="100" y="56"/>
                  <a:pt x="104" y="52"/>
                  <a:pt x="108" y="52"/>
                </a:cubicBezTo>
                <a:moveTo>
                  <a:pt x="80" y="8"/>
                </a:moveTo>
                <a:cubicBezTo>
                  <a:pt x="87" y="8"/>
                  <a:pt x="92" y="14"/>
                  <a:pt x="92" y="20"/>
                </a:cubicBezTo>
                <a:cubicBezTo>
                  <a:pt x="92" y="27"/>
                  <a:pt x="87" y="32"/>
                  <a:pt x="80" y="32"/>
                </a:cubicBezTo>
                <a:cubicBezTo>
                  <a:pt x="73" y="32"/>
                  <a:pt x="68" y="27"/>
                  <a:pt x="68" y="20"/>
                </a:cubicBezTo>
                <a:cubicBezTo>
                  <a:pt x="68" y="14"/>
                  <a:pt x="73" y="8"/>
                  <a:pt x="80" y="8"/>
                </a:cubicBezTo>
                <a:moveTo>
                  <a:pt x="22" y="86"/>
                </a:moveTo>
                <a:cubicBezTo>
                  <a:pt x="14" y="86"/>
                  <a:pt x="8" y="80"/>
                  <a:pt x="8" y="72"/>
                </a:cubicBezTo>
                <a:cubicBezTo>
                  <a:pt x="8" y="65"/>
                  <a:pt x="14" y="58"/>
                  <a:pt x="22" y="58"/>
                </a:cubicBezTo>
                <a:cubicBezTo>
                  <a:pt x="30" y="58"/>
                  <a:pt x="36" y="65"/>
                  <a:pt x="36" y="72"/>
                </a:cubicBezTo>
                <a:cubicBezTo>
                  <a:pt x="36" y="80"/>
                  <a:pt x="30" y="86"/>
                  <a:pt x="22" y="8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3" name="Freeform 7"/>
          <p:cNvSpPr>
            <a:spLocks noEditPoints="1"/>
          </p:cNvSpPr>
          <p:nvPr/>
        </p:nvSpPr>
        <p:spPr bwMode="auto">
          <a:xfrm>
            <a:off x="691128" y="3068099"/>
            <a:ext cx="344397" cy="334876"/>
          </a:xfrm>
          <a:custGeom>
            <a:avLst/>
            <a:gdLst>
              <a:gd name="T0" fmla="*/ 146 w 176"/>
              <a:gd name="T1" fmla="*/ 68 h 168"/>
              <a:gd name="T2" fmla="*/ 108 w 176"/>
              <a:gd name="T3" fmla="*/ 20 h 168"/>
              <a:gd name="T4" fmla="*/ 68 w 176"/>
              <a:gd name="T5" fmla="*/ 20 h 168"/>
              <a:gd name="T6" fmla="*/ 29 w 176"/>
              <a:gd name="T7" fmla="*/ 68 h 168"/>
              <a:gd name="T8" fmla="*/ 0 w 176"/>
              <a:gd name="T9" fmla="*/ 140 h 168"/>
              <a:gd name="T10" fmla="*/ 32 w 176"/>
              <a:gd name="T11" fmla="*/ 157 h 168"/>
              <a:gd name="T12" fmla="*/ 144 w 176"/>
              <a:gd name="T13" fmla="*/ 157 h 168"/>
              <a:gd name="T14" fmla="*/ 176 w 176"/>
              <a:gd name="T15" fmla="*/ 140 h 168"/>
              <a:gd name="T16" fmla="*/ 139 w 176"/>
              <a:gd name="T17" fmla="*/ 72 h 168"/>
              <a:gd name="T18" fmla="*/ 148 w 176"/>
              <a:gd name="T19" fmla="*/ 122 h 168"/>
              <a:gd name="T20" fmla="*/ 99 w 176"/>
              <a:gd name="T21" fmla="*/ 37 h 168"/>
              <a:gd name="T22" fmla="*/ 139 w 176"/>
              <a:gd name="T23" fmla="*/ 72 h 168"/>
              <a:gd name="T24" fmla="*/ 91 w 176"/>
              <a:gd name="T25" fmla="*/ 119 h 168"/>
              <a:gd name="T26" fmla="*/ 106 w 176"/>
              <a:gd name="T27" fmla="*/ 94 h 168"/>
              <a:gd name="T28" fmla="*/ 136 w 176"/>
              <a:gd name="T29" fmla="*/ 138 h 168"/>
              <a:gd name="T30" fmla="*/ 31 w 176"/>
              <a:gd name="T31" fmla="*/ 124 h 168"/>
              <a:gd name="T32" fmla="*/ 77 w 176"/>
              <a:gd name="T33" fmla="*/ 108 h 168"/>
              <a:gd name="T34" fmla="*/ 40 w 176"/>
              <a:gd name="T35" fmla="*/ 139 h 168"/>
              <a:gd name="T36" fmla="*/ 75 w 176"/>
              <a:gd name="T37" fmla="*/ 92 h 168"/>
              <a:gd name="T38" fmla="*/ 102 w 176"/>
              <a:gd name="T39" fmla="*/ 92 h 168"/>
              <a:gd name="T40" fmla="*/ 88 w 176"/>
              <a:gd name="T41" fmla="*/ 116 h 168"/>
              <a:gd name="T42" fmla="*/ 81 w 176"/>
              <a:gd name="T43" fmla="*/ 39 h 168"/>
              <a:gd name="T44" fmla="*/ 96 w 176"/>
              <a:gd name="T45" fmla="*/ 39 h 168"/>
              <a:gd name="T46" fmla="*/ 88 w 176"/>
              <a:gd name="T47" fmla="*/ 86 h 168"/>
              <a:gd name="T48" fmla="*/ 81 w 176"/>
              <a:gd name="T49" fmla="*/ 39 h 168"/>
              <a:gd name="T50" fmla="*/ 100 w 176"/>
              <a:gd name="T51" fmla="*/ 20 h 168"/>
              <a:gd name="T52" fmla="*/ 76 w 176"/>
              <a:gd name="T53" fmla="*/ 20 h 168"/>
              <a:gd name="T54" fmla="*/ 36 w 176"/>
              <a:gd name="T55" fmla="*/ 72 h 168"/>
              <a:gd name="T56" fmla="*/ 77 w 176"/>
              <a:gd name="T57" fmla="*/ 38 h 168"/>
              <a:gd name="T58" fmla="*/ 27 w 176"/>
              <a:gd name="T59" fmla="*/ 122 h 168"/>
              <a:gd name="T60" fmla="*/ 19 w 176"/>
              <a:gd name="T61" fmla="*/ 120 h 168"/>
              <a:gd name="T62" fmla="*/ 8 w 176"/>
              <a:gd name="T63" fmla="*/ 140 h 168"/>
              <a:gd name="T64" fmla="*/ 32 w 176"/>
              <a:gd name="T65" fmla="*/ 140 h 168"/>
              <a:gd name="T66" fmla="*/ 8 w 176"/>
              <a:gd name="T67" fmla="*/ 140 h 168"/>
              <a:gd name="T68" fmla="*/ 40 w 176"/>
              <a:gd name="T69" fmla="*/ 142 h 168"/>
              <a:gd name="T70" fmla="*/ 136 w 176"/>
              <a:gd name="T71" fmla="*/ 142 h 168"/>
              <a:gd name="T72" fmla="*/ 88 w 176"/>
              <a:gd name="T73" fmla="*/ 160 h 168"/>
              <a:gd name="T74" fmla="*/ 156 w 176"/>
              <a:gd name="T75" fmla="*/ 152 h 168"/>
              <a:gd name="T76" fmla="*/ 156 w 176"/>
              <a:gd name="T77" fmla="*/ 128 h 168"/>
              <a:gd name="T78" fmla="*/ 156 w 176"/>
              <a:gd name="T79" fmla="*/ 15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68">
                <a:moveTo>
                  <a:pt x="164" y="122"/>
                </a:moveTo>
                <a:cubicBezTo>
                  <a:pt x="162" y="103"/>
                  <a:pt x="152" y="79"/>
                  <a:pt x="146" y="68"/>
                </a:cubicBezTo>
                <a:cubicBezTo>
                  <a:pt x="139" y="56"/>
                  <a:pt x="123" y="36"/>
                  <a:pt x="108" y="25"/>
                </a:cubicBezTo>
                <a:cubicBezTo>
                  <a:pt x="108" y="23"/>
                  <a:pt x="108" y="22"/>
                  <a:pt x="108" y="20"/>
                </a:cubicBezTo>
                <a:cubicBezTo>
                  <a:pt x="108" y="9"/>
                  <a:pt x="99" y="0"/>
                  <a:pt x="88" y="0"/>
                </a:cubicBezTo>
                <a:cubicBezTo>
                  <a:pt x="77" y="0"/>
                  <a:pt x="68" y="9"/>
                  <a:pt x="68" y="20"/>
                </a:cubicBezTo>
                <a:cubicBezTo>
                  <a:pt x="68" y="22"/>
                  <a:pt x="68" y="23"/>
                  <a:pt x="68" y="24"/>
                </a:cubicBezTo>
                <a:cubicBezTo>
                  <a:pt x="53" y="35"/>
                  <a:pt x="36" y="56"/>
                  <a:pt x="29" y="68"/>
                </a:cubicBezTo>
                <a:cubicBezTo>
                  <a:pt x="22" y="79"/>
                  <a:pt x="13" y="103"/>
                  <a:pt x="11" y="122"/>
                </a:cubicBezTo>
                <a:cubicBezTo>
                  <a:pt x="4" y="126"/>
                  <a:pt x="0" y="132"/>
                  <a:pt x="0" y="140"/>
                </a:cubicBezTo>
                <a:cubicBezTo>
                  <a:pt x="0" y="152"/>
                  <a:pt x="9" y="160"/>
                  <a:pt x="20" y="160"/>
                </a:cubicBezTo>
                <a:cubicBezTo>
                  <a:pt x="24" y="160"/>
                  <a:pt x="28" y="159"/>
                  <a:pt x="32" y="157"/>
                </a:cubicBezTo>
                <a:cubicBezTo>
                  <a:pt x="49" y="165"/>
                  <a:pt x="75" y="168"/>
                  <a:pt x="88" y="168"/>
                </a:cubicBezTo>
                <a:cubicBezTo>
                  <a:pt x="101" y="168"/>
                  <a:pt x="127" y="165"/>
                  <a:pt x="144" y="157"/>
                </a:cubicBezTo>
                <a:cubicBezTo>
                  <a:pt x="148" y="159"/>
                  <a:pt x="152" y="160"/>
                  <a:pt x="156" y="160"/>
                </a:cubicBezTo>
                <a:cubicBezTo>
                  <a:pt x="167" y="160"/>
                  <a:pt x="176" y="152"/>
                  <a:pt x="176" y="140"/>
                </a:cubicBezTo>
                <a:cubicBezTo>
                  <a:pt x="176" y="132"/>
                  <a:pt x="171" y="125"/>
                  <a:pt x="164" y="122"/>
                </a:cubicBezTo>
                <a:moveTo>
                  <a:pt x="139" y="72"/>
                </a:moveTo>
                <a:cubicBezTo>
                  <a:pt x="144" y="81"/>
                  <a:pt x="154" y="103"/>
                  <a:pt x="156" y="120"/>
                </a:cubicBezTo>
                <a:cubicBezTo>
                  <a:pt x="153" y="120"/>
                  <a:pt x="151" y="121"/>
                  <a:pt x="148" y="122"/>
                </a:cubicBezTo>
                <a:cubicBezTo>
                  <a:pt x="138" y="109"/>
                  <a:pt x="123" y="96"/>
                  <a:pt x="106" y="90"/>
                </a:cubicBezTo>
                <a:cubicBezTo>
                  <a:pt x="110" y="72"/>
                  <a:pt x="106" y="52"/>
                  <a:pt x="99" y="37"/>
                </a:cubicBezTo>
                <a:cubicBezTo>
                  <a:pt x="101" y="36"/>
                  <a:pt x="103" y="34"/>
                  <a:pt x="104" y="32"/>
                </a:cubicBezTo>
                <a:cubicBezTo>
                  <a:pt x="119" y="43"/>
                  <a:pt x="134" y="63"/>
                  <a:pt x="139" y="72"/>
                </a:cubicBezTo>
                <a:moveTo>
                  <a:pt x="136" y="138"/>
                </a:moveTo>
                <a:cubicBezTo>
                  <a:pt x="120" y="136"/>
                  <a:pt x="103" y="129"/>
                  <a:pt x="91" y="119"/>
                </a:cubicBezTo>
                <a:cubicBezTo>
                  <a:pt x="95" y="116"/>
                  <a:pt x="98" y="112"/>
                  <a:pt x="100" y="108"/>
                </a:cubicBezTo>
                <a:cubicBezTo>
                  <a:pt x="102" y="104"/>
                  <a:pt x="104" y="99"/>
                  <a:pt x="106" y="94"/>
                </a:cubicBezTo>
                <a:cubicBezTo>
                  <a:pt x="121" y="99"/>
                  <a:pt x="135" y="111"/>
                  <a:pt x="145" y="124"/>
                </a:cubicBezTo>
                <a:cubicBezTo>
                  <a:pt x="140" y="127"/>
                  <a:pt x="137" y="132"/>
                  <a:pt x="136" y="138"/>
                </a:cubicBezTo>
                <a:moveTo>
                  <a:pt x="40" y="139"/>
                </a:moveTo>
                <a:cubicBezTo>
                  <a:pt x="40" y="132"/>
                  <a:pt x="36" y="127"/>
                  <a:pt x="31" y="124"/>
                </a:cubicBezTo>
                <a:cubicBezTo>
                  <a:pt x="41" y="111"/>
                  <a:pt x="56" y="99"/>
                  <a:pt x="71" y="94"/>
                </a:cubicBezTo>
                <a:cubicBezTo>
                  <a:pt x="72" y="99"/>
                  <a:pt x="74" y="104"/>
                  <a:pt x="77" y="108"/>
                </a:cubicBezTo>
                <a:cubicBezTo>
                  <a:pt x="79" y="112"/>
                  <a:pt x="82" y="116"/>
                  <a:pt x="86" y="119"/>
                </a:cubicBezTo>
                <a:cubicBezTo>
                  <a:pt x="73" y="130"/>
                  <a:pt x="56" y="136"/>
                  <a:pt x="40" y="139"/>
                </a:cubicBezTo>
                <a:moveTo>
                  <a:pt x="80" y="106"/>
                </a:moveTo>
                <a:cubicBezTo>
                  <a:pt x="78" y="102"/>
                  <a:pt x="76" y="97"/>
                  <a:pt x="75" y="92"/>
                </a:cubicBezTo>
                <a:cubicBezTo>
                  <a:pt x="80" y="91"/>
                  <a:pt x="84" y="90"/>
                  <a:pt x="88" y="90"/>
                </a:cubicBezTo>
                <a:cubicBezTo>
                  <a:pt x="92" y="90"/>
                  <a:pt x="97" y="91"/>
                  <a:pt x="102" y="92"/>
                </a:cubicBezTo>
                <a:cubicBezTo>
                  <a:pt x="100" y="97"/>
                  <a:pt x="99" y="102"/>
                  <a:pt x="96" y="106"/>
                </a:cubicBezTo>
                <a:cubicBezTo>
                  <a:pt x="94" y="109"/>
                  <a:pt x="92" y="113"/>
                  <a:pt x="88" y="116"/>
                </a:cubicBezTo>
                <a:cubicBezTo>
                  <a:pt x="85" y="113"/>
                  <a:pt x="82" y="110"/>
                  <a:pt x="80" y="106"/>
                </a:cubicBezTo>
                <a:moveTo>
                  <a:pt x="81" y="39"/>
                </a:moveTo>
                <a:cubicBezTo>
                  <a:pt x="83" y="40"/>
                  <a:pt x="86" y="40"/>
                  <a:pt x="88" y="40"/>
                </a:cubicBezTo>
                <a:cubicBezTo>
                  <a:pt x="91" y="40"/>
                  <a:pt x="93" y="40"/>
                  <a:pt x="96" y="39"/>
                </a:cubicBezTo>
                <a:cubicBezTo>
                  <a:pt x="102" y="53"/>
                  <a:pt x="105" y="72"/>
                  <a:pt x="102" y="88"/>
                </a:cubicBezTo>
                <a:cubicBezTo>
                  <a:pt x="98" y="87"/>
                  <a:pt x="93" y="86"/>
                  <a:pt x="88" y="86"/>
                </a:cubicBezTo>
                <a:cubicBezTo>
                  <a:pt x="84" y="86"/>
                  <a:pt x="79" y="87"/>
                  <a:pt x="74" y="88"/>
                </a:cubicBezTo>
                <a:cubicBezTo>
                  <a:pt x="72" y="72"/>
                  <a:pt x="75" y="53"/>
                  <a:pt x="81" y="39"/>
                </a:cubicBezTo>
                <a:moveTo>
                  <a:pt x="88" y="8"/>
                </a:moveTo>
                <a:cubicBezTo>
                  <a:pt x="95" y="8"/>
                  <a:pt x="100" y="14"/>
                  <a:pt x="100" y="20"/>
                </a:cubicBezTo>
                <a:cubicBezTo>
                  <a:pt x="100" y="27"/>
                  <a:pt x="95" y="32"/>
                  <a:pt x="88" y="32"/>
                </a:cubicBezTo>
                <a:cubicBezTo>
                  <a:pt x="81" y="32"/>
                  <a:pt x="76" y="27"/>
                  <a:pt x="76" y="20"/>
                </a:cubicBezTo>
                <a:cubicBezTo>
                  <a:pt x="76" y="14"/>
                  <a:pt x="81" y="8"/>
                  <a:pt x="88" y="8"/>
                </a:cubicBezTo>
                <a:moveTo>
                  <a:pt x="36" y="72"/>
                </a:moveTo>
                <a:cubicBezTo>
                  <a:pt x="42" y="62"/>
                  <a:pt x="57" y="42"/>
                  <a:pt x="71" y="32"/>
                </a:cubicBezTo>
                <a:cubicBezTo>
                  <a:pt x="73" y="34"/>
                  <a:pt x="75" y="36"/>
                  <a:pt x="77" y="38"/>
                </a:cubicBezTo>
                <a:cubicBezTo>
                  <a:pt x="71" y="52"/>
                  <a:pt x="67" y="72"/>
                  <a:pt x="70" y="90"/>
                </a:cubicBezTo>
                <a:cubicBezTo>
                  <a:pt x="53" y="95"/>
                  <a:pt x="37" y="108"/>
                  <a:pt x="27" y="122"/>
                </a:cubicBezTo>
                <a:cubicBezTo>
                  <a:pt x="25" y="121"/>
                  <a:pt x="23" y="120"/>
                  <a:pt x="20" y="120"/>
                </a:cubicBezTo>
                <a:cubicBezTo>
                  <a:pt x="19" y="120"/>
                  <a:pt x="19" y="120"/>
                  <a:pt x="19" y="120"/>
                </a:cubicBezTo>
                <a:cubicBezTo>
                  <a:pt x="22" y="103"/>
                  <a:pt x="31" y="81"/>
                  <a:pt x="36" y="72"/>
                </a:cubicBezTo>
                <a:moveTo>
                  <a:pt x="8" y="140"/>
                </a:moveTo>
                <a:cubicBezTo>
                  <a:pt x="8" y="134"/>
                  <a:pt x="13" y="128"/>
                  <a:pt x="20" y="128"/>
                </a:cubicBezTo>
                <a:cubicBezTo>
                  <a:pt x="27" y="128"/>
                  <a:pt x="32" y="134"/>
                  <a:pt x="32" y="140"/>
                </a:cubicBezTo>
                <a:cubicBezTo>
                  <a:pt x="32" y="147"/>
                  <a:pt x="27" y="152"/>
                  <a:pt x="20" y="152"/>
                </a:cubicBezTo>
                <a:cubicBezTo>
                  <a:pt x="13" y="152"/>
                  <a:pt x="8" y="147"/>
                  <a:pt x="8" y="140"/>
                </a:cubicBezTo>
                <a:moveTo>
                  <a:pt x="37" y="150"/>
                </a:moveTo>
                <a:cubicBezTo>
                  <a:pt x="38" y="148"/>
                  <a:pt x="40" y="146"/>
                  <a:pt x="40" y="142"/>
                </a:cubicBezTo>
                <a:cubicBezTo>
                  <a:pt x="57" y="140"/>
                  <a:pt x="76" y="133"/>
                  <a:pt x="89" y="122"/>
                </a:cubicBezTo>
                <a:cubicBezTo>
                  <a:pt x="102" y="133"/>
                  <a:pt x="120" y="140"/>
                  <a:pt x="136" y="142"/>
                </a:cubicBezTo>
                <a:cubicBezTo>
                  <a:pt x="137" y="145"/>
                  <a:pt x="138" y="148"/>
                  <a:pt x="139" y="150"/>
                </a:cubicBezTo>
                <a:cubicBezTo>
                  <a:pt x="122" y="158"/>
                  <a:pt x="98" y="160"/>
                  <a:pt x="88" y="160"/>
                </a:cubicBezTo>
                <a:cubicBezTo>
                  <a:pt x="78" y="160"/>
                  <a:pt x="54" y="158"/>
                  <a:pt x="37" y="150"/>
                </a:cubicBezTo>
                <a:moveTo>
                  <a:pt x="156" y="152"/>
                </a:moveTo>
                <a:cubicBezTo>
                  <a:pt x="149" y="152"/>
                  <a:pt x="144" y="147"/>
                  <a:pt x="144" y="140"/>
                </a:cubicBezTo>
                <a:cubicBezTo>
                  <a:pt x="144" y="134"/>
                  <a:pt x="149" y="128"/>
                  <a:pt x="156" y="128"/>
                </a:cubicBezTo>
                <a:cubicBezTo>
                  <a:pt x="163" y="128"/>
                  <a:pt x="168" y="134"/>
                  <a:pt x="168" y="140"/>
                </a:cubicBezTo>
                <a:cubicBezTo>
                  <a:pt x="168" y="147"/>
                  <a:pt x="163" y="152"/>
                  <a:pt x="156" y="15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4" name="Freeform 8"/>
          <p:cNvSpPr>
            <a:spLocks noEditPoints="1"/>
          </p:cNvSpPr>
          <p:nvPr/>
        </p:nvSpPr>
        <p:spPr bwMode="auto">
          <a:xfrm>
            <a:off x="3713757" y="3114253"/>
            <a:ext cx="312656" cy="350747"/>
          </a:xfrm>
          <a:custGeom>
            <a:avLst/>
            <a:gdLst>
              <a:gd name="T0" fmla="*/ 47 w 160"/>
              <a:gd name="T1" fmla="*/ 70 h 176"/>
              <a:gd name="T2" fmla="*/ 92 w 160"/>
              <a:gd name="T3" fmla="*/ 57 h 176"/>
              <a:gd name="T4" fmla="*/ 119 w 160"/>
              <a:gd name="T5" fmla="*/ 61 h 176"/>
              <a:gd name="T6" fmla="*/ 119 w 160"/>
              <a:gd name="T7" fmla="*/ 48 h 176"/>
              <a:gd name="T8" fmla="*/ 90 w 160"/>
              <a:gd name="T9" fmla="*/ 53 h 176"/>
              <a:gd name="T10" fmla="*/ 47 w 160"/>
              <a:gd name="T11" fmla="*/ 65 h 176"/>
              <a:gd name="T12" fmla="*/ 34 w 160"/>
              <a:gd name="T13" fmla="*/ 67 h 176"/>
              <a:gd name="T14" fmla="*/ 119 w 160"/>
              <a:gd name="T15" fmla="*/ 116 h 176"/>
              <a:gd name="T16" fmla="*/ 89 w 160"/>
              <a:gd name="T17" fmla="*/ 120 h 176"/>
              <a:gd name="T18" fmla="*/ 47 w 160"/>
              <a:gd name="T19" fmla="*/ 107 h 176"/>
              <a:gd name="T20" fmla="*/ 34 w 160"/>
              <a:gd name="T21" fmla="*/ 110 h 176"/>
              <a:gd name="T22" fmla="*/ 47 w 160"/>
              <a:gd name="T23" fmla="*/ 112 h 176"/>
              <a:gd name="T24" fmla="*/ 88 w 160"/>
              <a:gd name="T25" fmla="*/ 124 h 176"/>
              <a:gd name="T26" fmla="*/ 119 w 160"/>
              <a:gd name="T27" fmla="*/ 128 h 176"/>
              <a:gd name="T28" fmla="*/ 119 w 160"/>
              <a:gd name="T29" fmla="*/ 116 h 176"/>
              <a:gd name="T30" fmla="*/ 113 w 160"/>
              <a:gd name="T31" fmla="*/ 86 h 176"/>
              <a:gd name="T32" fmla="*/ 41 w 160"/>
              <a:gd name="T33" fmla="*/ 82 h 176"/>
              <a:gd name="T34" fmla="*/ 41 w 160"/>
              <a:gd name="T35" fmla="*/ 95 h 176"/>
              <a:gd name="T36" fmla="*/ 113 w 160"/>
              <a:gd name="T37" fmla="*/ 91 h 176"/>
              <a:gd name="T38" fmla="*/ 126 w 160"/>
              <a:gd name="T39" fmla="*/ 88 h 176"/>
              <a:gd name="T40" fmla="*/ 151 w 160"/>
              <a:gd name="T41" fmla="*/ 37 h 176"/>
              <a:gd name="T42" fmla="*/ 71 w 160"/>
              <a:gd name="T43" fmla="*/ 3 h 176"/>
              <a:gd name="T44" fmla="*/ 0 w 160"/>
              <a:gd name="T45" fmla="*/ 53 h 176"/>
              <a:gd name="T46" fmla="*/ 9 w 160"/>
              <a:gd name="T47" fmla="*/ 140 h 176"/>
              <a:gd name="T48" fmla="*/ 80 w 160"/>
              <a:gd name="T49" fmla="*/ 176 h 176"/>
              <a:gd name="T50" fmla="*/ 151 w 160"/>
              <a:gd name="T51" fmla="*/ 140 h 176"/>
              <a:gd name="T52" fmla="*/ 160 w 160"/>
              <a:gd name="T53" fmla="*/ 53 h 176"/>
              <a:gd name="T54" fmla="*/ 152 w 160"/>
              <a:gd name="T55" fmla="*/ 124 h 176"/>
              <a:gd name="T56" fmla="*/ 85 w 160"/>
              <a:gd name="T57" fmla="*/ 167 h 176"/>
              <a:gd name="T58" fmla="*/ 14 w 160"/>
              <a:gd name="T59" fmla="*/ 133 h 176"/>
              <a:gd name="T60" fmla="*/ 8 w 160"/>
              <a:gd name="T61" fmla="*/ 53 h 176"/>
              <a:gd name="T62" fmla="*/ 75 w 160"/>
              <a:gd name="T63" fmla="*/ 10 h 176"/>
              <a:gd name="T64" fmla="*/ 85 w 160"/>
              <a:gd name="T65" fmla="*/ 10 h 176"/>
              <a:gd name="T66" fmla="*/ 152 w 160"/>
              <a:gd name="T67" fmla="*/ 5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76">
                <a:moveTo>
                  <a:pt x="41" y="74"/>
                </a:moveTo>
                <a:cubicBezTo>
                  <a:pt x="44" y="74"/>
                  <a:pt x="46" y="72"/>
                  <a:pt x="47" y="70"/>
                </a:cubicBezTo>
                <a:cubicBezTo>
                  <a:pt x="72" y="70"/>
                  <a:pt x="72" y="70"/>
                  <a:pt x="72" y="70"/>
                </a:cubicBezTo>
                <a:cubicBezTo>
                  <a:pt x="92" y="57"/>
                  <a:pt x="92" y="57"/>
                  <a:pt x="92" y="57"/>
                </a:cubicBezTo>
                <a:cubicBezTo>
                  <a:pt x="113" y="57"/>
                  <a:pt x="113" y="57"/>
                  <a:pt x="113" y="57"/>
                </a:cubicBezTo>
                <a:cubicBezTo>
                  <a:pt x="114" y="59"/>
                  <a:pt x="116" y="61"/>
                  <a:pt x="119" y="61"/>
                </a:cubicBezTo>
                <a:cubicBezTo>
                  <a:pt x="123" y="61"/>
                  <a:pt x="126" y="58"/>
                  <a:pt x="126" y="55"/>
                </a:cubicBezTo>
                <a:cubicBezTo>
                  <a:pt x="126" y="51"/>
                  <a:pt x="123" y="48"/>
                  <a:pt x="119" y="48"/>
                </a:cubicBezTo>
                <a:cubicBezTo>
                  <a:pt x="116" y="48"/>
                  <a:pt x="114" y="50"/>
                  <a:pt x="113" y="53"/>
                </a:cubicBezTo>
                <a:cubicBezTo>
                  <a:pt x="90" y="53"/>
                  <a:pt x="90" y="53"/>
                  <a:pt x="90" y="53"/>
                </a:cubicBezTo>
                <a:cubicBezTo>
                  <a:pt x="71" y="65"/>
                  <a:pt x="71" y="65"/>
                  <a:pt x="71" y="65"/>
                </a:cubicBezTo>
                <a:cubicBezTo>
                  <a:pt x="47" y="65"/>
                  <a:pt x="47" y="65"/>
                  <a:pt x="47" y="65"/>
                </a:cubicBezTo>
                <a:cubicBezTo>
                  <a:pt x="46" y="63"/>
                  <a:pt x="44" y="61"/>
                  <a:pt x="41" y="61"/>
                </a:cubicBezTo>
                <a:cubicBezTo>
                  <a:pt x="37" y="61"/>
                  <a:pt x="34" y="64"/>
                  <a:pt x="34" y="67"/>
                </a:cubicBezTo>
                <a:cubicBezTo>
                  <a:pt x="34" y="71"/>
                  <a:pt x="37" y="74"/>
                  <a:pt x="41" y="74"/>
                </a:cubicBezTo>
                <a:moveTo>
                  <a:pt x="119" y="116"/>
                </a:moveTo>
                <a:cubicBezTo>
                  <a:pt x="116" y="116"/>
                  <a:pt x="114" y="118"/>
                  <a:pt x="113" y="120"/>
                </a:cubicBezTo>
                <a:cubicBezTo>
                  <a:pt x="89" y="120"/>
                  <a:pt x="89" y="120"/>
                  <a:pt x="89" y="120"/>
                </a:cubicBezTo>
                <a:cubicBezTo>
                  <a:pt x="72" y="107"/>
                  <a:pt x="72" y="107"/>
                  <a:pt x="72" y="107"/>
                </a:cubicBezTo>
                <a:cubicBezTo>
                  <a:pt x="47" y="107"/>
                  <a:pt x="47" y="107"/>
                  <a:pt x="47" y="107"/>
                </a:cubicBezTo>
                <a:cubicBezTo>
                  <a:pt x="46" y="105"/>
                  <a:pt x="43" y="103"/>
                  <a:pt x="41" y="103"/>
                </a:cubicBezTo>
                <a:cubicBezTo>
                  <a:pt x="37" y="103"/>
                  <a:pt x="34" y="106"/>
                  <a:pt x="34" y="110"/>
                </a:cubicBezTo>
                <a:cubicBezTo>
                  <a:pt x="34" y="113"/>
                  <a:pt x="37" y="116"/>
                  <a:pt x="41" y="116"/>
                </a:cubicBezTo>
                <a:cubicBezTo>
                  <a:pt x="44" y="116"/>
                  <a:pt x="46" y="114"/>
                  <a:pt x="47" y="112"/>
                </a:cubicBezTo>
                <a:cubicBezTo>
                  <a:pt x="71" y="112"/>
                  <a:pt x="71" y="112"/>
                  <a:pt x="71" y="112"/>
                </a:cubicBezTo>
                <a:cubicBezTo>
                  <a:pt x="88" y="124"/>
                  <a:pt x="88" y="124"/>
                  <a:pt x="88" y="124"/>
                </a:cubicBezTo>
                <a:cubicBezTo>
                  <a:pt x="113" y="124"/>
                  <a:pt x="113" y="124"/>
                  <a:pt x="113" y="124"/>
                </a:cubicBezTo>
                <a:cubicBezTo>
                  <a:pt x="114" y="127"/>
                  <a:pt x="117" y="128"/>
                  <a:pt x="119" y="128"/>
                </a:cubicBezTo>
                <a:cubicBezTo>
                  <a:pt x="123" y="128"/>
                  <a:pt x="126" y="126"/>
                  <a:pt x="126" y="122"/>
                </a:cubicBezTo>
                <a:cubicBezTo>
                  <a:pt x="126" y="119"/>
                  <a:pt x="123" y="116"/>
                  <a:pt x="119" y="116"/>
                </a:cubicBezTo>
                <a:moveTo>
                  <a:pt x="119" y="82"/>
                </a:moveTo>
                <a:cubicBezTo>
                  <a:pt x="116" y="82"/>
                  <a:pt x="114" y="84"/>
                  <a:pt x="113" y="86"/>
                </a:cubicBezTo>
                <a:cubicBezTo>
                  <a:pt x="47" y="86"/>
                  <a:pt x="47" y="86"/>
                  <a:pt x="47" y="86"/>
                </a:cubicBezTo>
                <a:cubicBezTo>
                  <a:pt x="46" y="84"/>
                  <a:pt x="44" y="82"/>
                  <a:pt x="41" y="82"/>
                </a:cubicBezTo>
                <a:cubicBezTo>
                  <a:pt x="37" y="82"/>
                  <a:pt x="34" y="85"/>
                  <a:pt x="34" y="88"/>
                </a:cubicBezTo>
                <a:cubicBezTo>
                  <a:pt x="34" y="92"/>
                  <a:pt x="37" y="95"/>
                  <a:pt x="41" y="95"/>
                </a:cubicBezTo>
                <a:cubicBezTo>
                  <a:pt x="44" y="95"/>
                  <a:pt x="46" y="93"/>
                  <a:pt x="47" y="91"/>
                </a:cubicBezTo>
                <a:cubicBezTo>
                  <a:pt x="113" y="91"/>
                  <a:pt x="113" y="91"/>
                  <a:pt x="113" y="91"/>
                </a:cubicBezTo>
                <a:cubicBezTo>
                  <a:pt x="114" y="93"/>
                  <a:pt x="117" y="95"/>
                  <a:pt x="119" y="95"/>
                </a:cubicBezTo>
                <a:cubicBezTo>
                  <a:pt x="123" y="95"/>
                  <a:pt x="126" y="92"/>
                  <a:pt x="126" y="88"/>
                </a:cubicBezTo>
                <a:cubicBezTo>
                  <a:pt x="126" y="85"/>
                  <a:pt x="123" y="82"/>
                  <a:pt x="119" y="82"/>
                </a:cubicBezTo>
                <a:moveTo>
                  <a:pt x="151" y="37"/>
                </a:moveTo>
                <a:cubicBezTo>
                  <a:pt x="89" y="3"/>
                  <a:pt x="89" y="3"/>
                  <a:pt x="89" y="3"/>
                </a:cubicBezTo>
                <a:cubicBezTo>
                  <a:pt x="84" y="0"/>
                  <a:pt x="76" y="0"/>
                  <a:pt x="71" y="3"/>
                </a:cubicBezTo>
                <a:cubicBezTo>
                  <a:pt x="9" y="37"/>
                  <a:pt x="9" y="37"/>
                  <a:pt x="9" y="37"/>
                </a:cubicBezTo>
                <a:cubicBezTo>
                  <a:pt x="4" y="40"/>
                  <a:pt x="0" y="47"/>
                  <a:pt x="0" y="53"/>
                </a:cubicBezTo>
                <a:cubicBezTo>
                  <a:pt x="0" y="124"/>
                  <a:pt x="0" y="124"/>
                  <a:pt x="0" y="124"/>
                </a:cubicBezTo>
                <a:cubicBezTo>
                  <a:pt x="0" y="130"/>
                  <a:pt x="4" y="137"/>
                  <a:pt x="9" y="140"/>
                </a:cubicBezTo>
                <a:cubicBezTo>
                  <a:pt x="71" y="174"/>
                  <a:pt x="71" y="174"/>
                  <a:pt x="71" y="174"/>
                </a:cubicBezTo>
                <a:cubicBezTo>
                  <a:pt x="73" y="176"/>
                  <a:pt x="77" y="176"/>
                  <a:pt x="80" y="176"/>
                </a:cubicBezTo>
                <a:cubicBezTo>
                  <a:pt x="83" y="176"/>
                  <a:pt x="87" y="176"/>
                  <a:pt x="89" y="174"/>
                </a:cubicBezTo>
                <a:cubicBezTo>
                  <a:pt x="151" y="140"/>
                  <a:pt x="151" y="140"/>
                  <a:pt x="151" y="140"/>
                </a:cubicBezTo>
                <a:cubicBezTo>
                  <a:pt x="156" y="137"/>
                  <a:pt x="160" y="130"/>
                  <a:pt x="160" y="124"/>
                </a:cubicBezTo>
                <a:cubicBezTo>
                  <a:pt x="160" y="53"/>
                  <a:pt x="160" y="53"/>
                  <a:pt x="160" y="53"/>
                </a:cubicBezTo>
                <a:cubicBezTo>
                  <a:pt x="160" y="47"/>
                  <a:pt x="156" y="40"/>
                  <a:pt x="151" y="37"/>
                </a:cubicBezTo>
                <a:moveTo>
                  <a:pt x="152" y="124"/>
                </a:moveTo>
                <a:cubicBezTo>
                  <a:pt x="152" y="127"/>
                  <a:pt x="149" y="132"/>
                  <a:pt x="146" y="133"/>
                </a:cubicBezTo>
                <a:cubicBezTo>
                  <a:pt x="85" y="167"/>
                  <a:pt x="85" y="167"/>
                  <a:pt x="85" y="167"/>
                </a:cubicBezTo>
                <a:cubicBezTo>
                  <a:pt x="83" y="169"/>
                  <a:pt x="77" y="169"/>
                  <a:pt x="75" y="167"/>
                </a:cubicBezTo>
                <a:cubicBezTo>
                  <a:pt x="14" y="133"/>
                  <a:pt x="14" y="133"/>
                  <a:pt x="14" y="133"/>
                </a:cubicBezTo>
                <a:cubicBezTo>
                  <a:pt x="11" y="132"/>
                  <a:pt x="8" y="127"/>
                  <a:pt x="8" y="124"/>
                </a:cubicBezTo>
                <a:cubicBezTo>
                  <a:pt x="8" y="53"/>
                  <a:pt x="8" y="53"/>
                  <a:pt x="8" y="53"/>
                </a:cubicBezTo>
                <a:cubicBezTo>
                  <a:pt x="8" y="49"/>
                  <a:pt x="11" y="45"/>
                  <a:pt x="14" y="44"/>
                </a:cubicBezTo>
                <a:cubicBezTo>
                  <a:pt x="75" y="10"/>
                  <a:pt x="75" y="10"/>
                  <a:pt x="75" y="10"/>
                </a:cubicBezTo>
                <a:cubicBezTo>
                  <a:pt x="76" y="9"/>
                  <a:pt x="78" y="9"/>
                  <a:pt x="80" y="9"/>
                </a:cubicBezTo>
                <a:cubicBezTo>
                  <a:pt x="82" y="9"/>
                  <a:pt x="84" y="9"/>
                  <a:pt x="85" y="10"/>
                </a:cubicBezTo>
                <a:cubicBezTo>
                  <a:pt x="146" y="44"/>
                  <a:pt x="146" y="44"/>
                  <a:pt x="146" y="44"/>
                </a:cubicBezTo>
                <a:cubicBezTo>
                  <a:pt x="149" y="45"/>
                  <a:pt x="152" y="49"/>
                  <a:pt x="152" y="53"/>
                </a:cubicBezTo>
                <a:lnTo>
                  <a:pt x="152" y="12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35" name="组合 34"/>
          <p:cNvGrpSpPr/>
          <p:nvPr/>
        </p:nvGrpSpPr>
        <p:grpSpPr>
          <a:xfrm>
            <a:off x="724391" y="4785604"/>
            <a:ext cx="314243" cy="350747"/>
            <a:chOff x="6188075" y="1624013"/>
            <a:chExt cx="314325" cy="350838"/>
          </a:xfrm>
        </p:grpSpPr>
        <p:sp>
          <p:nvSpPr>
            <p:cNvPr id="36" name="Freeform 9"/>
            <p:cNvSpPr>
              <a:spLocks noEditPoints="1"/>
            </p:cNvSpPr>
            <p:nvPr/>
          </p:nvSpPr>
          <p:spPr bwMode="auto">
            <a:xfrm>
              <a:off x="6188075" y="1624013"/>
              <a:ext cx="314325" cy="350838"/>
            </a:xfrm>
            <a:custGeom>
              <a:avLst/>
              <a:gdLst>
                <a:gd name="T0" fmla="*/ 151 w 160"/>
                <a:gd name="T1" fmla="*/ 37 h 176"/>
                <a:gd name="T2" fmla="*/ 89 w 160"/>
                <a:gd name="T3" fmla="*/ 3 h 176"/>
                <a:gd name="T4" fmla="*/ 71 w 160"/>
                <a:gd name="T5" fmla="*/ 3 h 176"/>
                <a:gd name="T6" fmla="*/ 9 w 160"/>
                <a:gd name="T7" fmla="*/ 37 h 176"/>
                <a:gd name="T8" fmla="*/ 0 w 160"/>
                <a:gd name="T9" fmla="*/ 53 h 176"/>
                <a:gd name="T10" fmla="*/ 0 w 160"/>
                <a:gd name="T11" fmla="*/ 124 h 176"/>
                <a:gd name="T12" fmla="*/ 9 w 160"/>
                <a:gd name="T13" fmla="*/ 140 h 176"/>
                <a:gd name="T14" fmla="*/ 71 w 160"/>
                <a:gd name="T15" fmla="*/ 174 h 176"/>
                <a:gd name="T16" fmla="*/ 80 w 160"/>
                <a:gd name="T17" fmla="*/ 176 h 176"/>
                <a:gd name="T18" fmla="*/ 89 w 160"/>
                <a:gd name="T19" fmla="*/ 174 h 176"/>
                <a:gd name="T20" fmla="*/ 151 w 160"/>
                <a:gd name="T21" fmla="*/ 140 h 176"/>
                <a:gd name="T22" fmla="*/ 160 w 160"/>
                <a:gd name="T23" fmla="*/ 124 h 176"/>
                <a:gd name="T24" fmla="*/ 160 w 160"/>
                <a:gd name="T25" fmla="*/ 53 h 176"/>
                <a:gd name="T26" fmla="*/ 151 w 160"/>
                <a:gd name="T27" fmla="*/ 37 h 176"/>
                <a:gd name="T28" fmla="*/ 152 w 160"/>
                <a:gd name="T29" fmla="*/ 124 h 176"/>
                <a:gd name="T30" fmla="*/ 146 w 160"/>
                <a:gd name="T31" fmla="*/ 133 h 176"/>
                <a:gd name="T32" fmla="*/ 85 w 160"/>
                <a:gd name="T33" fmla="*/ 167 h 176"/>
                <a:gd name="T34" fmla="*/ 75 w 160"/>
                <a:gd name="T35" fmla="*/ 167 h 176"/>
                <a:gd name="T36" fmla="*/ 14 w 160"/>
                <a:gd name="T37" fmla="*/ 133 h 176"/>
                <a:gd name="T38" fmla="*/ 8 w 160"/>
                <a:gd name="T39" fmla="*/ 124 h 176"/>
                <a:gd name="T40" fmla="*/ 8 w 160"/>
                <a:gd name="T41" fmla="*/ 53 h 176"/>
                <a:gd name="T42" fmla="*/ 14 w 160"/>
                <a:gd name="T43" fmla="*/ 44 h 176"/>
                <a:gd name="T44" fmla="*/ 75 w 160"/>
                <a:gd name="T45" fmla="*/ 10 h 176"/>
                <a:gd name="T46" fmla="*/ 80 w 160"/>
                <a:gd name="T47" fmla="*/ 9 h 176"/>
                <a:gd name="T48" fmla="*/ 85 w 160"/>
                <a:gd name="T49" fmla="*/ 10 h 176"/>
                <a:gd name="T50" fmla="*/ 146 w 160"/>
                <a:gd name="T51" fmla="*/ 44 h 176"/>
                <a:gd name="T52" fmla="*/ 152 w 160"/>
                <a:gd name="T53" fmla="*/ 53 h 176"/>
                <a:gd name="T54" fmla="*/ 152 w 160"/>
                <a:gd name="T55" fmla="*/ 12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0" h="176">
                  <a:moveTo>
                    <a:pt x="151" y="37"/>
                  </a:moveTo>
                  <a:cubicBezTo>
                    <a:pt x="89" y="3"/>
                    <a:pt x="89" y="3"/>
                    <a:pt x="89" y="3"/>
                  </a:cubicBezTo>
                  <a:cubicBezTo>
                    <a:pt x="84" y="0"/>
                    <a:pt x="76" y="0"/>
                    <a:pt x="71" y="3"/>
                  </a:cubicBezTo>
                  <a:cubicBezTo>
                    <a:pt x="9" y="37"/>
                    <a:pt x="9" y="37"/>
                    <a:pt x="9" y="37"/>
                  </a:cubicBezTo>
                  <a:cubicBezTo>
                    <a:pt x="4" y="40"/>
                    <a:pt x="0" y="47"/>
                    <a:pt x="0" y="53"/>
                  </a:cubicBezTo>
                  <a:cubicBezTo>
                    <a:pt x="0" y="124"/>
                    <a:pt x="0" y="124"/>
                    <a:pt x="0" y="124"/>
                  </a:cubicBezTo>
                  <a:cubicBezTo>
                    <a:pt x="0" y="130"/>
                    <a:pt x="4" y="137"/>
                    <a:pt x="9" y="140"/>
                  </a:cubicBezTo>
                  <a:cubicBezTo>
                    <a:pt x="71" y="174"/>
                    <a:pt x="71" y="174"/>
                    <a:pt x="71" y="174"/>
                  </a:cubicBezTo>
                  <a:cubicBezTo>
                    <a:pt x="73" y="176"/>
                    <a:pt x="77" y="176"/>
                    <a:pt x="80" y="176"/>
                  </a:cubicBezTo>
                  <a:cubicBezTo>
                    <a:pt x="83" y="176"/>
                    <a:pt x="87" y="176"/>
                    <a:pt x="89" y="174"/>
                  </a:cubicBezTo>
                  <a:cubicBezTo>
                    <a:pt x="151" y="140"/>
                    <a:pt x="151" y="140"/>
                    <a:pt x="151" y="140"/>
                  </a:cubicBezTo>
                  <a:cubicBezTo>
                    <a:pt x="156" y="137"/>
                    <a:pt x="160" y="130"/>
                    <a:pt x="160" y="124"/>
                  </a:cubicBezTo>
                  <a:cubicBezTo>
                    <a:pt x="160" y="53"/>
                    <a:pt x="160" y="53"/>
                    <a:pt x="160" y="53"/>
                  </a:cubicBezTo>
                  <a:cubicBezTo>
                    <a:pt x="160" y="47"/>
                    <a:pt x="156" y="40"/>
                    <a:pt x="151" y="37"/>
                  </a:cubicBezTo>
                  <a:moveTo>
                    <a:pt x="152" y="124"/>
                  </a:moveTo>
                  <a:cubicBezTo>
                    <a:pt x="152" y="127"/>
                    <a:pt x="149" y="132"/>
                    <a:pt x="146" y="133"/>
                  </a:cubicBezTo>
                  <a:cubicBezTo>
                    <a:pt x="85" y="167"/>
                    <a:pt x="85" y="167"/>
                    <a:pt x="85" y="167"/>
                  </a:cubicBezTo>
                  <a:cubicBezTo>
                    <a:pt x="83" y="169"/>
                    <a:pt x="77" y="169"/>
                    <a:pt x="75" y="167"/>
                  </a:cubicBezTo>
                  <a:cubicBezTo>
                    <a:pt x="14" y="133"/>
                    <a:pt x="14" y="133"/>
                    <a:pt x="14" y="133"/>
                  </a:cubicBezTo>
                  <a:cubicBezTo>
                    <a:pt x="11" y="132"/>
                    <a:pt x="8" y="127"/>
                    <a:pt x="8" y="124"/>
                  </a:cubicBezTo>
                  <a:cubicBezTo>
                    <a:pt x="8" y="53"/>
                    <a:pt x="8" y="53"/>
                    <a:pt x="8" y="53"/>
                  </a:cubicBezTo>
                  <a:cubicBezTo>
                    <a:pt x="8" y="49"/>
                    <a:pt x="11" y="45"/>
                    <a:pt x="14" y="44"/>
                  </a:cubicBezTo>
                  <a:cubicBezTo>
                    <a:pt x="75" y="10"/>
                    <a:pt x="75" y="10"/>
                    <a:pt x="75" y="10"/>
                  </a:cubicBezTo>
                  <a:cubicBezTo>
                    <a:pt x="76" y="9"/>
                    <a:pt x="78" y="9"/>
                    <a:pt x="80" y="9"/>
                  </a:cubicBezTo>
                  <a:cubicBezTo>
                    <a:pt x="82" y="9"/>
                    <a:pt x="84" y="9"/>
                    <a:pt x="85" y="10"/>
                  </a:cubicBezTo>
                  <a:cubicBezTo>
                    <a:pt x="146" y="44"/>
                    <a:pt x="146" y="44"/>
                    <a:pt x="146" y="44"/>
                  </a:cubicBezTo>
                  <a:cubicBezTo>
                    <a:pt x="149" y="45"/>
                    <a:pt x="152" y="49"/>
                    <a:pt x="152" y="53"/>
                  </a:cubicBezTo>
                  <a:lnTo>
                    <a:pt x="152" y="12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7" name="Freeform 10"/>
            <p:cNvSpPr>
              <a:spLocks/>
            </p:cNvSpPr>
            <p:nvPr/>
          </p:nvSpPr>
          <p:spPr bwMode="auto">
            <a:xfrm>
              <a:off x="6224588" y="1714500"/>
              <a:ext cx="225425" cy="166688"/>
            </a:xfrm>
            <a:custGeom>
              <a:avLst/>
              <a:gdLst>
                <a:gd name="T0" fmla="*/ 103 w 115"/>
                <a:gd name="T1" fmla="*/ 16 h 84"/>
                <a:gd name="T2" fmla="*/ 88 w 115"/>
                <a:gd name="T3" fmla="*/ 13 h 84"/>
                <a:gd name="T4" fmla="*/ 57 w 115"/>
                <a:gd name="T5" fmla="*/ 0 h 84"/>
                <a:gd name="T6" fmla="*/ 16 w 115"/>
                <a:gd name="T7" fmla="*/ 21 h 84"/>
                <a:gd name="T8" fmla="*/ 15 w 115"/>
                <a:gd name="T9" fmla="*/ 22 h 84"/>
                <a:gd name="T10" fmla="*/ 14 w 115"/>
                <a:gd name="T11" fmla="*/ 23 h 84"/>
                <a:gd name="T12" fmla="*/ 17 w 115"/>
                <a:gd name="T13" fmla="*/ 64 h 84"/>
                <a:gd name="T14" fmla="*/ 20 w 115"/>
                <a:gd name="T15" fmla="*/ 77 h 84"/>
                <a:gd name="T16" fmla="*/ 26 w 115"/>
                <a:gd name="T17" fmla="*/ 79 h 84"/>
                <a:gd name="T18" fmla="*/ 46 w 115"/>
                <a:gd name="T19" fmla="*/ 39 h 84"/>
                <a:gd name="T20" fmla="*/ 43 w 115"/>
                <a:gd name="T21" fmla="*/ 37 h 84"/>
                <a:gd name="T22" fmla="*/ 38 w 115"/>
                <a:gd name="T23" fmla="*/ 70 h 84"/>
                <a:gd name="T24" fmla="*/ 25 w 115"/>
                <a:gd name="T25" fmla="*/ 74 h 84"/>
                <a:gd name="T26" fmla="*/ 22 w 115"/>
                <a:gd name="T27" fmla="*/ 68 h 84"/>
                <a:gd name="T28" fmla="*/ 7 w 115"/>
                <a:gd name="T29" fmla="*/ 49 h 84"/>
                <a:gd name="T30" fmla="*/ 19 w 115"/>
                <a:gd name="T31" fmla="*/ 24 h 84"/>
                <a:gd name="T32" fmla="*/ 32 w 115"/>
                <a:gd name="T33" fmla="*/ 16 h 84"/>
                <a:gd name="T34" fmla="*/ 81 w 115"/>
                <a:gd name="T35" fmla="*/ 11 h 84"/>
                <a:gd name="T36" fmla="*/ 83 w 115"/>
                <a:gd name="T37" fmla="*/ 14 h 84"/>
                <a:gd name="T38" fmla="*/ 85 w 115"/>
                <a:gd name="T39" fmla="*/ 16 h 84"/>
                <a:gd name="T40" fmla="*/ 87 w 115"/>
                <a:gd name="T41" fmla="*/ 18 h 84"/>
                <a:gd name="T42" fmla="*/ 90 w 115"/>
                <a:gd name="T43" fmla="*/ 26 h 84"/>
                <a:gd name="T44" fmla="*/ 91 w 115"/>
                <a:gd name="T45" fmla="*/ 43 h 84"/>
                <a:gd name="T46" fmla="*/ 94 w 115"/>
                <a:gd name="T47" fmla="*/ 36 h 84"/>
                <a:gd name="T48" fmla="*/ 91 w 115"/>
                <a:gd name="T49" fmla="*/ 19 h 84"/>
                <a:gd name="T50" fmla="*/ 102 w 115"/>
                <a:gd name="T51" fmla="*/ 20 h 84"/>
                <a:gd name="T52" fmla="*/ 104 w 115"/>
                <a:gd name="T53" fmla="*/ 61 h 84"/>
                <a:gd name="T54" fmla="*/ 82 w 115"/>
                <a:gd name="T55" fmla="*/ 71 h 84"/>
                <a:gd name="T56" fmla="*/ 81 w 115"/>
                <a:gd name="T57" fmla="*/ 70 h 84"/>
                <a:gd name="T58" fmla="*/ 70 w 115"/>
                <a:gd name="T59" fmla="*/ 80 h 84"/>
                <a:gd name="T60" fmla="*/ 61 w 115"/>
                <a:gd name="T61" fmla="*/ 82 h 84"/>
                <a:gd name="T62" fmla="*/ 76 w 115"/>
                <a:gd name="T63" fmla="*/ 83 h 84"/>
                <a:gd name="T64" fmla="*/ 108 w 115"/>
                <a:gd name="T65" fmla="*/ 63 h 84"/>
                <a:gd name="T66" fmla="*/ 105 w 115"/>
                <a:gd name="T67" fmla="*/ 1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5" h="84">
                  <a:moveTo>
                    <a:pt x="105" y="18"/>
                  </a:moveTo>
                  <a:cubicBezTo>
                    <a:pt x="104" y="17"/>
                    <a:pt x="103" y="16"/>
                    <a:pt x="103" y="16"/>
                  </a:cubicBezTo>
                  <a:cubicBezTo>
                    <a:pt x="100" y="14"/>
                    <a:pt x="94" y="13"/>
                    <a:pt x="90" y="15"/>
                  </a:cubicBezTo>
                  <a:cubicBezTo>
                    <a:pt x="89" y="14"/>
                    <a:pt x="89" y="13"/>
                    <a:pt x="88" y="13"/>
                  </a:cubicBezTo>
                  <a:cubicBezTo>
                    <a:pt x="85" y="8"/>
                    <a:pt x="79" y="5"/>
                    <a:pt x="74" y="3"/>
                  </a:cubicBezTo>
                  <a:cubicBezTo>
                    <a:pt x="69" y="1"/>
                    <a:pt x="63" y="0"/>
                    <a:pt x="57" y="0"/>
                  </a:cubicBezTo>
                  <a:cubicBezTo>
                    <a:pt x="47" y="0"/>
                    <a:pt x="36" y="5"/>
                    <a:pt x="29" y="13"/>
                  </a:cubicBezTo>
                  <a:cubicBezTo>
                    <a:pt x="24" y="15"/>
                    <a:pt x="20" y="17"/>
                    <a:pt x="16" y="21"/>
                  </a:cubicBezTo>
                  <a:cubicBezTo>
                    <a:pt x="16" y="21"/>
                    <a:pt x="16" y="21"/>
                    <a:pt x="16" y="21"/>
                  </a:cubicBezTo>
                  <a:cubicBezTo>
                    <a:pt x="16" y="21"/>
                    <a:pt x="15" y="22"/>
                    <a:pt x="15" y="22"/>
                  </a:cubicBezTo>
                  <a:cubicBezTo>
                    <a:pt x="15" y="22"/>
                    <a:pt x="14" y="23"/>
                    <a:pt x="14" y="23"/>
                  </a:cubicBezTo>
                  <a:cubicBezTo>
                    <a:pt x="14" y="23"/>
                    <a:pt x="14" y="23"/>
                    <a:pt x="14" y="23"/>
                  </a:cubicBezTo>
                  <a:cubicBezTo>
                    <a:pt x="10" y="27"/>
                    <a:pt x="0" y="39"/>
                    <a:pt x="3" y="50"/>
                  </a:cubicBezTo>
                  <a:cubicBezTo>
                    <a:pt x="4" y="56"/>
                    <a:pt x="9" y="61"/>
                    <a:pt x="17" y="64"/>
                  </a:cubicBezTo>
                  <a:cubicBezTo>
                    <a:pt x="18" y="64"/>
                    <a:pt x="18" y="65"/>
                    <a:pt x="18" y="68"/>
                  </a:cubicBezTo>
                  <a:cubicBezTo>
                    <a:pt x="18" y="71"/>
                    <a:pt x="18" y="75"/>
                    <a:pt x="20" y="77"/>
                  </a:cubicBezTo>
                  <a:cubicBezTo>
                    <a:pt x="21" y="78"/>
                    <a:pt x="23" y="78"/>
                    <a:pt x="24" y="79"/>
                  </a:cubicBezTo>
                  <a:cubicBezTo>
                    <a:pt x="25" y="79"/>
                    <a:pt x="25" y="79"/>
                    <a:pt x="26" y="79"/>
                  </a:cubicBezTo>
                  <a:cubicBezTo>
                    <a:pt x="26" y="79"/>
                    <a:pt x="35" y="80"/>
                    <a:pt x="41" y="73"/>
                  </a:cubicBezTo>
                  <a:cubicBezTo>
                    <a:pt x="47" y="66"/>
                    <a:pt x="49" y="55"/>
                    <a:pt x="46" y="39"/>
                  </a:cubicBezTo>
                  <a:cubicBezTo>
                    <a:pt x="46" y="38"/>
                    <a:pt x="45" y="37"/>
                    <a:pt x="44" y="37"/>
                  </a:cubicBezTo>
                  <a:cubicBezTo>
                    <a:pt x="43" y="37"/>
                    <a:pt x="43" y="37"/>
                    <a:pt x="43" y="37"/>
                  </a:cubicBezTo>
                  <a:cubicBezTo>
                    <a:pt x="42" y="37"/>
                    <a:pt x="41" y="39"/>
                    <a:pt x="42" y="40"/>
                  </a:cubicBezTo>
                  <a:cubicBezTo>
                    <a:pt x="44" y="54"/>
                    <a:pt x="43" y="65"/>
                    <a:pt x="38" y="70"/>
                  </a:cubicBezTo>
                  <a:cubicBezTo>
                    <a:pt x="33" y="75"/>
                    <a:pt x="28" y="75"/>
                    <a:pt x="26" y="74"/>
                  </a:cubicBezTo>
                  <a:cubicBezTo>
                    <a:pt x="26" y="74"/>
                    <a:pt x="25" y="74"/>
                    <a:pt x="25" y="74"/>
                  </a:cubicBezTo>
                  <a:cubicBezTo>
                    <a:pt x="24" y="74"/>
                    <a:pt x="23" y="74"/>
                    <a:pt x="23" y="74"/>
                  </a:cubicBezTo>
                  <a:cubicBezTo>
                    <a:pt x="22" y="73"/>
                    <a:pt x="22" y="70"/>
                    <a:pt x="22" y="68"/>
                  </a:cubicBezTo>
                  <a:cubicBezTo>
                    <a:pt x="22" y="65"/>
                    <a:pt x="22" y="61"/>
                    <a:pt x="18" y="60"/>
                  </a:cubicBezTo>
                  <a:cubicBezTo>
                    <a:pt x="12" y="57"/>
                    <a:pt x="8" y="54"/>
                    <a:pt x="7" y="49"/>
                  </a:cubicBezTo>
                  <a:cubicBezTo>
                    <a:pt x="4" y="38"/>
                    <a:pt x="19" y="24"/>
                    <a:pt x="19" y="24"/>
                  </a:cubicBezTo>
                  <a:cubicBezTo>
                    <a:pt x="19" y="24"/>
                    <a:pt x="19" y="24"/>
                    <a:pt x="19" y="24"/>
                  </a:cubicBezTo>
                  <a:cubicBezTo>
                    <a:pt x="23" y="21"/>
                    <a:pt x="27" y="18"/>
                    <a:pt x="31" y="17"/>
                  </a:cubicBezTo>
                  <a:cubicBezTo>
                    <a:pt x="32" y="17"/>
                    <a:pt x="32" y="16"/>
                    <a:pt x="32" y="16"/>
                  </a:cubicBezTo>
                  <a:cubicBezTo>
                    <a:pt x="38" y="9"/>
                    <a:pt x="48" y="4"/>
                    <a:pt x="57" y="4"/>
                  </a:cubicBezTo>
                  <a:cubicBezTo>
                    <a:pt x="66" y="4"/>
                    <a:pt x="75" y="7"/>
                    <a:pt x="81" y="11"/>
                  </a:cubicBezTo>
                  <a:cubicBezTo>
                    <a:pt x="82" y="12"/>
                    <a:pt x="82" y="13"/>
                    <a:pt x="83" y="14"/>
                  </a:cubicBezTo>
                  <a:cubicBezTo>
                    <a:pt x="83" y="14"/>
                    <a:pt x="83" y="14"/>
                    <a:pt x="83" y="14"/>
                  </a:cubicBezTo>
                  <a:cubicBezTo>
                    <a:pt x="84" y="14"/>
                    <a:pt x="84" y="15"/>
                    <a:pt x="84" y="15"/>
                  </a:cubicBezTo>
                  <a:cubicBezTo>
                    <a:pt x="85" y="15"/>
                    <a:pt x="85" y="16"/>
                    <a:pt x="85" y="16"/>
                  </a:cubicBezTo>
                  <a:cubicBezTo>
                    <a:pt x="86" y="16"/>
                    <a:pt x="86" y="17"/>
                    <a:pt x="86" y="18"/>
                  </a:cubicBezTo>
                  <a:cubicBezTo>
                    <a:pt x="86" y="18"/>
                    <a:pt x="87" y="18"/>
                    <a:pt x="87" y="18"/>
                  </a:cubicBezTo>
                  <a:cubicBezTo>
                    <a:pt x="87" y="18"/>
                    <a:pt x="87" y="18"/>
                    <a:pt x="87" y="18"/>
                  </a:cubicBezTo>
                  <a:cubicBezTo>
                    <a:pt x="88" y="21"/>
                    <a:pt x="90" y="24"/>
                    <a:pt x="90" y="26"/>
                  </a:cubicBezTo>
                  <a:cubicBezTo>
                    <a:pt x="91" y="27"/>
                    <a:pt x="92" y="31"/>
                    <a:pt x="92" y="35"/>
                  </a:cubicBezTo>
                  <a:cubicBezTo>
                    <a:pt x="92" y="40"/>
                    <a:pt x="91" y="42"/>
                    <a:pt x="91" y="43"/>
                  </a:cubicBezTo>
                  <a:cubicBezTo>
                    <a:pt x="91" y="44"/>
                    <a:pt x="91" y="44"/>
                    <a:pt x="91" y="45"/>
                  </a:cubicBezTo>
                  <a:cubicBezTo>
                    <a:pt x="93" y="43"/>
                    <a:pt x="94" y="41"/>
                    <a:pt x="94" y="36"/>
                  </a:cubicBezTo>
                  <a:cubicBezTo>
                    <a:pt x="94" y="34"/>
                    <a:pt x="95" y="31"/>
                    <a:pt x="94" y="28"/>
                  </a:cubicBezTo>
                  <a:cubicBezTo>
                    <a:pt x="93" y="23"/>
                    <a:pt x="92" y="20"/>
                    <a:pt x="91" y="19"/>
                  </a:cubicBezTo>
                  <a:cubicBezTo>
                    <a:pt x="94" y="17"/>
                    <a:pt x="99" y="18"/>
                    <a:pt x="100" y="19"/>
                  </a:cubicBezTo>
                  <a:cubicBezTo>
                    <a:pt x="101" y="19"/>
                    <a:pt x="102" y="20"/>
                    <a:pt x="102" y="20"/>
                  </a:cubicBezTo>
                  <a:cubicBezTo>
                    <a:pt x="102" y="20"/>
                    <a:pt x="102" y="21"/>
                    <a:pt x="103" y="22"/>
                  </a:cubicBezTo>
                  <a:cubicBezTo>
                    <a:pt x="110" y="39"/>
                    <a:pt x="110" y="52"/>
                    <a:pt x="104" y="61"/>
                  </a:cubicBezTo>
                  <a:cubicBezTo>
                    <a:pt x="99" y="69"/>
                    <a:pt x="88" y="71"/>
                    <a:pt x="82" y="71"/>
                  </a:cubicBezTo>
                  <a:cubicBezTo>
                    <a:pt x="82" y="71"/>
                    <a:pt x="82" y="71"/>
                    <a:pt x="82" y="71"/>
                  </a:cubicBezTo>
                  <a:cubicBezTo>
                    <a:pt x="82" y="71"/>
                    <a:pt x="82" y="71"/>
                    <a:pt x="82" y="71"/>
                  </a:cubicBezTo>
                  <a:cubicBezTo>
                    <a:pt x="81" y="70"/>
                    <a:pt x="81" y="70"/>
                    <a:pt x="81" y="70"/>
                  </a:cubicBezTo>
                  <a:cubicBezTo>
                    <a:pt x="81" y="74"/>
                    <a:pt x="78" y="77"/>
                    <a:pt x="74" y="79"/>
                  </a:cubicBezTo>
                  <a:cubicBezTo>
                    <a:pt x="73" y="80"/>
                    <a:pt x="71" y="80"/>
                    <a:pt x="70" y="80"/>
                  </a:cubicBezTo>
                  <a:cubicBezTo>
                    <a:pt x="65" y="80"/>
                    <a:pt x="61" y="78"/>
                    <a:pt x="59" y="74"/>
                  </a:cubicBezTo>
                  <a:cubicBezTo>
                    <a:pt x="61" y="82"/>
                    <a:pt x="61" y="82"/>
                    <a:pt x="61" y="82"/>
                  </a:cubicBezTo>
                  <a:cubicBezTo>
                    <a:pt x="63" y="84"/>
                    <a:pt x="66" y="84"/>
                    <a:pt x="70" y="84"/>
                  </a:cubicBezTo>
                  <a:cubicBezTo>
                    <a:pt x="72" y="84"/>
                    <a:pt x="74" y="84"/>
                    <a:pt x="76" y="83"/>
                  </a:cubicBezTo>
                  <a:cubicBezTo>
                    <a:pt x="80" y="81"/>
                    <a:pt x="83" y="78"/>
                    <a:pt x="85" y="75"/>
                  </a:cubicBezTo>
                  <a:cubicBezTo>
                    <a:pt x="92" y="74"/>
                    <a:pt x="102" y="72"/>
                    <a:pt x="108" y="63"/>
                  </a:cubicBezTo>
                  <a:cubicBezTo>
                    <a:pt x="115" y="54"/>
                    <a:pt x="114" y="39"/>
                    <a:pt x="106" y="20"/>
                  </a:cubicBezTo>
                  <a:cubicBezTo>
                    <a:pt x="106" y="20"/>
                    <a:pt x="106" y="18"/>
                    <a:pt x="105" y="18"/>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8" name="Freeform 11"/>
            <p:cNvSpPr>
              <a:spLocks/>
            </p:cNvSpPr>
            <p:nvPr/>
          </p:nvSpPr>
          <p:spPr bwMode="auto">
            <a:xfrm>
              <a:off x="6357938" y="1781175"/>
              <a:ext cx="25400" cy="14288"/>
            </a:xfrm>
            <a:custGeom>
              <a:avLst/>
              <a:gdLst>
                <a:gd name="T0" fmla="*/ 1 w 13"/>
                <a:gd name="T1" fmla="*/ 7 h 7"/>
                <a:gd name="T2" fmla="*/ 2 w 13"/>
                <a:gd name="T3" fmla="*/ 7 h 7"/>
                <a:gd name="T4" fmla="*/ 4 w 13"/>
                <a:gd name="T5" fmla="*/ 6 h 7"/>
                <a:gd name="T6" fmla="*/ 9 w 13"/>
                <a:gd name="T7" fmla="*/ 4 h 7"/>
                <a:gd name="T8" fmla="*/ 10 w 13"/>
                <a:gd name="T9" fmla="*/ 4 h 7"/>
                <a:gd name="T10" fmla="*/ 11 w 13"/>
                <a:gd name="T11" fmla="*/ 4 h 7"/>
                <a:gd name="T12" fmla="*/ 13 w 13"/>
                <a:gd name="T13" fmla="*/ 3 h 7"/>
                <a:gd name="T14" fmla="*/ 13 w 13"/>
                <a:gd name="T15" fmla="*/ 1 h 7"/>
                <a:gd name="T16" fmla="*/ 11 w 13"/>
                <a:gd name="T17" fmla="*/ 0 h 7"/>
                <a:gd name="T18" fmla="*/ 9 w 13"/>
                <a:gd name="T19" fmla="*/ 0 h 7"/>
                <a:gd name="T20" fmla="*/ 1 w 13"/>
                <a:gd name="T21" fmla="*/ 4 h 7"/>
                <a:gd name="T22" fmla="*/ 0 w 13"/>
                <a:gd name="T23" fmla="*/ 6 h 7"/>
                <a:gd name="T24" fmla="*/ 1 w 13"/>
                <a:gd name="T2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7">
                  <a:moveTo>
                    <a:pt x="1" y="7"/>
                  </a:moveTo>
                  <a:cubicBezTo>
                    <a:pt x="2" y="7"/>
                    <a:pt x="2" y="7"/>
                    <a:pt x="2" y="7"/>
                  </a:cubicBezTo>
                  <a:cubicBezTo>
                    <a:pt x="3" y="7"/>
                    <a:pt x="4" y="7"/>
                    <a:pt x="4" y="6"/>
                  </a:cubicBezTo>
                  <a:cubicBezTo>
                    <a:pt x="4" y="6"/>
                    <a:pt x="6" y="4"/>
                    <a:pt x="9" y="4"/>
                  </a:cubicBezTo>
                  <a:cubicBezTo>
                    <a:pt x="9" y="4"/>
                    <a:pt x="10" y="4"/>
                    <a:pt x="10" y="4"/>
                  </a:cubicBezTo>
                  <a:cubicBezTo>
                    <a:pt x="11" y="4"/>
                    <a:pt x="11" y="4"/>
                    <a:pt x="11" y="4"/>
                  </a:cubicBezTo>
                  <a:cubicBezTo>
                    <a:pt x="12" y="4"/>
                    <a:pt x="12" y="4"/>
                    <a:pt x="13" y="3"/>
                  </a:cubicBezTo>
                  <a:cubicBezTo>
                    <a:pt x="13" y="2"/>
                    <a:pt x="13" y="2"/>
                    <a:pt x="13" y="1"/>
                  </a:cubicBezTo>
                  <a:cubicBezTo>
                    <a:pt x="12" y="1"/>
                    <a:pt x="12" y="0"/>
                    <a:pt x="11" y="0"/>
                  </a:cubicBezTo>
                  <a:cubicBezTo>
                    <a:pt x="10" y="0"/>
                    <a:pt x="9" y="0"/>
                    <a:pt x="9" y="0"/>
                  </a:cubicBezTo>
                  <a:cubicBezTo>
                    <a:pt x="4" y="0"/>
                    <a:pt x="2" y="2"/>
                    <a:pt x="1" y="4"/>
                  </a:cubicBezTo>
                  <a:cubicBezTo>
                    <a:pt x="0" y="5"/>
                    <a:pt x="0" y="5"/>
                    <a:pt x="0" y="6"/>
                  </a:cubicBezTo>
                  <a:cubicBezTo>
                    <a:pt x="0" y="6"/>
                    <a:pt x="1" y="7"/>
                    <a:pt x="1" y="7"/>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39" name="Freeform 12"/>
          <p:cNvSpPr>
            <a:spLocks noEditPoints="1"/>
          </p:cNvSpPr>
          <p:nvPr/>
        </p:nvSpPr>
        <p:spPr bwMode="auto">
          <a:xfrm>
            <a:off x="3687243" y="4719145"/>
            <a:ext cx="314243" cy="350747"/>
          </a:xfrm>
          <a:custGeom>
            <a:avLst/>
            <a:gdLst>
              <a:gd name="T0" fmla="*/ 95 w 160"/>
              <a:gd name="T1" fmla="*/ 79 h 176"/>
              <a:gd name="T2" fmla="*/ 64 w 160"/>
              <a:gd name="T3" fmla="*/ 79 h 176"/>
              <a:gd name="T4" fmla="*/ 89 w 160"/>
              <a:gd name="T5" fmla="*/ 92 h 176"/>
              <a:gd name="T6" fmla="*/ 97 w 160"/>
              <a:gd name="T7" fmla="*/ 98 h 176"/>
              <a:gd name="T8" fmla="*/ 98 w 160"/>
              <a:gd name="T9" fmla="*/ 95 h 176"/>
              <a:gd name="T10" fmla="*/ 80 w 160"/>
              <a:gd name="T11" fmla="*/ 91 h 176"/>
              <a:gd name="T12" fmla="*/ 80 w 160"/>
              <a:gd name="T13" fmla="*/ 68 h 176"/>
              <a:gd name="T14" fmla="*/ 80 w 160"/>
              <a:gd name="T15" fmla="*/ 91 h 176"/>
              <a:gd name="T16" fmla="*/ 80 w 160"/>
              <a:gd name="T17" fmla="*/ 48 h 176"/>
              <a:gd name="T18" fmla="*/ 27 w 160"/>
              <a:gd name="T19" fmla="*/ 96 h 176"/>
              <a:gd name="T20" fmla="*/ 107 w 160"/>
              <a:gd name="T21" fmla="*/ 126 h 176"/>
              <a:gd name="T22" fmla="*/ 133 w 160"/>
              <a:gd name="T23" fmla="*/ 96 h 176"/>
              <a:gd name="T24" fmla="*/ 109 w 160"/>
              <a:gd name="T25" fmla="*/ 121 h 176"/>
              <a:gd name="T26" fmla="*/ 107 w 160"/>
              <a:gd name="T27" fmla="*/ 101 h 176"/>
              <a:gd name="T28" fmla="*/ 105 w 160"/>
              <a:gd name="T29" fmla="*/ 121 h 176"/>
              <a:gd name="T30" fmla="*/ 93 w 160"/>
              <a:gd name="T31" fmla="*/ 111 h 176"/>
              <a:gd name="T32" fmla="*/ 88 w 160"/>
              <a:gd name="T33" fmla="*/ 111 h 176"/>
              <a:gd name="T34" fmla="*/ 76 w 160"/>
              <a:gd name="T35" fmla="*/ 121 h 176"/>
              <a:gd name="T36" fmla="*/ 74 w 160"/>
              <a:gd name="T37" fmla="*/ 103 h 176"/>
              <a:gd name="T38" fmla="*/ 72 w 160"/>
              <a:gd name="T39" fmla="*/ 121 h 176"/>
              <a:gd name="T40" fmla="*/ 60 w 160"/>
              <a:gd name="T41" fmla="*/ 110 h 176"/>
              <a:gd name="T42" fmla="*/ 55 w 160"/>
              <a:gd name="T43" fmla="*/ 110 h 176"/>
              <a:gd name="T44" fmla="*/ 31 w 160"/>
              <a:gd name="T45" fmla="*/ 95 h 176"/>
              <a:gd name="T46" fmla="*/ 55 w 160"/>
              <a:gd name="T47" fmla="*/ 69 h 176"/>
              <a:gd name="T48" fmla="*/ 105 w 160"/>
              <a:gd name="T49" fmla="*/ 69 h 176"/>
              <a:gd name="T50" fmla="*/ 130 w 160"/>
              <a:gd name="T51" fmla="*/ 95 h 176"/>
              <a:gd name="T52" fmla="*/ 151 w 160"/>
              <a:gd name="T53" fmla="*/ 37 h 176"/>
              <a:gd name="T54" fmla="*/ 71 w 160"/>
              <a:gd name="T55" fmla="*/ 3 h 176"/>
              <a:gd name="T56" fmla="*/ 0 w 160"/>
              <a:gd name="T57" fmla="*/ 53 h 176"/>
              <a:gd name="T58" fmla="*/ 9 w 160"/>
              <a:gd name="T59" fmla="*/ 140 h 176"/>
              <a:gd name="T60" fmla="*/ 80 w 160"/>
              <a:gd name="T61" fmla="*/ 176 h 176"/>
              <a:gd name="T62" fmla="*/ 151 w 160"/>
              <a:gd name="T63" fmla="*/ 140 h 176"/>
              <a:gd name="T64" fmla="*/ 160 w 160"/>
              <a:gd name="T65" fmla="*/ 53 h 176"/>
              <a:gd name="T66" fmla="*/ 152 w 160"/>
              <a:gd name="T67" fmla="*/ 124 h 176"/>
              <a:gd name="T68" fmla="*/ 85 w 160"/>
              <a:gd name="T69" fmla="*/ 167 h 176"/>
              <a:gd name="T70" fmla="*/ 14 w 160"/>
              <a:gd name="T71" fmla="*/ 133 h 176"/>
              <a:gd name="T72" fmla="*/ 8 w 160"/>
              <a:gd name="T73" fmla="*/ 53 h 176"/>
              <a:gd name="T74" fmla="*/ 75 w 160"/>
              <a:gd name="T75" fmla="*/ 10 h 176"/>
              <a:gd name="T76" fmla="*/ 85 w 160"/>
              <a:gd name="T77" fmla="*/ 10 h 176"/>
              <a:gd name="T78" fmla="*/ 152 w 160"/>
              <a:gd name="T79" fmla="*/ 5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0" h="176">
                <a:moveTo>
                  <a:pt x="92" y="89"/>
                </a:moveTo>
                <a:cubicBezTo>
                  <a:pt x="94" y="86"/>
                  <a:pt x="95" y="83"/>
                  <a:pt x="95" y="79"/>
                </a:cubicBezTo>
                <a:cubicBezTo>
                  <a:pt x="95" y="71"/>
                  <a:pt x="88" y="64"/>
                  <a:pt x="79" y="64"/>
                </a:cubicBezTo>
                <a:cubicBezTo>
                  <a:pt x="70" y="64"/>
                  <a:pt x="64" y="71"/>
                  <a:pt x="64" y="79"/>
                </a:cubicBezTo>
                <a:cubicBezTo>
                  <a:pt x="64" y="88"/>
                  <a:pt x="71" y="95"/>
                  <a:pt x="80" y="95"/>
                </a:cubicBezTo>
                <a:cubicBezTo>
                  <a:pt x="83" y="95"/>
                  <a:pt x="87" y="94"/>
                  <a:pt x="89" y="92"/>
                </a:cubicBezTo>
                <a:cubicBezTo>
                  <a:pt x="95" y="98"/>
                  <a:pt x="95" y="98"/>
                  <a:pt x="95" y="98"/>
                </a:cubicBezTo>
                <a:cubicBezTo>
                  <a:pt x="96" y="98"/>
                  <a:pt x="96" y="98"/>
                  <a:pt x="97" y="98"/>
                </a:cubicBezTo>
                <a:cubicBezTo>
                  <a:pt x="97" y="98"/>
                  <a:pt x="98" y="98"/>
                  <a:pt x="98" y="97"/>
                </a:cubicBezTo>
                <a:cubicBezTo>
                  <a:pt x="99" y="97"/>
                  <a:pt x="99" y="95"/>
                  <a:pt x="98" y="95"/>
                </a:cubicBezTo>
                <a:lnTo>
                  <a:pt x="92" y="89"/>
                </a:lnTo>
                <a:close/>
                <a:moveTo>
                  <a:pt x="80" y="91"/>
                </a:moveTo>
                <a:cubicBezTo>
                  <a:pt x="73" y="91"/>
                  <a:pt x="68" y="86"/>
                  <a:pt x="68" y="79"/>
                </a:cubicBezTo>
                <a:cubicBezTo>
                  <a:pt x="68" y="73"/>
                  <a:pt x="73" y="68"/>
                  <a:pt x="80" y="68"/>
                </a:cubicBezTo>
                <a:cubicBezTo>
                  <a:pt x="86" y="68"/>
                  <a:pt x="92" y="73"/>
                  <a:pt x="92" y="79"/>
                </a:cubicBezTo>
                <a:cubicBezTo>
                  <a:pt x="91" y="86"/>
                  <a:pt x="86" y="91"/>
                  <a:pt x="80" y="91"/>
                </a:cubicBezTo>
                <a:moveTo>
                  <a:pt x="108" y="66"/>
                </a:moveTo>
                <a:cubicBezTo>
                  <a:pt x="104" y="55"/>
                  <a:pt x="93" y="48"/>
                  <a:pt x="80" y="48"/>
                </a:cubicBezTo>
                <a:cubicBezTo>
                  <a:pt x="68" y="48"/>
                  <a:pt x="57" y="55"/>
                  <a:pt x="52" y="66"/>
                </a:cubicBezTo>
                <a:cubicBezTo>
                  <a:pt x="37" y="68"/>
                  <a:pt x="27" y="81"/>
                  <a:pt x="27" y="96"/>
                </a:cubicBezTo>
                <a:cubicBezTo>
                  <a:pt x="27" y="112"/>
                  <a:pt x="40" y="126"/>
                  <a:pt x="57" y="126"/>
                </a:cubicBezTo>
                <a:cubicBezTo>
                  <a:pt x="107" y="126"/>
                  <a:pt x="107" y="126"/>
                  <a:pt x="107" y="126"/>
                </a:cubicBezTo>
                <a:cubicBezTo>
                  <a:pt x="107" y="126"/>
                  <a:pt x="108" y="126"/>
                  <a:pt x="108" y="125"/>
                </a:cubicBezTo>
                <a:cubicBezTo>
                  <a:pt x="122" y="123"/>
                  <a:pt x="133" y="111"/>
                  <a:pt x="133" y="96"/>
                </a:cubicBezTo>
                <a:cubicBezTo>
                  <a:pt x="134" y="81"/>
                  <a:pt x="123" y="68"/>
                  <a:pt x="108" y="66"/>
                </a:cubicBezTo>
                <a:moveTo>
                  <a:pt x="109" y="121"/>
                </a:moveTo>
                <a:cubicBezTo>
                  <a:pt x="109" y="103"/>
                  <a:pt x="109" y="103"/>
                  <a:pt x="109" y="103"/>
                </a:cubicBezTo>
                <a:cubicBezTo>
                  <a:pt x="109" y="102"/>
                  <a:pt x="108" y="101"/>
                  <a:pt x="107" y="101"/>
                </a:cubicBezTo>
                <a:cubicBezTo>
                  <a:pt x="106" y="101"/>
                  <a:pt x="105" y="102"/>
                  <a:pt x="105" y="103"/>
                </a:cubicBezTo>
                <a:cubicBezTo>
                  <a:pt x="105" y="121"/>
                  <a:pt x="105" y="121"/>
                  <a:pt x="105" y="121"/>
                </a:cubicBezTo>
                <a:cubicBezTo>
                  <a:pt x="93" y="121"/>
                  <a:pt x="93" y="121"/>
                  <a:pt x="93" y="121"/>
                </a:cubicBezTo>
                <a:cubicBezTo>
                  <a:pt x="93" y="111"/>
                  <a:pt x="93" y="111"/>
                  <a:pt x="93" y="111"/>
                </a:cubicBezTo>
                <a:cubicBezTo>
                  <a:pt x="93" y="110"/>
                  <a:pt x="92" y="109"/>
                  <a:pt x="90" y="109"/>
                </a:cubicBezTo>
                <a:cubicBezTo>
                  <a:pt x="89" y="109"/>
                  <a:pt x="88" y="110"/>
                  <a:pt x="88" y="111"/>
                </a:cubicBezTo>
                <a:cubicBezTo>
                  <a:pt x="88" y="121"/>
                  <a:pt x="88" y="121"/>
                  <a:pt x="88" y="121"/>
                </a:cubicBezTo>
                <a:cubicBezTo>
                  <a:pt x="76" y="121"/>
                  <a:pt x="76" y="121"/>
                  <a:pt x="76" y="121"/>
                </a:cubicBezTo>
                <a:cubicBezTo>
                  <a:pt x="76" y="105"/>
                  <a:pt x="76" y="105"/>
                  <a:pt x="76" y="105"/>
                </a:cubicBezTo>
                <a:cubicBezTo>
                  <a:pt x="76" y="104"/>
                  <a:pt x="75" y="103"/>
                  <a:pt x="74" y="103"/>
                </a:cubicBezTo>
                <a:cubicBezTo>
                  <a:pt x="73" y="103"/>
                  <a:pt x="72" y="104"/>
                  <a:pt x="72" y="105"/>
                </a:cubicBezTo>
                <a:cubicBezTo>
                  <a:pt x="72" y="121"/>
                  <a:pt x="72" y="121"/>
                  <a:pt x="72" y="121"/>
                </a:cubicBezTo>
                <a:cubicBezTo>
                  <a:pt x="60" y="121"/>
                  <a:pt x="60" y="121"/>
                  <a:pt x="60" y="121"/>
                </a:cubicBezTo>
                <a:cubicBezTo>
                  <a:pt x="60" y="110"/>
                  <a:pt x="60" y="110"/>
                  <a:pt x="60" y="110"/>
                </a:cubicBezTo>
                <a:cubicBezTo>
                  <a:pt x="60" y="109"/>
                  <a:pt x="59" y="108"/>
                  <a:pt x="58" y="108"/>
                </a:cubicBezTo>
                <a:cubicBezTo>
                  <a:pt x="56" y="108"/>
                  <a:pt x="55" y="109"/>
                  <a:pt x="55" y="110"/>
                </a:cubicBezTo>
                <a:cubicBezTo>
                  <a:pt x="55" y="121"/>
                  <a:pt x="55" y="121"/>
                  <a:pt x="55" y="121"/>
                </a:cubicBezTo>
                <a:cubicBezTo>
                  <a:pt x="42" y="120"/>
                  <a:pt x="31" y="109"/>
                  <a:pt x="31" y="95"/>
                </a:cubicBezTo>
                <a:cubicBezTo>
                  <a:pt x="31" y="82"/>
                  <a:pt x="41" y="71"/>
                  <a:pt x="54" y="70"/>
                </a:cubicBezTo>
                <a:cubicBezTo>
                  <a:pt x="55" y="70"/>
                  <a:pt x="55" y="69"/>
                  <a:pt x="55" y="69"/>
                </a:cubicBezTo>
                <a:cubicBezTo>
                  <a:pt x="59" y="59"/>
                  <a:pt x="69" y="52"/>
                  <a:pt x="80" y="52"/>
                </a:cubicBezTo>
                <a:cubicBezTo>
                  <a:pt x="91" y="52"/>
                  <a:pt x="101" y="59"/>
                  <a:pt x="105" y="69"/>
                </a:cubicBezTo>
                <a:cubicBezTo>
                  <a:pt x="105" y="70"/>
                  <a:pt x="106" y="70"/>
                  <a:pt x="107" y="70"/>
                </a:cubicBezTo>
                <a:cubicBezTo>
                  <a:pt x="120" y="72"/>
                  <a:pt x="130" y="82"/>
                  <a:pt x="130" y="95"/>
                </a:cubicBezTo>
                <a:cubicBezTo>
                  <a:pt x="130" y="108"/>
                  <a:pt x="121" y="118"/>
                  <a:pt x="109" y="121"/>
                </a:cubicBezTo>
                <a:moveTo>
                  <a:pt x="151" y="37"/>
                </a:moveTo>
                <a:cubicBezTo>
                  <a:pt x="89" y="3"/>
                  <a:pt x="89" y="3"/>
                  <a:pt x="89" y="3"/>
                </a:cubicBezTo>
                <a:cubicBezTo>
                  <a:pt x="84" y="0"/>
                  <a:pt x="76" y="0"/>
                  <a:pt x="71" y="3"/>
                </a:cubicBezTo>
                <a:cubicBezTo>
                  <a:pt x="9" y="37"/>
                  <a:pt x="9" y="37"/>
                  <a:pt x="9" y="37"/>
                </a:cubicBezTo>
                <a:cubicBezTo>
                  <a:pt x="4" y="40"/>
                  <a:pt x="0" y="47"/>
                  <a:pt x="0" y="53"/>
                </a:cubicBezTo>
                <a:cubicBezTo>
                  <a:pt x="0" y="124"/>
                  <a:pt x="0" y="124"/>
                  <a:pt x="0" y="124"/>
                </a:cubicBezTo>
                <a:cubicBezTo>
                  <a:pt x="0" y="130"/>
                  <a:pt x="4" y="137"/>
                  <a:pt x="9" y="140"/>
                </a:cubicBezTo>
                <a:cubicBezTo>
                  <a:pt x="71" y="174"/>
                  <a:pt x="71" y="174"/>
                  <a:pt x="71" y="174"/>
                </a:cubicBezTo>
                <a:cubicBezTo>
                  <a:pt x="73" y="176"/>
                  <a:pt x="77" y="176"/>
                  <a:pt x="80" y="176"/>
                </a:cubicBezTo>
                <a:cubicBezTo>
                  <a:pt x="83" y="176"/>
                  <a:pt x="87" y="176"/>
                  <a:pt x="89" y="174"/>
                </a:cubicBezTo>
                <a:cubicBezTo>
                  <a:pt x="151" y="140"/>
                  <a:pt x="151" y="140"/>
                  <a:pt x="151" y="140"/>
                </a:cubicBezTo>
                <a:cubicBezTo>
                  <a:pt x="156" y="137"/>
                  <a:pt x="160" y="130"/>
                  <a:pt x="160" y="124"/>
                </a:cubicBezTo>
                <a:cubicBezTo>
                  <a:pt x="160" y="53"/>
                  <a:pt x="160" y="53"/>
                  <a:pt x="160" y="53"/>
                </a:cubicBezTo>
                <a:cubicBezTo>
                  <a:pt x="160" y="47"/>
                  <a:pt x="156" y="40"/>
                  <a:pt x="151" y="37"/>
                </a:cubicBezTo>
                <a:moveTo>
                  <a:pt x="152" y="124"/>
                </a:moveTo>
                <a:cubicBezTo>
                  <a:pt x="152" y="127"/>
                  <a:pt x="149" y="132"/>
                  <a:pt x="146" y="133"/>
                </a:cubicBezTo>
                <a:cubicBezTo>
                  <a:pt x="85" y="167"/>
                  <a:pt x="85" y="167"/>
                  <a:pt x="85" y="167"/>
                </a:cubicBezTo>
                <a:cubicBezTo>
                  <a:pt x="83" y="169"/>
                  <a:pt x="77" y="169"/>
                  <a:pt x="75" y="167"/>
                </a:cubicBezTo>
                <a:cubicBezTo>
                  <a:pt x="14" y="133"/>
                  <a:pt x="14" y="133"/>
                  <a:pt x="14" y="133"/>
                </a:cubicBezTo>
                <a:cubicBezTo>
                  <a:pt x="11" y="132"/>
                  <a:pt x="8" y="127"/>
                  <a:pt x="8" y="124"/>
                </a:cubicBezTo>
                <a:cubicBezTo>
                  <a:pt x="8" y="53"/>
                  <a:pt x="8" y="53"/>
                  <a:pt x="8" y="53"/>
                </a:cubicBezTo>
                <a:cubicBezTo>
                  <a:pt x="8" y="49"/>
                  <a:pt x="11" y="45"/>
                  <a:pt x="14" y="44"/>
                </a:cubicBezTo>
                <a:cubicBezTo>
                  <a:pt x="75" y="10"/>
                  <a:pt x="75" y="10"/>
                  <a:pt x="75" y="10"/>
                </a:cubicBezTo>
                <a:cubicBezTo>
                  <a:pt x="76" y="9"/>
                  <a:pt x="78" y="9"/>
                  <a:pt x="80" y="9"/>
                </a:cubicBezTo>
                <a:cubicBezTo>
                  <a:pt x="82" y="9"/>
                  <a:pt x="84" y="9"/>
                  <a:pt x="85" y="10"/>
                </a:cubicBezTo>
                <a:cubicBezTo>
                  <a:pt x="146" y="44"/>
                  <a:pt x="146" y="44"/>
                  <a:pt x="146" y="44"/>
                </a:cubicBezTo>
                <a:cubicBezTo>
                  <a:pt x="149" y="45"/>
                  <a:pt x="152" y="49"/>
                  <a:pt x="152" y="53"/>
                </a:cubicBezTo>
                <a:lnTo>
                  <a:pt x="152" y="12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0"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06/</a:t>
            </a:r>
            <a:r>
              <a:rPr lang="zh-CN" altLang="en-US" dirty="0">
                <a:cs typeface="+mn-ea"/>
                <a:sym typeface="+mn-lt"/>
              </a:rPr>
              <a:t>并列版式</a:t>
            </a:r>
            <a:endParaRPr kumimoji="1" lang="zh-CN" altLang="en-US" dirty="0"/>
          </a:p>
        </p:txBody>
      </p:sp>
      <p:sp>
        <p:nvSpPr>
          <p:cNvPr id="41"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03785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ctrTitle"/>
          </p:nvPr>
        </p:nvSpPr>
        <p:spPr>
          <a:xfrm>
            <a:off x="4604043" y="3285022"/>
            <a:ext cx="2996103" cy="778852"/>
          </a:xfrm>
        </p:spPr>
        <p:txBody>
          <a:bodyPr>
            <a:normAutofit/>
          </a:bodyPr>
          <a:lstStyle/>
          <a:p>
            <a:pPr algn="dist"/>
            <a:r>
              <a:rPr lang="en-US" altLang="zh-CN" sz="4399" dirty="0">
                <a:latin typeface="+mn-lt"/>
                <a:ea typeface="+mn-ea"/>
                <a:cs typeface="+mn-ea"/>
                <a:sym typeface="+mn-lt"/>
              </a:rPr>
              <a:t>PPT</a:t>
            </a:r>
            <a:r>
              <a:rPr lang="zh-CN" altLang="en-US" sz="4399" dirty="0">
                <a:latin typeface="+mn-lt"/>
                <a:ea typeface="+mn-ea"/>
                <a:cs typeface="+mn-ea"/>
                <a:sym typeface="+mn-lt"/>
              </a:rPr>
              <a:t>结构库</a:t>
            </a:r>
          </a:p>
        </p:txBody>
      </p:sp>
      <p:sp>
        <p:nvSpPr>
          <p:cNvPr id="6" name="矩形 5"/>
          <p:cNvSpPr/>
          <p:nvPr/>
        </p:nvSpPr>
        <p:spPr bwMode="auto">
          <a:xfrm flipV="1">
            <a:off x="4662575" y="3069054"/>
            <a:ext cx="2866851" cy="523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2" name="矩形 1"/>
          <p:cNvSpPr>
            <a:spLocks noChangeAspect="1"/>
          </p:cNvSpPr>
          <p:nvPr/>
        </p:nvSpPr>
        <p:spPr bwMode="auto">
          <a:xfrm>
            <a:off x="1" y="0"/>
            <a:ext cx="12192000" cy="6858000"/>
          </a:xfrm>
          <a:prstGeom prst="rect">
            <a:avLst/>
          </a:prstGeom>
          <a:noFill/>
          <a:ln w="25400" cap="flat" cmpd="sng" algn="ctr">
            <a:noFill/>
            <a:prstDash val="solid"/>
          </a:ln>
          <a:effectLst/>
          <a:ex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solidFill>
                <a:schemeClr val="tx1"/>
              </a:solidFill>
              <a:cs typeface="+mn-ea"/>
              <a:sym typeface="+mn-lt"/>
            </a:endParaRPr>
          </a:p>
        </p:txBody>
      </p:sp>
      <p:sp>
        <p:nvSpPr>
          <p:cNvPr id="7" name="矩形 6"/>
          <p:cNvSpPr/>
          <p:nvPr/>
        </p:nvSpPr>
        <p:spPr bwMode="auto">
          <a:xfrm flipV="1">
            <a:off x="4662575" y="4245309"/>
            <a:ext cx="2866851" cy="47563"/>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3" name="六边形 2"/>
          <p:cNvSpPr/>
          <p:nvPr/>
        </p:nvSpPr>
        <p:spPr bwMode="auto">
          <a:xfrm>
            <a:off x="5654525" y="1313971"/>
            <a:ext cx="882950" cy="761164"/>
          </a:xfrm>
          <a:prstGeom prst="hexagon">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8" name="文本框 7"/>
          <p:cNvSpPr txBox="1"/>
          <p:nvPr/>
        </p:nvSpPr>
        <p:spPr>
          <a:xfrm>
            <a:off x="5749880" y="1467301"/>
            <a:ext cx="758343" cy="399981"/>
          </a:xfrm>
          <a:prstGeom prst="rect">
            <a:avLst/>
          </a:prstGeom>
          <a:noFill/>
        </p:spPr>
        <p:txBody>
          <a:bodyPr wrap="square" rtlCol="0">
            <a:spAutoFit/>
          </a:bodyPr>
          <a:lstStyle/>
          <a:p>
            <a:r>
              <a:rPr lang="zh-CN" altLang="en-US" sz="1999" dirty="0">
                <a:solidFill>
                  <a:schemeClr val="bg1"/>
                </a:solidFill>
                <a:cs typeface="+mn-ea"/>
                <a:sym typeface="+mn-lt"/>
              </a:rPr>
              <a:t>结构</a:t>
            </a:r>
            <a:endParaRPr lang="en-US" sz="1999" dirty="0">
              <a:solidFill>
                <a:schemeClr val="bg1"/>
              </a:solidFill>
              <a:cs typeface="+mn-ea"/>
              <a:sym typeface="+mn-lt"/>
            </a:endParaRPr>
          </a:p>
        </p:txBody>
      </p:sp>
      <p:sp>
        <p:nvSpPr>
          <p:cNvPr id="9" name="矩形 8"/>
          <p:cNvSpPr>
            <a:spLocks/>
          </p:cNvSpPr>
          <p:nvPr/>
        </p:nvSpPr>
        <p:spPr>
          <a:xfrm>
            <a:off x="4604043" y="4936336"/>
            <a:ext cx="2996103" cy="561757"/>
          </a:xfrm>
          <a:prstGeom prst="rect">
            <a:avLst/>
          </a:prstGeom>
        </p:spPr>
        <p:txBody>
          <a:bodyPr wrap="square">
            <a:spAutoFit/>
          </a:bodyPr>
          <a:lstStyle/>
          <a:p>
            <a:pPr algn="ctr">
              <a:lnSpc>
                <a:spcPct val="120000"/>
              </a:lnSpc>
            </a:pPr>
            <a:r>
              <a:rPr lang="zh-CN" altLang="en-US" sz="2799" dirty="0">
                <a:cs typeface="+mn-ea"/>
                <a:sym typeface="+mn-lt"/>
              </a:rPr>
              <a:t>流程</a:t>
            </a:r>
            <a:endParaRPr lang="en-US" altLang="zh-CN" sz="2799" dirty="0">
              <a:cs typeface="+mn-ea"/>
              <a:sym typeface="+mn-lt"/>
            </a:endParaRPr>
          </a:p>
        </p:txBody>
      </p:sp>
    </p:spTree>
    <p:extLst>
      <p:ext uri="{BB962C8B-B14F-4D97-AF65-F5344CB8AC3E}">
        <p14:creationId xmlns:p14="http://schemas.microsoft.com/office/powerpoint/2010/main" val="29606860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23</a:t>
            </a:fld>
            <a:endParaRPr lang="en-US"/>
          </a:p>
        </p:txBody>
      </p:sp>
      <p:grpSp>
        <p:nvGrpSpPr>
          <p:cNvPr id="4" name="335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2524861"/>
            <a:ext cx="12192000" cy="2227378"/>
            <a:chOff x="0" y="2524861"/>
            <a:chExt cx="12192000" cy="2227378"/>
          </a:xfrm>
        </p:grpSpPr>
        <p:cxnSp>
          <p:nvCxnSpPr>
            <p:cNvPr id="5" name="直接连接符 4">
              <a:extLst>
                <a:ext uri="{FF2B5EF4-FFF2-40B4-BE49-F238E27FC236}">
                  <a16:creationId xmlns:a16="http://schemas.microsoft.com/office/drawing/2014/main" id="{EF13A7C4-B372-4F02-A6F0-46FF893034EA}"/>
                </a:ext>
              </a:extLst>
            </p:cNvPr>
            <p:cNvCxnSpPr/>
            <p:nvPr/>
          </p:nvCxnSpPr>
          <p:spPr>
            <a:xfrm>
              <a:off x="2677538" y="2890044"/>
              <a:ext cx="0" cy="479333"/>
            </a:xfrm>
            <a:prstGeom prst="line">
              <a:avLst/>
            </a:prstGeom>
            <a:ln>
              <a:solidFill>
                <a:srgbClr val="D71318"/>
              </a:solidFill>
              <a:prstDash val="solid"/>
            </a:ln>
          </p:spPr>
          <p:style>
            <a:lnRef idx="1">
              <a:schemeClr val="accent1"/>
            </a:lnRef>
            <a:fillRef idx="0">
              <a:schemeClr val="accent1"/>
            </a:fillRef>
            <a:effectRef idx="0">
              <a:schemeClr val="accent1"/>
            </a:effectRef>
            <a:fontRef idx="minor">
              <a:schemeClr val="tx1"/>
            </a:fontRef>
          </p:style>
        </p:cxnSp>
        <p:sp>
          <p:nvSpPr>
            <p:cNvPr id="6" name="íşlîdé">
              <a:extLst>
                <a:ext uri="{FF2B5EF4-FFF2-40B4-BE49-F238E27FC236}">
                  <a16:creationId xmlns:a16="http://schemas.microsoft.com/office/drawing/2014/main" id="{5BDAAD31-9442-4706-9CEE-B4CD95D42352}"/>
                </a:ext>
              </a:extLst>
            </p:cNvPr>
            <p:cNvSpPr txBox="1"/>
            <p:nvPr/>
          </p:nvSpPr>
          <p:spPr>
            <a:xfrm>
              <a:off x="2088540" y="2589501"/>
              <a:ext cx="1232292" cy="197616"/>
            </a:xfrm>
            <a:prstGeom prst="rect">
              <a:avLst/>
            </a:prstGeom>
            <a:noFill/>
          </p:spPr>
          <p:txBody>
            <a:bodyPr wrap="none" lIns="0" tIns="0" rIns="0" bIns="0" anchor="ctr" anchorCtr="1">
              <a:normAutofit lnSpcReduction="10000"/>
            </a:bodyPr>
            <a:lstStyle/>
            <a:p>
              <a:pPr algn="ctr"/>
              <a:r>
                <a:rPr lang="en-US" altLang="zh-CN" sz="1400" dirty="0">
                  <a:solidFill>
                    <a:srgbClr val="D71318"/>
                  </a:solidFill>
                </a:rPr>
                <a:t>Text</a:t>
              </a:r>
              <a:r>
                <a:rPr lang="en-US" altLang="zh-CN" sz="1400" dirty="0">
                  <a:solidFill>
                    <a:schemeClr val="accent1"/>
                  </a:solidFill>
                </a:rPr>
                <a:t> </a:t>
              </a:r>
              <a:r>
                <a:rPr lang="en-US" altLang="zh-CN" sz="1400" dirty="0">
                  <a:solidFill>
                    <a:srgbClr val="D71318"/>
                  </a:solidFill>
                </a:rPr>
                <a:t>here</a:t>
              </a:r>
              <a:endParaRPr lang="zh-CN" altLang="en-US" sz="1400" dirty="0">
                <a:solidFill>
                  <a:srgbClr val="D71318"/>
                </a:solidFill>
              </a:endParaRPr>
            </a:p>
          </p:txBody>
        </p:sp>
        <p:cxnSp>
          <p:nvCxnSpPr>
            <p:cNvPr id="7" name="直接连接符 6">
              <a:extLst>
                <a:ext uri="{FF2B5EF4-FFF2-40B4-BE49-F238E27FC236}">
                  <a16:creationId xmlns:a16="http://schemas.microsoft.com/office/drawing/2014/main" id="{FAC8143B-45A0-4688-8953-E98C1AFC140B}"/>
                </a:ext>
              </a:extLst>
            </p:cNvPr>
            <p:cNvCxnSpPr/>
            <p:nvPr/>
          </p:nvCxnSpPr>
          <p:spPr>
            <a:xfrm>
              <a:off x="6101517" y="2876516"/>
              <a:ext cx="0" cy="479333"/>
            </a:xfrm>
            <a:prstGeom prst="line">
              <a:avLst/>
            </a:prstGeom>
            <a:ln>
              <a:solidFill>
                <a:srgbClr val="D71318"/>
              </a:solidFill>
              <a:prstDash val="solid"/>
            </a:ln>
          </p:spPr>
          <p:style>
            <a:lnRef idx="1">
              <a:schemeClr val="accent1"/>
            </a:lnRef>
            <a:fillRef idx="0">
              <a:schemeClr val="accent1"/>
            </a:fillRef>
            <a:effectRef idx="0">
              <a:schemeClr val="accent1"/>
            </a:effectRef>
            <a:fontRef idx="minor">
              <a:schemeClr val="tx1"/>
            </a:fontRef>
          </p:style>
        </p:cxnSp>
        <p:sp>
          <p:nvSpPr>
            <p:cNvPr id="8" name="ísļiḍê">
              <a:extLst>
                <a:ext uri="{FF2B5EF4-FFF2-40B4-BE49-F238E27FC236}">
                  <a16:creationId xmlns:a16="http://schemas.microsoft.com/office/drawing/2014/main" id="{BCDA0BC8-F29E-4FE6-8D3E-55F7AC5052FF}"/>
                </a:ext>
              </a:extLst>
            </p:cNvPr>
            <p:cNvSpPr txBox="1"/>
            <p:nvPr/>
          </p:nvSpPr>
          <p:spPr>
            <a:xfrm>
              <a:off x="5485198" y="2524861"/>
              <a:ext cx="1232292" cy="197616"/>
            </a:xfrm>
            <a:prstGeom prst="rect">
              <a:avLst/>
            </a:prstGeom>
            <a:noFill/>
          </p:spPr>
          <p:txBody>
            <a:bodyPr wrap="none" lIns="0" tIns="0" rIns="0" bIns="0" anchor="ctr" anchorCtr="1">
              <a:normAutofit lnSpcReduction="10000"/>
            </a:bodyPr>
            <a:lstStyle/>
            <a:p>
              <a:pPr algn="ctr"/>
              <a:r>
                <a:rPr lang="en-US" altLang="zh-CN" sz="1400" dirty="0">
                  <a:solidFill>
                    <a:srgbClr val="D71318"/>
                  </a:solidFill>
                </a:rPr>
                <a:t>Text here</a:t>
              </a:r>
              <a:endParaRPr lang="zh-CN" altLang="en-US" sz="1400" dirty="0">
                <a:solidFill>
                  <a:srgbClr val="D71318"/>
                </a:solidFill>
              </a:endParaRPr>
            </a:p>
          </p:txBody>
        </p:sp>
        <p:cxnSp>
          <p:nvCxnSpPr>
            <p:cNvPr id="9" name="直接连接符 8">
              <a:extLst>
                <a:ext uri="{FF2B5EF4-FFF2-40B4-BE49-F238E27FC236}">
                  <a16:creationId xmlns:a16="http://schemas.microsoft.com/office/drawing/2014/main" id="{ECF3F4CA-3FA0-4065-A4CA-F815971FDC1C}"/>
                </a:ext>
              </a:extLst>
            </p:cNvPr>
            <p:cNvCxnSpPr/>
            <p:nvPr/>
          </p:nvCxnSpPr>
          <p:spPr>
            <a:xfrm>
              <a:off x="9523597" y="2890044"/>
              <a:ext cx="0" cy="479333"/>
            </a:xfrm>
            <a:prstGeom prst="line">
              <a:avLst/>
            </a:prstGeom>
            <a:ln>
              <a:solidFill>
                <a:srgbClr val="D71318"/>
              </a:solidFill>
              <a:prstDash val="solid"/>
            </a:ln>
          </p:spPr>
          <p:style>
            <a:lnRef idx="1">
              <a:schemeClr val="accent1"/>
            </a:lnRef>
            <a:fillRef idx="0">
              <a:schemeClr val="accent1"/>
            </a:fillRef>
            <a:effectRef idx="0">
              <a:schemeClr val="accent1"/>
            </a:effectRef>
            <a:fontRef idx="minor">
              <a:schemeClr val="tx1"/>
            </a:fontRef>
          </p:style>
        </p:cxnSp>
        <p:sp>
          <p:nvSpPr>
            <p:cNvPr id="10" name="ïṡliḓé">
              <a:extLst>
                <a:ext uri="{FF2B5EF4-FFF2-40B4-BE49-F238E27FC236}">
                  <a16:creationId xmlns:a16="http://schemas.microsoft.com/office/drawing/2014/main" id="{0CD2AC83-6C9C-46FC-8787-97D7C334C0BB}"/>
                </a:ext>
              </a:extLst>
            </p:cNvPr>
            <p:cNvSpPr txBox="1"/>
            <p:nvPr/>
          </p:nvSpPr>
          <p:spPr>
            <a:xfrm>
              <a:off x="8907450" y="2574868"/>
              <a:ext cx="1232292" cy="197616"/>
            </a:xfrm>
            <a:prstGeom prst="rect">
              <a:avLst/>
            </a:prstGeom>
            <a:noFill/>
          </p:spPr>
          <p:txBody>
            <a:bodyPr wrap="none" lIns="0" tIns="0" rIns="0" bIns="0" anchor="ctr" anchorCtr="1">
              <a:normAutofit lnSpcReduction="10000"/>
            </a:bodyPr>
            <a:lstStyle/>
            <a:p>
              <a:pPr algn="ctr"/>
              <a:r>
                <a:rPr lang="en-US" altLang="zh-CN" sz="1400" dirty="0">
                  <a:solidFill>
                    <a:srgbClr val="D71318"/>
                  </a:solidFill>
                </a:rPr>
                <a:t>Text here</a:t>
              </a:r>
              <a:endParaRPr lang="zh-CN" altLang="en-US" sz="1400" dirty="0">
                <a:solidFill>
                  <a:srgbClr val="D71318"/>
                </a:solidFill>
              </a:endParaRPr>
            </a:p>
          </p:txBody>
        </p:sp>
        <p:cxnSp>
          <p:nvCxnSpPr>
            <p:cNvPr id="11" name="直接连接符 10">
              <a:extLst>
                <a:ext uri="{FF2B5EF4-FFF2-40B4-BE49-F238E27FC236}">
                  <a16:creationId xmlns:a16="http://schemas.microsoft.com/office/drawing/2014/main" id="{64685878-1430-4DAA-A04D-84E5F148CCB8}"/>
                </a:ext>
              </a:extLst>
            </p:cNvPr>
            <p:cNvCxnSpPr/>
            <p:nvPr/>
          </p:nvCxnSpPr>
          <p:spPr>
            <a:xfrm>
              <a:off x="4384787" y="3822402"/>
              <a:ext cx="0" cy="479333"/>
            </a:xfrm>
            <a:prstGeom prst="line">
              <a:avLst/>
            </a:prstGeom>
            <a:ln>
              <a:solidFill>
                <a:srgbClr val="D71318"/>
              </a:solidFill>
              <a:prstDash val="solid"/>
            </a:ln>
          </p:spPr>
          <p:style>
            <a:lnRef idx="1">
              <a:schemeClr val="accent1"/>
            </a:lnRef>
            <a:fillRef idx="0">
              <a:schemeClr val="accent1"/>
            </a:fillRef>
            <a:effectRef idx="0">
              <a:schemeClr val="accent1"/>
            </a:effectRef>
            <a:fontRef idx="minor">
              <a:schemeClr val="tx1"/>
            </a:fontRef>
          </p:style>
        </p:cxnSp>
        <p:sp>
          <p:nvSpPr>
            <p:cNvPr id="12" name="îṥļîdê">
              <a:extLst>
                <a:ext uri="{FF2B5EF4-FFF2-40B4-BE49-F238E27FC236}">
                  <a16:creationId xmlns:a16="http://schemas.microsoft.com/office/drawing/2014/main" id="{A42A33E9-E327-4E66-BEE1-C80B29217C6E}"/>
                </a:ext>
              </a:extLst>
            </p:cNvPr>
            <p:cNvSpPr txBox="1"/>
            <p:nvPr/>
          </p:nvSpPr>
          <p:spPr>
            <a:xfrm>
              <a:off x="3779898" y="4526393"/>
              <a:ext cx="1232292" cy="225846"/>
            </a:xfrm>
            <a:prstGeom prst="rect">
              <a:avLst/>
            </a:prstGeom>
            <a:noFill/>
          </p:spPr>
          <p:txBody>
            <a:bodyPr wrap="none" lIns="0" tIns="0" rIns="0" bIns="0" anchor="ctr" anchorCtr="1">
              <a:normAutofit lnSpcReduction="10000"/>
            </a:bodyPr>
            <a:lstStyle/>
            <a:p>
              <a:pPr algn="ctr"/>
              <a:r>
                <a:rPr lang="en-US" altLang="zh-CN" sz="1600" dirty="0">
                  <a:solidFill>
                    <a:srgbClr val="D71318"/>
                  </a:solidFill>
                </a:rPr>
                <a:t>Text here</a:t>
              </a:r>
              <a:endParaRPr lang="zh-CN" altLang="en-US" sz="1600" dirty="0">
                <a:solidFill>
                  <a:srgbClr val="D71318"/>
                </a:solidFill>
              </a:endParaRPr>
            </a:p>
          </p:txBody>
        </p:sp>
        <p:cxnSp>
          <p:nvCxnSpPr>
            <p:cNvPr id="13" name="直接连接符 12">
              <a:extLst>
                <a:ext uri="{FF2B5EF4-FFF2-40B4-BE49-F238E27FC236}">
                  <a16:creationId xmlns:a16="http://schemas.microsoft.com/office/drawing/2014/main" id="{5918DA0C-FA94-4EE1-80E6-470F10F94B65}"/>
                </a:ext>
              </a:extLst>
            </p:cNvPr>
            <p:cNvCxnSpPr/>
            <p:nvPr/>
          </p:nvCxnSpPr>
          <p:spPr>
            <a:xfrm>
              <a:off x="7780351" y="3808874"/>
              <a:ext cx="0" cy="479333"/>
            </a:xfrm>
            <a:prstGeom prst="line">
              <a:avLst/>
            </a:prstGeom>
            <a:ln>
              <a:solidFill>
                <a:srgbClr val="D71318"/>
              </a:solidFill>
              <a:prstDash val="solid"/>
            </a:ln>
          </p:spPr>
          <p:style>
            <a:lnRef idx="1">
              <a:schemeClr val="accent1"/>
            </a:lnRef>
            <a:fillRef idx="0">
              <a:schemeClr val="accent1"/>
            </a:fillRef>
            <a:effectRef idx="0">
              <a:schemeClr val="accent1"/>
            </a:effectRef>
            <a:fontRef idx="minor">
              <a:schemeClr val="tx1"/>
            </a:fontRef>
          </p:style>
        </p:cxnSp>
        <p:sp>
          <p:nvSpPr>
            <p:cNvPr id="14" name="îş1ïde">
              <a:extLst>
                <a:ext uri="{FF2B5EF4-FFF2-40B4-BE49-F238E27FC236}">
                  <a16:creationId xmlns:a16="http://schemas.microsoft.com/office/drawing/2014/main" id="{5B2C8284-590E-460A-9A00-C0B1852F6786}"/>
                </a:ext>
              </a:extLst>
            </p:cNvPr>
            <p:cNvSpPr txBox="1"/>
            <p:nvPr/>
          </p:nvSpPr>
          <p:spPr>
            <a:xfrm>
              <a:off x="7197942" y="4465855"/>
              <a:ext cx="1232292" cy="225846"/>
            </a:xfrm>
            <a:prstGeom prst="rect">
              <a:avLst/>
            </a:prstGeom>
            <a:noFill/>
          </p:spPr>
          <p:txBody>
            <a:bodyPr wrap="none" lIns="0" tIns="0" rIns="0" bIns="0" anchor="ctr" anchorCtr="1">
              <a:normAutofit lnSpcReduction="10000"/>
            </a:bodyPr>
            <a:lstStyle/>
            <a:p>
              <a:pPr algn="ctr"/>
              <a:r>
                <a:rPr lang="en-US" altLang="zh-CN" sz="1600" dirty="0">
                  <a:solidFill>
                    <a:srgbClr val="D71318"/>
                  </a:solidFill>
                </a:rPr>
                <a:t>Text here</a:t>
              </a:r>
              <a:endParaRPr lang="zh-CN" altLang="en-US" sz="1600" dirty="0">
                <a:solidFill>
                  <a:srgbClr val="D71318"/>
                </a:solidFill>
              </a:endParaRPr>
            </a:p>
          </p:txBody>
        </p:sp>
        <p:sp>
          <p:nvSpPr>
            <p:cNvPr id="15" name="iŝ1îḑe">
              <a:extLst>
                <a:ext uri="{FF2B5EF4-FFF2-40B4-BE49-F238E27FC236}">
                  <a16:creationId xmlns:a16="http://schemas.microsoft.com/office/drawing/2014/main" id="{5F959F8E-7003-4430-978B-ECD359182155}"/>
                </a:ext>
              </a:extLst>
            </p:cNvPr>
            <p:cNvSpPr/>
            <p:nvPr/>
          </p:nvSpPr>
          <p:spPr>
            <a:xfrm flipV="1">
              <a:off x="3414799" y="2595572"/>
              <a:ext cx="1951356" cy="961958"/>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6" name="íṡľidé">
              <a:extLst>
                <a:ext uri="{FF2B5EF4-FFF2-40B4-BE49-F238E27FC236}">
                  <a16:creationId xmlns:a16="http://schemas.microsoft.com/office/drawing/2014/main" id="{F128163D-2E1E-4160-982C-61C0B921E444}"/>
                </a:ext>
              </a:extLst>
            </p:cNvPr>
            <p:cNvSpPr/>
            <p:nvPr/>
          </p:nvSpPr>
          <p:spPr>
            <a:xfrm>
              <a:off x="1712744" y="3625170"/>
              <a:ext cx="1951356" cy="961958"/>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7" name="iṩļîḑé">
              <a:extLst>
                <a:ext uri="{FF2B5EF4-FFF2-40B4-BE49-F238E27FC236}">
                  <a16:creationId xmlns:a16="http://schemas.microsoft.com/office/drawing/2014/main" id="{35261E5A-2C38-48EA-AA3F-A8B9223C4929}"/>
                </a:ext>
              </a:extLst>
            </p:cNvPr>
            <p:cNvSpPr/>
            <p:nvPr/>
          </p:nvSpPr>
          <p:spPr>
            <a:xfrm flipV="1">
              <a:off x="6818910" y="2595572"/>
              <a:ext cx="1951356" cy="961958"/>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8" name="ïṣ1iďè">
              <a:extLst>
                <a:ext uri="{FF2B5EF4-FFF2-40B4-BE49-F238E27FC236}">
                  <a16:creationId xmlns:a16="http://schemas.microsoft.com/office/drawing/2014/main" id="{30CAC833-CF92-4AB4-A6D2-CC936C35DDB9}"/>
                </a:ext>
              </a:extLst>
            </p:cNvPr>
            <p:cNvSpPr/>
            <p:nvPr/>
          </p:nvSpPr>
          <p:spPr>
            <a:xfrm>
              <a:off x="5124084" y="3625170"/>
              <a:ext cx="1931487" cy="961958"/>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9" name="ïṣḷíde">
              <a:extLst>
                <a:ext uri="{FF2B5EF4-FFF2-40B4-BE49-F238E27FC236}">
                  <a16:creationId xmlns:a16="http://schemas.microsoft.com/office/drawing/2014/main" id="{DA5D58EA-8340-47E1-A26F-F5FB9FA8D340}"/>
                </a:ext>
              </a:extLst>
            </p:cNvPr>
            <p:cNvSpPr/>
            <p:nvPr/>
          </p:nvSpPr>
          <p:spPr>
            <a:xfrm>
              <a:off x="8528195" y="3625170"/>
              <a:ext cx="1951356" cy="961958"/>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îś1ídê">
              <a:extLst>
                <a:ext uri="{FF2B5EF4-FFF2-40B4-BE49-F238E27FC236}">
                  <a16:creationId xmlns:a16="http://schemas.microsoft.com/office/drawing/2014/main" id="{E1A01C57-2115-4039-8654-4B40C3D0D020}"/>
                </a:ext>
              </a:extLst>
            </p:cNvPr>
            <p:cNvSpPr/>
            <p:nvPr/>
          </p:nvSpPr>
          <p:spPr>
            <a:xfrm>
              <a:off x="2459720" y="3364970"/>
              <a:ext cx="440366" cy="44048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solidFill>
              <a:srgbClr val="D71318"/>
            </a:solidFill>
            <a:ln w="25400" cap="flat" cmpd="sng">
              <a:solidFill>
                <a:srgbClr val="D71318"/>
              </a:solidFill>
              <a:prstDash val="solid"/>
              <a:miter/>
              <a:headEnd type="none" w="med" len="med"/>
              <a:tailEnd type="none" w="med" len="med"/>
            </a:ln>
          </p:spPr>
          <p:txBody>
            <a:bodyPr anchor="ctr"/>
            <a:lstStyle/>
            <a:p>
              <a:pPr algn="ctr"/>
              <a:endParaRPr/>
            </a:p>
          </p:txBody>
        </p:sp>
        <p:sp>
          <p:nvSpPr>
            <p:cNvPr id="21" name="ïsḷiďè">
              <a:extLst>
                <a:ext uri="{FF2B5EF4-FFF2-40B4-BE49-F238E27FC236}">
                  <a16:creationId xmlns:a16="http://schemas.microsoft.com/office/drawing/2014/main" id="{40167F3E-1C9A-4DE5-8DFD-83D5B1E1B564}"/>
                </a:ext>
              </a:extLst>
            </p:cNvPr>
            <p:cNvSpPr/>
            <p:nvPr/>
          </p:nvSpPr>
          <p:spPr>
            <a:xfrm>
              <a:off x="7563330" y="3364970"/>
              <a:ext cx="440366" cy="44048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solidFill>
              <a:schemeClr val="bg1"/>
            </a:solidFill>
            <a:ln w="25400" cap="flat" cmpd="sng">
              <a:solidFill>
                <a:srgbClr val="D71318"/>
              </a:solidFill>
              <a:prstDash val="solid"/>
              <a:miter/>
              <a:headEnd type="none" w="med" len="med"/>
              <a:tailEnd type="none" w="med" len="med"/>
            </a:ln>
          </p:spPr>
          <p:txBody>
            <a:bodyPr anchor="ctr"/>
            <a:lstStyle/>
            <a:p>
              <a:pPr algn="ctr"/>
              <a:endParaRPr/>
            </a:p>
          </p:txBody>
        </p:sp>
        <p:sp>
          <p:nvSpPr>
            <p:cNvPr id="22" name="íṩľiḍé">
              <a:extLst>
                <a:ext uri="{FF2B5EF4-FFF2-40B4-BE49-F238E27FC236}">
                  <a16:creationId xmlns:a16="http://schemas.microsoft.com/office/drawing/2014/main" id="{E67CC55E-F8C4-4823-BDC1-C21A273E2BB9}"/>
                </a:ext>
              </a:extLst>
            </p:cNvPr>
            <p:cNvSpPr/>
            <p:nvPr/>
          </p:nvSpPr>
          <p:spPr>
            <a:xfrm>
              <a:off x="4160755" y="3364970"/>
              <a:ext cx="440366" cy="44048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solidFill>
              <a:schemeClr val="bg1"/>
            </a:solidFill>
            <a:ln w="25400" cap="flat" cmpd="sng">
              <a:solidFill>
                <a:srgbClr val="D71318"/>
              </a:solidFill>
              <a:prstDash val="solid"/>
              <a:miter/>
              <a:headEnd type="none" w="med" len="med"/>
              <a:tailEnd type="none" w="med" len="med"/>
            </a:ln>
          </p:spPr>
          <p:txBody>
            <a:bodyPr anchor="ctr"/>
            <a:lstStyle/>
            <a:p>
              <a:pPr algn="ctr"/>
              <a:endParaRPr/>
            </a:p>
          </p:txBody>
        </p:sp>
        <p:sp>
          <p:nvSpPr>
            <p:cNvPr id="23" name="i$ľîdé">
              <a:extLst>
                <a:ext uri="{FF2B5EF4-FFF2-40B4-BE49-F238E27FC236}">
                  <a16:creationId xmlns:a16="http://schemas.microsoft.com/office/drawing/2014/main" id="{E6F1253E-16B6-473C-9109-193566219AAC}"/>
                </a:ext>
              </a:extLst>
            </p:cNvPr>
            <p:cNvSpPr/>
            <p:nvPr/>
          </p:nvSpPr>
          <p:spPr>
            <a:xfrm>
              <a:off x="9304787" y="3364970"/>
              <a:ext cx="439321" cy="44048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solidFill>
              <a:schemeClr val="bg1"/>
            </a:solidFill>
            <a:ln w="25400" cap="flat" cmpd="sng">
              <a:solidFill>
                <a:srgbClr val="D71318"/>
              </a:solidFill>
              <a:prstDash val="solid"/>
              <a:miter/>
              <a:headEnd type="none" w="med" len="med"/>
              <a:tailEnd type="none" w="med" len="med"/>
            </a:ln>
          </p:spPr>
          <p:txBody>
            <a:bodyPr anchor="ctr"/>
            <a:lstStyle/>
            <a:p>
              <a:pPr algn="ctr"/>
              <a:endParaRPr/>
            </a:p>
          </p:txBody>
        </p:sp>
        <p:sp>
          <p:nvSpPr>
            <p:cNvPr id="24" name="işḷïḓe">
              <a:extLst>
                <a:ext uri="{FF2B5EF4-FFF2-40B4-BE49-F238E27FC236}">
                  <a16:creationId xmlns:a16="http://schemas.microsoft.com/office/drawing/2014/main" id="{0707479B-8F1B-40AB-865C-E1607BECD2F6}"/>
                </a:ext>
              </a:extLst>
            </p:cNvPr>
            <p:cNvSpPr/>
            <p:nvPr/>
          </p:nvSpPr>
          <p:spPr>
            <a:xfrm>
              <a:off x="5888081" y="3364970"/>
              <a:ext cx="439321" cy="440480"/>
            </a:xfrm>
            <a:custGeom>
              <a:avLst/>
              <a:gdLst/>
              <a:ahLst/>
              <a:cxnLst/>
              <a:rect l="0" t="0" r="0" b="0"/>
              <a:pathLst>
                <a:path w="120000" h="120000" extrusionOk="0">
                  <a:moveTo>
                    <a:pt x="102419" y="17567"/>
                  </a:moveTo>
                  <a:cubicBezTo>
                    <a:pt x="125847" y="41002"/>
                    <a:pt x="125847" y="78985"/>
                    <a:pt x="102419" y="102419"/>
                  </a:cubicBezTo>
                  <a:cubicBezTo>
                    <a:pt x="78985" y="125853"/>
                    <a:pt x="41002" y="125853"/>
                    <a:pt x="17567" y="102419"/>
                  </a:cubicBezTo>
                  <a:cubicBezTo>
                    <a:pt x="-5860" y="78985"/>
                    <a:pt x="-5860" y="41002"/>
                    <a:pt x="17567" y="17567"/>
                  </a:cubicBezTo>
                  <a:cubicBezTo>
                    <a:pt x="41002" y="-5860"/>
                    <a:pt x="78985" y="-5860"/>
                    <a:pt x="102419" y="17567"/>
                  </a:cubicBezTo>
                </a:path>
              </a:pathLst>
            </a:custGeom>
            <a:solidFill>
              <a:schemeClr val="bg1"/>
            </a:solidFill>
            <a:ln w="25400" cap="flat" cmpd="sng">
              <a:solidFill>
                <a:srgbClr val="D71318"/>
              </a:solidFill>
              <a:prstDash val="solid"/>
              <a:miter/>
              <a:headEnd type="none" w="med" len="med"/>
              <a:tailEnd type="none" w="med" len="med"/>
            </a:ln>
          </p:spPr>
          <p:txBody>
            <a:bodyPr anchor="ctr"/>
            <a:lstStyle/>
            <a:p>
              <a:pPr algn="ctr"/>
              <a:endParaRPr/>
            </a:p>
          </p:txBody>
        </p:sp>
        <p:sp>
          <p:nvSpPr>
            <p:cNvPr id="25" name="íşľíḍê">
              <a:extLst>
                <a:ext uri="{FF2B5EF4-FFF2-40B4-BE49-F238E27FC236}">
                  <a16:creationId xmlns:a16="http://schemas.microsoft.com/office/drawing/2014/main" id="{C0A34117-881B-4A30-931D-D800B16228DB}"/>
                </a:ext>
              </a:extLst>
            </p:cNvPr>
            <p:cNvSpPr txBox="1"/>
            <p:nvPr/>
          </p:nvSpPr>
          <p:spPr>
            <a:xfrm>
              <a:off x="2442873" y="3457518"/>
              <a:ext cx="475578" cy="296541"/>
            </a:xfrm>
            <a:prstGeom prst="rect">
              <a:avLst/>
            </a:prstGeom>
            <a:noFill/>
          </p:spPr>
          <p:txBody>
            <a:bodyPr wrap="square">
              <a:normAutofit fontScale="92500" lnSpcReduction="10000"/>
            </a:bodyPr>
            <a:lstStyle/>
            <a:p>
              <a:pPr algn="ctr"/>
              <a:r>
                <a:rPr lang="de-DE" sz="1501">
                  <a:solidFill>
                    <a:schemeClr val="bg1"/>
                  </a:solidFill>
                  <a:latin typeface="Impact" panose="020B0806030902050204" pitchFamily="34" charset="0"/>
                </a:rPr>
                <a:t>01</a:t>
              </a:r>
            </a:p>
          </p:txBody>
        </p:sp>
        <p:sp>
          <p:nvSpPr>
            <p:cNvPr id="26" name="îşľïḑé">
              <a:extLst>
                <a:ext uri="{FF2B5EF4-FFF2-40B4-BE49-F238E27FC236}">
                  <a16:creationId xmlns:a16="http://schemas.microsoft.com/office/drawing/2014/main" id="{177DFE08-9D2D-4485-A721-EFC9A3DB7CF9}"/>
                </a:ext>
              </a:extLst>
            </p:cNvPr>
            <p:cNvSpPr txBox="1"/>
            <p:nvPr/>
          </p:nvSpPr>
          <p:spPr>
            <a:xfrm>
              <a:off x="4143282" y="3457518"/>
              <a:ext cx="475578" cy="296541"/>
            </a:xfrm>
            <a:prstGeom prst="rect">
              <a:avLst/>
            </a:prstGeom>
            <a:noFill/>
          </p:spPr>
          <p:txBody>
            <a:bodyPr wrap="square">
              <a:normAutofit fontScale="92500" lnSpcReduction="10000"/>
            </a:bodyPr>
            <a:lstStyle/>
            <a:p>
              <a:pPr algn="ctr"/>
              <a:r>
                <a:rPr lang="de-DE" sz="1501" dirty="0">
                  <a:solidFill>
                    <a:srgbClr val="D71318"/>
                  </a:solidFill>
                  <a:latin typeface="Impact" panose="020B0806030902050204" pitchFamily="34" charset="0"/>
                </a:rPr>
                <a:t>02</a:t>
              </a:r>
            </a:p>
          </p:txBody>
        </p:sp>
        <p:sp>
          <p:nvSpPr>
            <p:cNvPr id="27" name="ïŝḷïďè">
              <a:extLst>
                <a:ext uri="{FF2B5EF4-FFF2-40B4-BE49-F238E27FC236}">
                  <a16:creationId xmlns:a16="http://schemas.microsoft.com/office/drawing/2014/main" id="{DFF170CA-0E5F-4B84-BA2B-3843B2AEE5B0}"/>
                </a:ext>
              </a:extLst>
            </p:cNvPr>
            <p:cNvSpPr txBox="1"/>
            <p:nvPr/>
          </p:nvSpPr>
          <p:spPr>
            <a:xfrm>
              <a:off x="5875590" y="3457518"/>
              <a:ext cx="475578" cy="296541"/>
            </a:xfrm>
            <a:prstGeom prst="rect">
              <a:avLst/>
            </a:prstGeom>
            <a:noFill/>
          </p:spPr>
          <p:txBody>
            <a:bodyPr wrap="square">
              <a:normAutofit fontScale="92500" lnSpcReduction="10000"/>
            </a:bodyPr>
            <a:lstStyle/>
            <a:p>
              <a:pPr algn="ctr"/>
              <a:r>
                <a:rPr lang="de-DE" sz="1501">
                  <a:solidFill>
                    <a:srgbClr val="D71318"/>
                  </a:solidFill>
                  <a:latin typeface="Impact" panose="020B0806030902050204" pitchFamily="34" charset="0"/>
                </a:rPr>
                <a:t>03</a:t>
              </a:r>
            </a:p>
          </p:txBody>
        </p:sp>
        <p:sp>
          <p:nvSpPr>
            <p:cNvPr id="28" name="ïšlidê">
              <a:extLst>
                <a:ext uri="{FF2B5EF4-FFF2-40B4-BE49-F238E27FC236}">
                  <a16:creationId xmlns:a16="http://schemas.microsoft.com/office/drawing/2014/main" id="{131E6923-B59A-4ABF-B91D-F3BA08DD7992}"/>
                </a:ext>
              </a:extLst>
            </p:cNvPr>
            <p:cNvSpPr txBox="1"/>
            <p:nvPr/>
          </p:nvSpPr>
          <p:spPr>
            <a:xfrm>
              <a:off x="7556755" y="3457518"/>
              <a:ext cx="475578" cy="296541"/>
            </a:xfrm>
            <a:prstGeom prst="rect">
              <a:avLst/>
            </a:prstGeom>
            <a:noFill/>
          </p:spPr>
          <p:txBody>
            <a:bodyPr wrap="square">
              <a:normAutofit fontScale="92500" lnSpcReduction="10000"/>
            </a:bodyPr>
            <a:lstStyle/>
            <a:p>
              <a:pPr algn="ctr"/>
              <a:r>
                <a:rPr lang="de-DE" sz="1501">
                  <a:solidFill>
                    <a:srgbClr val="D71318"/>
                  </a:solidFill>
                  <a:latin typeface="Impact" panose="020B0806030902050204" pitchFamily="34" charset="0"/>
                </a:rPr>
                <a:t>04</a:t>
              </a:r>
            </a:p>
          </p:txBody>
        </p:sp>
        <p:sp>
          <p:nvSpPr>
            <p:cNvPr id="29" name="ïSlîde">
              <a:extLst>
                <a:ext uri="{FF2B5EF4-FFF2-40B4-BE49-F238E27FC236}">
                  <a16:creationId xmlns:a16="http://schemas.microsoft.com/office/drawing/2014/main" id="{A5EB1F8A-1999-41E2-83F3-9411700639AB}"/>
                </a:ext>
              </a:extLst>
            </p:cNvPr>
            <p:cNvSpPr txBox="1"/>
            <p:nvPr/>
          </p:nvSpPr>
          <p:spPr>
            <a:xfrm>
              <a:off x="9297058" y="3457518"/>
              <a:ext cx="475578" cy="296541"/>
            </a:xfrm>
            <a:prstGeom prst="rect">
              <a:avLst/>
            </a:prstGeom>
            <a:noFill/>
          </p:spPr>
          <p:txBody>
            <a:bodyPr wrap="square">
              <a:normAutofit fontScale="92500" lnSpcReduction="10000"/>
            </a:bodyPr>
            <a:lstStyle/>
            <a:p>
              <a:pPr algn="ctr"/>
              <a:r>
                <a:rPr lang="de-DE" sz="1501">
                  <a:solidFill>
                    <a:srgbClr val="D71318"/>
                  </a:solidFill>
                  <a:latin typeface="Impact" panose="020B0806030902050204" pitchFamily="34" charset="0"/>
                </a:rPr>
                <a:t>05</a:t>
              </a:r>
            </a:p>
          </p:txBody>
        </p:sp>
        <p:sp>
          <p:nvSpPr>
            <p:cNvPr id="30" name="ï$lîďê">
              <a:extLst>
                <a:ext uri="{FF2B5EF4-FFF2-40B4-BE49-F238E27FC236}">
                  <a16:creationId xmlns:a16="http://schemas.microsoft.com/office/drawing/2014/main" id="{21EB5D27-A261-4367-9417-08DF2919A997}"/>
                </a:ext>
              </a:extLst>
            </p:cNvPr>
            <p:cNvSpPr/>
            <p:nvPr/>
          </p:nvSpPr>
          <p:spPr>
            <a:xfrm flipV="1">
              <a:off x="10240644" y="2595572"/>
              <a:ext cx="1951356" cy="961958"/>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bg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1" name="ïSḻîḑè">
              <a:extLst>
                <a:ext uri="{FF2B5EF4-FFF2-40B4-BE49-F238E27FC236}">
                  <a16:creationId xmlns:a16="http://schemas.microsoft.com/office/drawing/2014/main" id="{DCC366CB-88C5-4664-93E5-0BC4FA29320F}"/>
                </a:ext>
              </a:extLst>
            </p:cNvPr>
            <p:cNvSpPr/>
            <p:nvPr/>
          </p:nvSpPr>
          <p:spPr>
            <a:xfrm flipV="1">
              <a:off x="0" y="2595572"/>
              <a:ext cx="1951356" cy="961958"/>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bg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35"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01/</a:t>
            </a:r>
            <a:r>
              <a:rPr lang="zh-CN" altLang="en-US" dirty="0">
                <a:cs typeface="+mn-ea"/>
                <a:sym typeface="+mn-lt"/>
              </a:rPr>
              <a:t>流程版式</a:t>
            </a:r>
            <a:endParaRPr kumimoji="1" lang="zh-CN" altLang="en-US" dirty="0"/>
          </a:p>
        </p:txBody>
      </p:sp>
      <p:sp>
        <p:nvSpPr>
          <p:cNvPr id="36"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558422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24</a:t>
            </a:fld>
            <a:endParaRPr lang="en-US"/>
          </a:p>
        </p:txBody>
      </p:sp>
      <p:grpSp>
        <p:nvGrpSpPr>
          <p:cNvPr id="4" name="18566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850324" y="1286190"/>
            <a:ext cx="10491352" cy="4446957"/>
            <a:chOff x="850324" y="1286190"/>
            <a:chExt cx="10491352" cy="4446957"/>
          </a:xfrm>
        </p:grpSpPr>
        <p:sp>
          <p:nvSpPr>
            <p:cNvPr id="5" name="iṩļïḓè">
              <a:extLst>
                <a:ext uri="{FF2B5EF4-FFF2-40B4-BE49-F238E27FC236}">
                  <a16:creationId xmlns:a16="http://schemas.microsoft.com/office/drawing/2014/main" id="{EC4A2CF0-819E-44E8-8942-56893E534930}"/>
                </a:ext>
              </a:extLst>
            </p:cNvPr>
            <p:cNvSpPr/>
            <p:nvPr/>
          </p:nvSpPr>
          <p:spPr bwMode="auto">
            <a:xfrm>
              <a:off x="4120793" y="4603850"/>
              <a:ext cx="928540" cy="940334"/>
            </a:xfrm>
            <a:prstGeom prst="ellipse">
              <a:avLst/>
            </a:prstGeom>
            <a:solidFill>
              <a:schemeClr val="bg1">
                <a:lumMod val="75000"/>
              </a:schemeClr>
            </a:solidFill>
            <a:ln>
              <a:noFill/>
            </a:ln>
            <a:extLst/>
          </p:spPr>
          <p:txBody>
            <a:bodyPr wrap="none" lIns="90000" tIns="46800" rIns="90000" bIns="46800" anchor="ctr">
              <a:normAutofit/>
            </a:bodyPr>
            <a:lstStyle/>
            <a:p>
              <a:pPr marL="0" marR="0" lvl="0" indent="0" algn="ctr" defTabSz="1151648" rtl="0" eaLnBrk="1" fontAlgn="auto" latinLnBrk="0" hangingPunct="1">
                <a:spcBef>
                  <a:spcPts val="0"/>
                </a:spcBef>
                <a:spcAft>
                  <a:spcPts val="0"/>
                </a:spcAft>
                <a:buClrTx/>
                <a:buSzTx/>
                <a:buFontTx/>
                <a:buNone/>
                <a:tabLst/>
                <a:defRPr/>
              </a:pPr>
              <a:r>
                <a:rPr lang="en-US" altLang="zh-CN" sz="2800" dirty="0">
                  <a:solidFill>
                    <a:srgbClr val="FFFFFF"/>
                  </a:solidFill>
                  <a:latin typeface="Impact" panose="020B0806030902050204" pitchFamily="34" charset="0"/>
                </a:rPr>
                <a:t>01</a:t>
              </a:r>
            </a:p>
          </p:txBody>
        </p:sp>
        <p:sp>
          <p:nvSpPr>
            <p:cNvPr id="6" name="ïṡ1íďê">
              <a:extLst>
                <a:ext uri="{FF2B5EF4-FFF2-40B4-BE49-F238E27FC236}">
                  <a16:creationId xmlns:a16="http://schemas.microsoft.com/office/drawing/2014/main" id="{1FFECA32-C9D0-4064-B436-A19C3BFE7342}"/>
                </a:ext>
              </a:extLst>
            </p:cNvPr>
            <p:cNvSpPr/>
            <p:nvPr/>
          </p:nvSpPr>
          <p:spPr bwMode="auto">
            <a:xfrm>
              <a:off x="2837326" y="2852524"/>
              <a:ext cx="1174447" cy="1189365"/>
            </a:xfrm>
            <a:prstGeom prst="ellipse">
              <a:avLst/>
            </a:prstGeom>
            <a:solidFill>
              <a:srgbClr val="D71318"/>
            </a:solidFill>
            <a:ln>
              <a:noFill/>
            </a:ln>
            <a:extLst/>
          </p:spPr>
          <p:txBody>
            <a:bodyPr wrap="none" lIns="90000" tIns="46800" rIns="90000" bIns="46800" anchor="ctr">
              <a:normAutofit/>
            </a:bodyPr>
            <a:lstStyle/>
            <a:p>
              <a:pPr marL="0" marR="0" lvl="0" indent="0" algn="ctr" defTabSz="1151648" rtl="0" eaLnBrk="1" fontAlgn="auto" latinLnBrk="0" hangingPunct="1">
                <a:spcBef>
                  <a:spcPts val="0"/>
                </a:spcBef>
                <a:spcAft>
                  <a:spcPts val="0"/>
                </a:spcAft>
                <a:buClrTx/>
                <a:buSzTx/>
                <a:buFontTx/>
                <a:buNone/>
                <a:tabLst/>
                <a:defRPr/>
              </a:pPr>
              <a:r>
                <a:rPr kumimoji="0" lang="en-US" altLang="zh-CN" sz="2800" b="0" i="0" u="none" strike="noStrike" kern="1200" cap="none" spc="0" normalizeH="0" baseline="0" noProof="0" dirty="0">
                  <a:ln>
                    <a:noFill/>
                  </a:ln>
                  <a:solidFill>
                    <a:srgbClr val="FFFFFF"/>
                  </a:solidFill>
                  <a:effectLst/>
                  <a:uLnTx/>
                  <a:uFillTx/>
                  <a:latin typeface="Impact" panose="020B0806030902050204" pitchFamily="34" charset="0"/>
                </a:rPr>
                <a:t>02</a:t>
              </a:r>
            </a:p>
          </p:txBody>
        </p:sp>
        <p:sp>
          <p:nvSpPr>
            <p:cNvPr id="7" name="ïsḻíḍè">
              <a:extLst>
                <a:ext uri="{FF2B5EF4-FFF2-40B4-BE49-F238E27FC236}">
                  <a16:creationId xmlns:a16="http://schemas.microsoft.com/office/drawing/2014/main" id="{A44DFD31-1EDD-46AE-9C22-20B1ED883A19}"/>
                </a:ext>
              </a:extLst>
            </p:cNvPr>
            <p:cNvSpPr/>
            <p:nvPr/>
          </p:nvSpPr>
          <p:spPr bwMode="auto">
            <a:xfrm>
              <a:off x="4612929" y="2503777"/>
              <a:ext cx="1064965" cy="1080508"/>
            </a:xfrm>
            <a:prstGeom prst="ellipse">
              <a:avLst/>
            </a:prstGeom>
            <a:solidFill>
              <a:schemeClr val="bg1">
                <a:lumMod val="75000"/>
              </a:schemeClr>
            </a:solidFill>
            <a:ln>
              <a:noFill/>
            </a:ln>
            <a:extLst/>
          </p:spPr>
          <p:txBody>
            <a:bodyPr wrap="none" lIns="90000" tIns="46800" rIns="90000" bIns="46800" anchor="ctr">
              <a:normAutofit/>
            </a:bodyPr>
            <a:lstStyle/>
            <a:p>
              <a:pPr marL="0" marR="0" lvl="0" indent="0" algn="ctr" defTabSz="1151648" rtl="0" eaLnBrk="1" fontAlgn="auto" latinLnBrk="0" hangingPunct="1">
                <a:spcBef>
                  <a:spcPts val="0"/>
                </a:spcBef>
                <a:spcAft>
                  <a:spcPts val="0"/>
                </a:spcAft>
                <a:buClrTx/>
                <a:buSzTx/>
                <a:buFontTx/>
                <a:buNone/>
                <a:tabLst/>
                <a:defRPr/>
              </a:pPr>
              <a:r>
                <a:rPr lang="en-US" altLang="zh-CN" sz="2800" dirty="0">
                  <a:solidFill>
                    <a:srgbClr val="FFFFFF"/>
                  </a:solidFill>
                  <a:latin typeface="Impact" panose="020B0806030902050204" pitchFamily="34" charset="0"/>
                </a:rPr>
                <a:t>03</a:t>
              </a:r>
            </a:p>
          </p:txBody>
        </p:sp>
        <p:sp>
          <p:nvSpPr>
            <p:cNvPr id="8" name="îSḷíḓè">
              <a:extLst>
                <a:ext uri="{FF2B5EF4-FFF2-40B4-BE49-F238E27FC236}">
                  <a16:creationId xmlns:a16="http://schemas.microsoft.com/office/drawing/2014/main" id="{3F183BA5-2AAE-4BF9-A1CC-76D4C0A0429D}"/>
                </a:ext>
              </a:extLst>
            </p:cNvPr>
            <p:cNvSpPr/>
            <p:nvPr/>
          </p:nvSpPr>
          <p:spPr bwMode="auto">
            <a:xfrm>
              <a:off x="7782143" y="3025578"/>
              <a:ext cx="1362704" cy="1380014"/>
            </a:xfrm>
            <a:prstGeom prst="ellipse">
              <a:avLst/>
            </a:prstGeom>
            <a:solidFill>
              <a:schemeClr val="bg1">
                <a:lumMod val="75000"/>
              </a:schemeClr>
            </a:solidFill>
            <a:ln>
              <a:noFill/>
            </a:ln>
            <a:extLst/>
          </p:spPr>
          <p:txBody>
            <a:bodyPr wrap="none" lIns="90000" tIns="46800" rIns="90000" bIns="46800" anchor="ctr">
              <a:normAutofit/>
            </a:bodyPr>
            <a:lstStyle/>
            <a:p>
              <a:pPr marL="0" marR="0" lvl="0" indent="0" algn="ctr" defTabSz="1151648" rtl="0" eaLnBrk="1" fontAlgn="auto" latinLnBrk="0" hangingPunct="1">
                <a:spcBef>
                  <a:spcPts val="0"/>
                </a:spcBef>
                <a:spcAft>
                  <a:spcPts val="0"/>
                </a:spcAft>
                <a:buClrTx/>
                <a:buSzTx/>
                <a:buFontTx/>
                <a:buNone/>
                <a:tabLst/>
                <a:defRPr/>
              </a:pPr>
              <a:r>
                <a:rPr lang="en-US" altLang="zh-CN" sz="2800" dirty="0">
                  <a:solidFill>
                    <a:srgbClr val="FFFFFF"/>
                  </a:solidFill>
                  <a:latin typeface="Impact" panose="020B0806030902050204" pitchFamily="34" charset="0"/>
                </a:rPr>
                <a:t>05</a:t>
              </a:r>
            </a:p>
          </p:txBody>
        </p:sp>
        <p:sp>
          <p:nvSpPr>
            <p:cNvPr id="9" name="isḷïḓê">
              <a:extLst>
                <a:ext uri="{FF2B5EF4-FFF2-40B4-BE49-F238E27FC236}">
                  <a16:creationId xmlns:a16="http://schemas.microsoft.com/office/drawing/2014/main" id="{CFBA3A21-076A-4E90-9730-12C1BD14A1F7}"/>
                </a:ext>
              </a:extLst>
            </p:cNvPr>
            <p:cNvSpPr/>
            <p:nvPr/>
          </p:nvSpPr>
          <p:spPr bwMode="auto">
            <a:xfrm>
              <a:off x="6122030" y="1286190"/>
              <a:ext cx="1672093" cy="1693333"/>
            </a:xfrm>
            <a:prstGeom prst="ellipse">
              <a:avLst/>
            </a:prstGeom>
            <a:solidFill>
              <a:srgbClr val="D71318"/>
            </a:solidFill>
            <a:ln>
              <a:noFill/>
            </a:ln>
            <a:extLst/>
          </p:spPr>
          <p:txBody>
            <a:bodyPr wrap="none" lIns="90000" tIns="46800" rIns="90000" bIns="46800" anchor="ctr">
              <a:normAutofit/>
            </a:bodyPr>
            <a:lstStyle/>
            <a:p>
              <a:pPr marL="0" marR="0" lvl="0" indent="0" algn="ctr" defTabSz="1151648" rtl="0" eaLnBrk="1" fontAlgn="auto" latinLnBrk="0" hangingPunct="1">
                <a:spcBef>
                  <a:spcPts val="0"/>
                </a:spcBef>
                <a:spcAft>
                  <a:spcPts val="0"/>
                </a:spcAft>
                <a:buClrTx/>
                <a:buSzTx/>
                <a:buFontTx/>
                <a:buNone/>
                <a:tabLst/>
                <a:defRPr/>
              </a:pPr>
              <a:r>
                <a:rPr lang="en-US" altLang="zh-CN" sz="4000" dirty="0">
                  <a:solidFill>
                    <a:srgbClr val="FFFFFF"/>
                  </a:solidFill>
                  <a:latin typeface="Impact" panose="020B0806030902050204" pitchFamily="34" charset="0"/>
                </a:rPr>
                <a:t>04</a:t>
              </a:r>
            </a:p>
          </p:txBody>
        </p:sp>
        <p:cxnSp>
          <p:nvCxnSpPr>
            <p:cNvPr id="10" name="直接连接符 9">
              <a:extLst>
                <a:ext uri="{FF2B5EF4-FFF2-40B4-BE49-F238E27FC236}">
                  <a16:creationId xmlns:a16="http://schemas.microsoft.com/office/drawing/2014/main" id="{93C57663-841A-4358-8B01-1EA4764BF235}"/>
                </a:ext>
              </a:extLst>
            </p:cNvPr>
            <p:cNvCxnSpPr>
              <a:stCxn id="5" idx="1"/>
              <a:endCxn id="6" idx="5"/>
            </p:cNvCxnSpPr>
            <p:nvPr/>
          </p:nvCxnSpPr>
          <p:spPr>
            <a:xfrm flipH="1" flipV="1">
              <a:off x="3839779" y="3867711"/>
              <a:ext cx="416996" cy="873848"/>
            </a:xfrm>
            <a:prstGeom prst="line">
              <a:avLst/>
            </a:prstGeom>
            <a:ln w="6350" cap="rnd">
              <a:solidFill>
                <a:schemeClr val="tx1">
                  <a:lumMod val="50000"/>
                  <a:lumOff val="50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E3FD1862-0A61-4E3B-B425-9127E5494E76}"/>
                </a:ext>
              </a:extLst>
            </p:cNvPr>
            <p:cNvCxnSpPr>
              <a:stCxn id="6" idx="6"/>
              <a:endCxn id="7" idx="2"/>
            </p:cNvCxnSpPr>
            <p:nvPr/>
          </p:nvCxnSpPr>
          <p:spPr>
            <a:xfrm flipV="1">
              <a:off x="4011773" y="3044031"/>
              <a:ext cx="601156" cy="403176"/>
            </a:xfrm>
            <a:prstGeom prst="line">
              <a:avLst/>
            </a:prstGeom>
            <a:ln w="6350" cap="rnd">
              <a:solidFill>
                <a:schemeClr val="tx1">
                  <a:lumMod val="50000"/>
                  <a:lumOff val="50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08F23773-9655-482F-B1BD-37E8D0E279DD}"/>
                </a:ext>
              </a:extLst>
            </p:cNvPr>
            <p:cNvCxnSpPr>
              <a:cxnSpLocks/>
              <a:stCxn id="7" idx="7"/>
              <a:endCxn id="9" idx="2"/>
            </p:cNvCxnSpPr>
            <p:nvPr/>
          </p:nvCxnSpPr>
          <p:spPr>
            <a:xfrm flipV="1">
              <a:off x="5521933" y="2132857"/>
              <a:ext cx="600097" cy="529157"/>
            </a:xfrm>
            <a:prstGeom prst="line">
              <a:avLst/>
            </a:prstGeom>
            <a:ln w="6350" cap="rnd">
              <a:solidFill>
                <a:schemeClr val="tx1">
                  <a:lumMod val="50000"/>
                  <a:lumOff val="50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828B00D0-97DD-4370-99BE-CE3436D1F866}"/>
                </a:ext>
              </a:extLst>
            </p:cNvPr>
            <p:cNvCxnSpPr>
              <a:cxnSpLocks/>
              <a:stCxn id="9" idx="6"/>
              <a:endCxn id="8" idx="0"/>
            </p:cNvCxnSpPr>
            <p:nvPr/>
          </p:nvCxnSpPr>
          <p:spPr>
            <a:xfrm>
              <a:off x="7794123" y="2132857"/>
              <a:ext cx="669372" cy="892721"/>
            </a:xfrm>
            <a:prstGeom prst="line">
              <a:avLst/>
            </a:prstGeom>
            <a:ln w="6350" cap="rnd">
              <a:solidFill>
                <a:schemeClr val="tx1">
                  <a:lumMod val="50000"/>
                  <a:lumOff val="50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49D97CAB-DB53-494B-89DF-30B5227CB18B}"/>
                </a:ext>
              </a:extLst>
            </p:cNvPr>
            <p:cNvCxnSpPr>
              <a:stCxn id="5" idx="2"/>
            </p:cNvCxnSpPr>
            <p:nvPr/>
          </p:nvCxnSpPr>
          <p:spPr>
            <a:xfrm flipH="1">
              <a:off x="3089979" y="5074017"/>
              <a:ext cx="1030814" cy="0"/>
            </a:xfrm>
            <a:prstGeom prst="line">
              <a:avLst/>
            </a:prstGeom>
            <a:ln w="6350" cap="rnd">
              <a:solidFill>
                <a:schemeClr val="tx1">
                  <a:lumMod val="50000"/>
                  <a:lumOff val="50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5" name="îṡľîdé">
              <a:extLst>
                <a:ext uri="{FF2B5EF4-FFF2-40B4-BE49-F238E27FC236}">
                  <a16:creationId xmlns:a16="http://schemas.microsoft.com/office/drawing/2014/main" id="{2F7301BA-DCE5-4C3D-B167-90B13040625C}"/>
                </a:ext>
              </a:extLst>
            </p:cNvPr>
            <p:cNvSpPr/>
            <p:nvPr/>
          </p:nvSpPr>
          <p:spPr bwMode="auto">
            <a:xfrm>
              <a:off x="850324" y="4959833"/>
              <a:ext cx="219591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nSpc>
                  <a:spcPct val="150000"/>
                </a:lnSpc>
              </a:pPr>
              <a:r>
                <a:rPr lang="en-US" altLang="zh-CN" sz="1000" dirty="0"/>
                <a:t>Copy paste fonts. Choose the only option to retain text.</a:t>
              </a:r>
            </a:p>
          </p:txBody>
        </p:sp>
        <p:sp>
          <p:nvSpPr>
            <p:cNvPr id="16" name="íşlïḓê">
              <a:extLst>
                <a:ext uri="{FF2B5EF4-FFF2-40B4-BE49-F238E27FC236}">
                  <a16:creationId xmlns:a16="http://schemas.microsoft.com/office/drawing/2014/main" id="{F9E8C161-47AB-4585-BE97-18EA5CB6515C}"/>
                </a:ext>
              </a:extLst>
            </p:cNvPr>
            <p:cNvSpPr txBox="1"/>
            <p:nvPr/>
          </p:nvSpPr>
          <p:spPr bwMode="auto">
            <a:xfrm>
              <a:off x="850324" y="4608694"/>
              <a:ext cx="2195910" cy="35113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4377" rtl="0" eaLnBrk="1" fontAlgn="auto" latinLnBrk="0" hangingPunct="1">
                <a:spcBef>
                  <a:spcPct val="0"/>
                </a:spcBef>
                <a:spcAft>
                  <a:spcPts val="0"/>
                </a:spcAft>
                <a:buClrTx/>
                <a:buSzTx/>
                <a:buFontTx/>
                <a:buNone/>
                <a:tabLst/>
                <a:defRPr/>
              </a:pPr>
              <a:r>
                <a:rPr kumimoji="0" lang="en-US" altLang="zh-CN" sz="1800" b="1" i="0" u="none" strike="noStrike" kern="1200" cap="none" spc="0" normalizeH="0" baseline="0" noProof="0" dirty="0">
                  <a:ln>
                    <a:noFill/>
                  </a:ln>
                  <a:effectLst/>
                  <a:uLnTx/>
                  <a:uFillTx/>
                </a:rPr>
                <a:t>Text here</a:t>
              </a:r>
              <a:endParaRPr kumimoji="0" lang="zh-CN" altLang="en-US" sz="1800" b="1" i="0" u="none" strike="noStrike" kern="1200" cap="none" spc="0" normalizeH="0" baseline="0" noProof="0" dirty="0">
                <a:ln>
                  <a:noFill/>
                </a:ln>
                <a:effectLst/>
                <a:uLnTx/>
                <a:uFillTx/>
              </a:endParaRPr>
            </a:p>
          </p:txBody>
        </p:sp>
        <p:sp>
          <p:nvSpPr>
            <p:cNvPr id="17" name="ïṣľíďê">
              <a:extLst>
                <a:ext uri="{FF2B5EF4-FFF2-40B4-BE49-F238E27FC236}">
                  <a16:creationId xmlns:a16="http://schemas.microsoft.com/office/drawing/2014/main" id="{4678BBE9-BADE-4EF3-B6B5-627C40BCBB88}"/>
                </a:ext>
              </a:extLst>
            </p:cNvPr>
            <p:cNvSpPr/>
            <p:nvPr/>
          </p:nvSpPr>
          <p:spPr bwMode="auto">
            <a:xfrm>
              <a:off x="9145766" y="3545221"/>
              <a:ext cx="219591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nSpc>
                  <a:spcPct val="150000"/>
                </a:lnSpc>
              </a:pPr>
              <a:r>
                <a:rPr lang="en-US" altLang="zh-CN" sz="1000" dirty="0"/>
                <a:t>Copy paste fonts. Choose the only option to retain text.</a:t>
              </a:r>
            </a:p>
          </p:txBody>
        </p:sp>
        <p:sp>
          <p:nvSpPr>
            <p:cNvPr id="18" name="iṩļíďé">
              <a:extLst>
                <a:ext uri="{FF2B5EF4-FFF2-40B4-BE49-F238E27FC236}">
                  <a16:creationId xmlns:a16="http://schemas.microsoft.com/office/drawing/2014/main" id="{09498674-1778-4C2C-A0C6-56B108BC67BB}"/>
                </a:ext>
              </a:extLst>
            </p:cNvPr>
            <p:cNvSpPr txBox="1"/>
            <p:nvPr/>
          </p:nvSpPr>
          <p:spPr bwMode="auto">
            <a:xfrm>
              <a:off x="9145766" y="3194082"/>
              <a:ext cx="2195910"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4377" rtl="0" eaLnBrk="1" fontAlgn="auto" latinLnBrk="0" hangingPunct="1">
                <a:spcBef>
                  <a:spcPct val="0"/>
                </a:spcBef>
                <a:spcAft>
                  <a:spcPts val="0"/>
                </a:spcAft>
                <a:buClrTx/>
                <a:buSzTx/>
                <a:buFontTx/>
                <a:buNone/>
                <a:tabLst/>
                <a:defRPr/>
              </a:pPr>
              <a:r>
                <a:rPr kumimoji="0" lang="en-US" altLang="zh-CN" sz="1800" b="1" i="0" u="none" strike="noStrike" kern="1200" cap="none" spc="0" normalizeH="0" baseline="0" noProof="0" dirty="0">
                  <a:ln>
                    <a:noFill/>
                  </a:ln>
                  <a:effectLst/>
                  <a:uLnTx/>
                  <a:uFillTx/>
                </a:rPr>
                <a:t>Text here</a:t>
              </a:r>
              <a:endParaRPr kumimoji="0" lang="zh-CN" altLang="en-US" sz="1800" b="1" i="0" u="none" strike="noStrike" kern="1200" cap="none" spc="0" normalizeH="0" baseline="0" noProof="0" dirty="0">
                <a:ln>
                  <a:noFill/>
                </a:ln>
                <a:effectLst/>
                <a:uLnTx/>
                <a:uFillTx/>
              </a:endParaRPr>
            </a:p>
          </p:txBody>
        </p:sp>
        <p:sp>
          <p:nvSpPr>
            <p:cNvPr id="19" name="îṣļíḑé">
              <a:extLst>
                <a:ext uri="{FF2B5EF4-FFF2-40B4-BE49-F238E27FC236}">
                  <a16:creationId xmlns:a16="http://schemas.microsoft.com/office/drawing/2014/main" id="{CECF0791-2D81-4BF2-A5E3-FD309D9FB48C}"/>
                </a:ext>
              </a:extLst>
            </p:cNvPr>
            <p:cNvSpPr/>
            <p:nvPr/>
          </p:nvSpPr>
          <p:spPr bwMode="auto">
            <a:xfrm>
              <a:off x="850324" y="2895138"/>
              <a:ext cx="219591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nSpc>
                  <a:spcPct val="150000"/>
                </a:lnSpc>
              </a:pPr>
              <a:r>
                <a:rPr lang="en-US" altLang="zh-CN" sz="1000" dirty="0"/>
                <a:t>Copy paste fonts. Choose the only option to retain text.</a:t>
              </a:r>
            </a:p>
          </p:txBody>
        </p:sp>
        <p:sp>
          <p:nvSpPr>
            <p:cNvPr id="20" name="íšļiďè">
              <a:extLst>
                <a:ext uri="{FF2B5EF4-FFF2-40B4-BE49-F238E27FC236}">
                  <a16:creationId xmlns:a16="http://schemas.microsoft.com/office/drawing/2014/main" id="{550A04A6-ECF1-4124-AD39-E8E97574C6A0}"/>
                </a:ext>
              </a:extLst>
            </p:cNvPr>
            <p:cNvSpPr txBox="1"/>
            <p:nvPr/>
          </p:nvSpPr>
          <p:spPr bwMode="auto">
            <a:xfrm>
              <a:off x="850324" y="2543999"/>
              <a:ext cx="2195910"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4377" rtl="0" eaLnBrk="1" fontAlgn="auto" latinLnBrk="0" hangingPunct="1">
                <a:spcBef>
                  <a:spcPct val="0"/>
                </a:spcBef>
                <a:spcAft>
                  <a:spcPts val="0"/>
                </a:spcAft>
                <a:buClrTx/>
                <a:buSzTx/>
                <a:buFontTx/>
                <a:buNone/>
                <a:tabLst/>
                <a:defRPr/>
              </a:pPr>
              <a:r>
                <a:rPr kumimoji="0" lang="en-US" altLang="zh-CN" sz="1800" b="1" i="0" u="none" strike="noStrike" kern="1200" cap="none" spc="0" normalizeH="0" baseline="0" noProof="0" dirty="0">
                  <a:ln>
                    <a:noFill/>
                  </a:ln>
                  <a:effectLst/>
                  <a:uLnTx/>
                  <a:uFillTx/>
                </a:rPr>
                <a:t>Text here</a:t>
              </a:r>
              <a:endParaRPr kumimoji="0" lang="zh-CN" altLang="en-US" sz="1800" b="1" i="0" u="none" strike="noStrike" kern="1200" cap="none" spc="0" normalizeH="0" baseline="0" noProof="0" dirty="0">
                <a:ln>
                  <a:noFill/>
                </a:ln>
                <a:effectLst/>
                <a:uLnTx/>
                <a:uFillTx/>
              </a:endParaRPr>
            </a:p>
          </p:txBody>
        </p:sp>
        <p:sp>
          <p:nvSpPr>
            <p:cNvPr id="21" name="îs1iḋè">
              <a:extLst>
                <a:ext uri="{FF2B5EF4-FFF2-40B4-BE49-F238E27FC236}">
                  <a16:creationId xmlns:a16="http://schemas.microsoft.com/office/drawing/2014/main" id="{BBDFF8EC-7813-428F-8AE4-BB552416902B}"/>
                </a:ext>
              </a:extLst>
            </p:cNvPr>
            <p:cNvSpPr/>
            <p:nvPr/>
          </p:nvSpPr>
          <p:spPr bwMode="auto">
            <a:xfrm>
              <a:off x="2931645" y="2011723"/>
              <a:ext cx="219591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nSpc>
                  <a:spcPct val="150000"/>
                </a:lnSpc>
              </a:pPr>
              <a:r>
                <a:rPr lang="en-US" altLang="zh-CN" sz="1000" dirty="0"/>
                <a:t>Copy paste fonts. Choose the only option to retain text.</a:t>
              </a:r>
            </a:p>
          </p:txBody>
        </p:sp>
        <p:sp>
          <p:nvSpPr>
            <p:cNvPr id="22" name="íŝliḑe">
              <a:extLst>
                <a:ext uri="{FF2B5EF4-FFF2-40B4-BE49-F238E27FC236}">
                  <a16:creationId xmlns:a16="http://schemas.microsoft.com/office/drawing/2014/main" id="{78FEBD30-DE69-4E47-8F1E-8DDC7CFF8E8A}"/>
                </a:ext>
              </a:extLst>
            </p:cNvPr>
            <p:cNvSpPr txBox="1"/>
            <p:nvPr/>
          </p:nvSpPr>
          <p:spPr bwMode="auto">
            <a:xfrm>
              <a:off x="2931645" y="1660584"/>
              <a:ext cx="2195910"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4377" rtl="0" eaLnBrk="1" fontAlgn="auto" latinLnBrk="0" hangingPunct="1">
                <a:spcBef>
                  <a:spcPct val="0"/>
                </a:spcBef>
                <a:spcAft>
                  <a:spcPts val="0"/>
                </a:spcAft>
                <a:buClrTx/>
                <a:buSzTx/>
                <a:buFontTx/>
                <a:buNone/>
                <a:tabLst/>
                <a:defRPr/>
              </a:pPr>
              <a:r>
                <a:rPr kumimoji="0" lang="en-US" altLang="zh-CN" sz="1800" b="1" i="0" u="none" strike="noStrike" kern="1200" cap="none" spc="0" normalizeH="0" baseline="0" noProof="0" dirty="0">
                  <a:ln>
                    <a:noFill/>
                  </a:ln>
                  <a:effectLst/>
                  <a:uLnTx/>
                  <a:uFillTx/>
                </a:rPr>
                <a:t>Text here</a:t>
              </a:r>
              <a:endParaRPr kumimoji="0" lang="zh-CN" altLang="en-US" sz="1800" b="1" i="0" u="none" strike="noStrike" kern="1200" cap="none" spc="0" normalizeH="0" baseline="0" noProof="0" dirty="0">
                <a:ln>
                  <a:noFill/>
                </a:ln>
                <a:effectLst/>
                <a:uLnTx/>
                <a:uFillTx/>
              </a:endParaRPr>
            </a:p>
          </p:txBody>
        </p:sp>
        <p:sp>
          <p:nvSpPr>
            <p:cNvPr id="23" name="ïšliďè">
              <a:extLst>
                <a:ext uri="{FF2B5EF4-FFF2-40B4-BE49-F238E27FC236}">
                  <a16:creationId xmlns:a16="http://schemas.microsoft.com/office/drawing/2014/main" id="{D95BE47D-1F5F-4AFA-B85D-47DE3FC3EF6A}"/>
                </a:ext>
              </a:extLst>
            </p:cNvPr>
            <p:cNvSpPr/>
            <p:nvPr/>
          </p:nvSpPr>
          <p:spPr bwMode="auto">
            <a:xfrm>
              <a:off x="7830921" y="1707636"/>
              <a:ext cx="219591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nSpc>
                  <a:spcPct val="150000"/>
                </a:lnSpc>
              </a:pPr>
              <a:r>
                <a:rPr lang="en-US" altLang="zh-CN" sz="1000" dirty="0"/>
                <a:t>Copy paste fonts. Choose the only option to retain text.</a:t>
              </a:r>
            </a:p>
          </p:txBody>
        </p:sp>
        <p:sp>
          <p:nvSpPr>
            <p:cNvPr id="24" name="íSľïdè">
              <a:extLst>
                <a:ext uri="{FF2B5EF4-FFF2-40B4-BE49-F238E27FC236}">
                  <a16:creationId xmlns:a16="http://schemas.microsoft.com/office/drawing/2014/main" id="{3B3A5F83-71A3-4623-B820-8F34E2AB3B5E}"/>
                </a:ext>
              </a:extLst>
            </p:cNvPr>
            <p:cNvSpPr txBox="1"/>
            <p:nvPr/>
          </p:nvSpPr>
          <p:spPr bwMode="auto">
            <a:xfrm>
              <a:off x="7830921" y="1356497"/>
              <a:ext cx="2195910"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4377" rtl="0" eaLnBrk="1" fontAlgn="auto" latinLnBrk="0" hangingPunct="1">
                <a:spcBef>
                  <a:spcPct val="0"/>
                </a:spcBef>
                <a:spcAft>
                  <a:spcPts val="0"/>
                </a:spcAft>
                <a:buClrTx/>
                <a:buSzTx/>
                <a:buFontTx/>
                <a:buNone/>
                <a:tabLst/>
                <a:defRPr/>
              </a:pPr>
              <a:r>
                <a:rPr kumimoji="0" lang="en-US" altLang="zh-CN" sz="1800" b="1" i="0" u="none" strike="noStrike" kern="1200" cap="none" spc="0" normalizeH="0" baseline="0" noProof="0" dirty="0">
                  <a:ln>
                    <a:noFill/>
                  </a:ln>
                  <a:effectLst/>
                  <a:uLnTx/>
                  <a:uFillTx/>
                </a:rPr>
                <a:t>Text here</a:t>
              </a:r>
              <a:endParaRPr kumimoji="0" lang="zh-CN" altLang="en-US" sz="1800" b="1" i="0" u="none" strike="noStrike" kern="1200" cap="none" spc="0" normalizeH="0" baseline="0" noProof="0" dirty="0">
                <a:ln>
                  <a:noFill/>
                </a:ln>
                <a:effectLst/>
                <a:uLnTx/>
                <a:uFillTx/>
              </a:endParaRPr>
            </a:p>
          </p:txBody>
        </p:sp>
        <p:sp>
          <p:nvSpPr>
            <p:cNvPr id="25" name="işľîḍê">
              <a:extLst>
                <a:ext uri="{FF2B5EF4-FFF2-40B4-BE49-F238E27FC236}">
                  <a16:creationId xmlns:a16="http://schemas.microsoft.com/office/drawing/2014/main" id="{611CB6A2-07F0-446E-B1BB-379B27DDA662}"/>
                </a:ext>
              </a:extLst>
            </p:cNvPr>
            <p:cNvSpPr/>
            <p:nvPr/>
          </p:nvSpPr>
          <p:spPr bwMode="auto">
            <a:xfrm>
              <a:off x="6486856" y="4615760"/>
              <a:ext cx="1103372" cy="1117387"/>
            </a:xfrm>
            <a:prstGeom prst="ellipse">
              <a:avLst/>
            </a:prstGeom>
            <a:solidFill>
              <a:srgbClr val="D71318"/>
            </a:solidFill>
            <a:ln>
              <a:noFill/>
            </a:ln>
            <a:extLst/>
          </p:spPr>
          <p:txBody>
            <a:bodyPr wrap="none" lIns="90000" tIns="46800" rIns="90000" bIns="46800" anchor="ctr">
              <a:normAutofit/>
            </a:bodyPr>
            <a:lstStyle/>
            <a:p>
              <a:pPr marL="0" marR="0" lvl="0" indent="0" algn="ctr" defTabSz="1151648" rtl="0" eaLnBrk="1" fontAlgn="auto" latinLnBrk="0" hangingPunct="1">
                <a:spcBef>
                  <a:spcPts val="0"/>
                </a:spcBef>
                <a:spcAft>
                  <a:spcPts val="0"/>
                </a:spcAft>
                <a:buClrTx/>
                <a:buSzTx/>
                <a:buFontTx/>
                <a:buNone/>
                <a:tabLst/>
                <a:defRPr/>
              </a:pPr>
              <a:r>
                <a:rPr lang="en-US" altLang="zh-CN" sz="2800" dirty="0">
                  <a:solidFill>
                    <a:srgbClr val="FFFFFF"/>
                  </a:solidFill>
                  <a:latin typeface="Impact" panose="020B0806030902050204" pitchFamily="34" charset="0"/>
                </a:rPr>
                <a:t>06</a:t>
              </a:r>
            </a:p>
          </p:txBody>
        </p:sp>
        <p:cxnSp>
          <p:nvCxnSpPr>
            <p:cNvPr id="26" name="直接连接符 25">
              <a:extLst>
                <a:ext uri="{FF2B5EF4-FFF2-40B4-BE49-F238E27FC236}">
                  <a16:creationId xmlns:a16="http://schemas.microsoft.com/office/drawing/2014/main" id="{D810D0E4-FAC0-4A48-8D8A-667EA3582934}"/>
                </a:ext>
              </a:extLst>
            </p:cNvPr>
            <p:cNvCxnSpPr>
              <a:stCxn id="8" idx="4"/>
              <a:endCxn id="25" idx="6"/>
            </p:cNvCxnSpPr>
            <p:nvPr/>
          </p:nvCxnSpPr>
          <p:spPr>
            <a:xfrm flipH="1">
              <a:off x="7590228" y="4405592"/>
              <a:ext cx="873267" cy="768862"/>
            </a:xfrm>
            <a:prstGeom prst="line">
              <a:avLst/>
            </a:prstGeom>
            <a:ln w="9525" cap="flat" cmpd="sng" algn="ctr">
              <a:solidFill>
                <a:schemeClr val="tx1">
                  <a:lumMod val="50000"/>
                  <a:lumOff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7" name="iṣḷïḓé">
              <a:extLst>
                <a:ext uri="{FF2B5EF4-FFF2-40B4-BE49-F238E27FC236}">
                  <a16:creationId xmlns:a16="http://schemas.microsoft.com/office/drawing/2014/main" id="{8C879DF4-8710-4D7F-B6FB-49692B6C9816}"/>
                </a:ext>
              </a:extLst>
            </p:cNvPr>
            <p:cNvSpPr/>
            <p:nvPr/>
          </p:nvSpPr>
          <p:spPr bwMode="auto">
            <a:xfrm>
              <a:off x="8709819" y="5162476"/>
              <a:ext cx="2195910"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a:bodyPr>
            <a:lstStyle/>
            <a:p>
              <a:pPr>
                <a:lnSpc>
                  <a:spcPct val="150000"/>
                </a:lnSpc>
              </a:pPr>
              <a:r>
                <a:rPr lang="en-US" altLang="zh-CN" sz="1000" dirty="0"/>
                <a:t>Copy paste fonts. Choose the only option to retain text.</a:t>
              </a:r>
            </a:p>
          </p:txBody>
        </p:sp>
        <p:sp>
          <p:nvSpPr>
            <p:cNvPr id="28" name="îšliḋe">
              <a:extLst>
                <a:ext uri="{FF2B5EF4-FFF2-40B4-BE49-F238E27FC236}">
                  <a16:creationId xmlns:a16="http://schemas.microsoft.com/office/drawing/2014/main" id="{C2EA05DC-4F34-40F2-A385-E2AE38E85F93}"/>
                </a:ext>
              </a:extLst>
            </p:cNvPr>
            <p:cNvSpPr txBox="1"/>
            <p:nvPr/>
          </p:nvSpPr>
          <p:spPr bwMode="auto">
            <a:xfrm>
              <a:off x="8709819" y="4811337"/>
              <a:ext cx="2195910"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4377" rtl="0" eaLnBrk="1" fontAlgn="auto" latinLnBrk="0" hangingPunct="1">
                <a:spcBef>
                  <a:spcPct val="0"/>
                </a:spcBef>
                <a:spcAft>
                  <a:spcPts val="0"/>
                </a:spcAft>
                <a:buClrTx/>
                <a:buSzTx/>
                <a:buFontTx/>
                <a:buNone/>
                <a:tabLst/>
                <a:defRPr/>
              </a:pPr>
              <a:r>
                <a:rPr kumimoji="0" lang="en-US" altLang="zh-CN" sz="1800" b="1" i="0" u="none" strike="noStrike" kern="1200" cap="none" spc="0" normalizeH="0" baseline="0" noProof="0" dirty="0">
                  <a:ln>
                    <a:noFill/>
                  </a:ln>
                  <a:effectLst/>
                  <a:uLnTx/>
                  <a:uFillTx/>
                </a:rPr>
                <a:t>Text here</a:t>
              </a:r>
              <a:endParaRPr kumimoji="0" lang="zh-CN" altLang="en-US" sz="1800" b="1" i="0" u="none" strike="noStrike" kern="1200" cap="none" spc="0" normalizeH="0" baseline="0" noProof="0" dirty="0">
                <a:ln>
                  <a:noFill/>
                </a:ln>
                <a:effectLst/>
                <a:uLnTx/>
                <a:uFillTx/>
              </a:endParaRPr>
            </a:p>
          </p:txBody>
        </p:sp>
        <p:cxnSp>
          <p:nvCxnSpPr>
            <p:cNvPr id="29" name="直接连接符 28">
              <a:extLst>
                <a:ext uri="{FF2B5EF4-FFF2-40B4-BE49-F238E27FC236}">
                  <a16:creationId xmlns:a16="http://schemas.microsoft.com/office/drawing/2014/main" id="{12DE6C91-0A31-4752-BDDE-94BA56D4CBC0}"/>
                </a:ext>
              </a:extLst>
            </p:cNvPr>
            <p:cNvCxnSpPr>
              <a:cxnSpLocks/>
              <a:stCxn id="25" idx="6"/>
            </p:cNvCxnSpPr>
            <p:nvPr/>
          </p:nvCxnSpPr>
          <p:spPr>
            <a:xfrm>
              <a:off x="7590228" y="5174454"/>
              <a:ext cx="1026052" cy="0"/>
            </a:xfrm>
            <a:prstGeom prst="line">
              <a:avLst/>
            </a:prstGeom>
            <a:ln w="9525" cap="flat" cmpd="sng" algn="ctr">
              <a:solidFill>
                <a:schemeClr val="tx1">
                  <a:lumMod val="50000"/>
                  <a:lumOff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
        <p:nvSpPr>
          <p:cNvPr id="33"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02/</a:t>
            </a:r>
            <a:r>
              <a:rPr lang="zh-CN" altLang="en-US" dirty="0">
                <a:cs typeface="+mn-ea"/>
                <a:sym typeface="+mn-lt"/>
              </a:rPr>
              <a:t>流程版式</a:t>
            </a:r>
            <a:endParaRPr kumimoji="1" lang="zh-CN" altLang="en-US" dirty="0"/>
          </a:p>
        </p:txBody>
      </p:sp>
      <p:sp>
        <p:nvSpPr>
          <p:cNvPr id="34"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729773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25</a:t>
            </a:fld>
            <a:endParaRPr lang="en-US"/>
          </a:p>
        </p:txBody>
      </p:sp>
      <p:grpSp>
        <p:nvGrpSpPr>
          <p:cNvPr id="4" name="213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466956" y="1880828"/>
            <a:ext cx="9201044" cy="3872273"/>
            <a:chOff x="1466956" y="1880828"/>
            <a:chExt cx="9201044" cy="3872273"/>
          </a:xfrm>
        </p:grpSpPr>
        <p:cxnSp>
          <p:nvCxnSpPr>
            <p:cNvPr id="5" name="直接连接符 4"/>
            <p:cNvCxnSpPr/>
            <p:nvPr/>
          </p:nvCxnSpPr>
          <p:spPr>
            <a:xfrm>
              <a:off x="2531604" y="4489830"/>
              <a:ext cx="8110367" cy="0"/>
            </a:xfrm>
            <a:prstGeom prst="line">
              <a:avLst/>
            </a:prstGeom>
            <a:ln w="28575">
              <a:solidFill>
                <a:schemeClr val="bg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6" name="íSļiďe"/>
            <p:cNvSpPr txBox="1"/>
            <p:nvPr/>
          </p:nvSpPr>
          <p:spPr bwMode="auto">
            <a:xfrm>
              <a:off x="9479152" y="4737444"/>
              <a:ext cx="266098" cy="307777"/>
            </a:xfrm>
            <a:prstGeom prst="rect">
              <a:avLst/>
            </a:prstGeom>
          </p:spPr>
          <p:txBody>
            <a:bodyPr wrap="none" lIns="0" tIns="0" rIns="0" bIns="0" anchor="ctr" anchorCtr="1">
              <a:normAutofit/>
            </a:bodyPr>
            <a:lstStyle/>
            <a:p>
              <a:pPr marL="0" indent="0" algn="ctr">
                <a:defRPr/>
              </a:pPr>
              <a:r>
                <a:rPr lang="en-US">
                  <a:solidFill>
                    <a:srgbClr val="D71318"/>
                  </a:solidFill>
                  <a:latin typeface="Impact" panose="020B0806030902050204" pitchFamily="34" charset="0"/>
                </a:rPr>
                <a:t>04</a:t>
              </a:r>
            </a:p>
          </p:txBody>
        </p:sp>
        <p:sp>
          <p:nvSpPr>
            <p:cNvPr id="7" name="íṩļïḓê"/>
            <p:cNvSpPr/>
            <p:nvPr/>
          </p:nvSpPr>
          <p:spPr>
            <a:xfrm>
              <a:off x="9530120" y="4407750"/>
              <a:ext cx="164163" cy="16416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i$ļíḋe"/>
            <p:cNvSpPr/>
            <p:nvPr/>
          </p:nvSpPr>
          <p:spPr bwMode="auto">
            <a:xfrm>
              <a:off x="9393005" y="2060848"/>
              <a:ext cx="456084" cy="456084"/>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24 w 236"/>
                <a:gd name="T11" fmla="*/ 56 h 236"/>
                <a:gd name="T12" fmla="*/ 144 w 236"/>
                <a:gd name="T13" fmla="*/ 46 h 236"/>
                <a:gd name="T14" fmla="*/ 137 w 236"/>
                <a:gd name="T15" fmla="*/ 67 h 236"/>
                <a:gd name="T16" fmla="*/ 117 w 236"/>
                <a:gd name="T17" fmla="*/ 77 h 236"/>
                <a:gd name="T18" fmla="*/ 124 w 236"/>
                <a:gd name="T19" fmla="*/ 56 h 236"/>
                <a:gd name="T20" fmla="*/ 162 w 236"/>
                <a:gd name="T21" fmla="*/ 164 h 236"/>
                <a:gd name="T22" fmla="*/ 142 w 236"/>
                <a:gd name="T23" fmla="*/ 181 h 236"/>
                <a:gd name="T24" fmla="*/ 119 w 236"/>
                <a:gd name="T25" fmla="*/ 175 h 236"/>
                <a:gd name="T26" fmla="*/ 97 w 236"/>
                <a:gd name="T27" fmla="*/ 181 h 236"/>
                <a:gd name="T28" fmla="*/ 76 w 236"/>
                <a:gd name="T29" fmla="*/ 164 h 236"/>
                <a:gd name="T30" fmla="*/ 67 w 236"/>
                <a:gd name="T31" fmla="*/ 96 h 236"/>
                <a:gd name="T32" fmla="*/ 95 w 236"/>
                <a:gd name="T33" fmla="*/ 79 h 236"/>
                <a:gd name="T34" fmla="*/ 118 w 236"/>
                <a:gd name="T35" fmla="*/ 85 h 236"/>
                <a:gd name="T36" fmla="*/ 143 w 236"/>
                <a:gd name="T37" fmla="*/ 79 h 236"/>
                <a:gd name="T38" fmla="*/ 168 w 236"/>
                <a:gd name="T39" fmla="*/ 92 h 236"/>
                <a:gd name="T40" fmla="*/ 154 w 236"/>
                <a:gd name="T41" fmla="*/ 118 h 236"/>
                <a:gd name="T42" fmla="*/ 172 w 236"/>
                <a:gd name="T43" fmla="*/ 145 h 236"/>
                <a:gd name="T44" fmla="*/ 162 w 236"/>
                <a:gd name="T45" fmla="*/ 16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4" y="56"/>
                  </a:moveTo>
                  <a:cubicBezTo>
                    <a:pt x="129" y="50"/>
                    <a:pt x="137" y="46"/>
                    <a:pt x="144" y="46"/>
                  </a:cubicBezTo>
                  <a:cubicBezTo>
                    <a:pt x="144" y="54"/>
                    <a:pt x="141" y="62"/>
                    <a:pt x="137" y="67"/>
                  </a:cubicBezTo>
                  <a:cubicBezTo>
                    <a:pt x="132" y="73"/>
                    <a:pt x="124" y="78"/>
                    <a:pt x="117" y="77"/>
                  </a:cubicBezTo>
                  <a:cubicBezTo>
                    <a:pt x="115" y="69"/>
                    <a:pt x="119" y="61"/>
                    <a:pt x="124" y="56"/>
                  </a:cubicBezTo>
                  <a:close/>
                  <a:moveTo>
                    <a:pt x="162" y="164"/>
                  </a:moveTo>
                  <a:cubicBezTo>
                    <a:pt x="157" y="172"/>
                    <a:pt x="151" y="180"/>
                    <a:pt x="142" y="181"/>
                  </a:cubicBezTo>
                  <a:cubicBezTo>
                    <a:pt x="133" y="181"/>
                    <a:pt x="130" y="175"/>
                    <a:pt x="119" y="175"/>
                  </a:cubicBezTo>
                  <a:cubicBezTo>
                    <a:pt x="109" y="175"/>
                    <a:pt x="106" y="180"/>
                    <a:pt x="97" y="181"/>
                  </a:cubicBezTo>
                  <a:cubicBezTo>
                    <a:pt x="88" y="181"/>
                    <a:pt x="82" y="172"/>
                    <a:pt x="76" y="164"/>
                  </a:cubicBezTo>
                  <a:cubicBezTo>
                    <a:pt x="64" y="147"/>
                    <a:pt x="55" y="116"/>
                    <a:pt x="67" y="96"/>
                  </a:cubicBezTo>
                  <a:cubicBezTo>
                    <a:pt x="73" y="85"/>
                    <a:pt x="84" y="79"/>
                    <a:pt x="95" y="79"/>
                  </a:cubicBezTo>
                  <a:cubicBezTo>
                    <a:pt x="104" y="79"/>
                    <a:pt x="112" y="85"/>
                    <a:pt x="118" y="85"/>
                  </a:cubicBezTo>
                  <a:cubicBezTo>
                    <a:pt x="123" y="85"/>
                    <a:pt x="133" y="77"/>
                    <a:pt x="143" y="79"/>
                  </a:cubicBezTo>
                  <a:cubicBezTo>
                    <a:pt x="148" y="79"/>
                    <a:pt x="160" y="80"/>
                    <a:pt x="168" y="92"/>
                  </a:cubicBezTo>
                  <a:cubicBezTo>
                    <a:pt x="167" y="92"/>
                    <a:pt x="153" y="100"/>
                    <a:pt x="154" y="118"/>
                  </a:cubicBezTo>
                  <a:cubicBezTo>
                    <a:pt x="154" y="138"/>
                    <a:pt x="171" y="145"/>
                    <a:pt x="172" y="145"/>
                  </a:cubicBezTo>
                  <a:cubicBezTo>
                    <a:pt x="171" y="145"/>
                    <a:pt x="169" y="155"/>
                    <a:pt x="162" y="164"/>
                  </a:cubicBezTo>
                  <a:close/>
                </a:path>
              </a:pathLst>
            </a:custGeom>
            <a:solidFill>
              <a:schemeClr val="bg1"/>
            </a:solidFill>
            <a:ln>
              <a:noFill/>
            </a:ln>
            <a:extLst/>
          </p:spPr>
          <p:txBody>
            <a:bodyPr anchor="ctr"/>
            <a:lstStyle/>
            <a:p>
              <a:pPr algn="ctr"/>
              <a:endParaRPr/>
            </a:p>
          </p:txBody>
        </p:sp>
        <p:sp>
          <p:nvSpPr>
            <p:cNvPr id="9" name="íśľíḍe"/>
            <p:cNvSpPr txBox="1"/>
            <p:nvPr/>
          </p:nvSpPr>
          <p:spPr bwMode="auto">
            <a:xfrm>
              <a:off x="8556402" y="5025375"/>
              <a:ext cx="2111598" cy="727726"/>
            </a:xfrm>
            <a:prstGeom prst="rect">
              <a:avLst/>
            </a:prstGeom>
          </p:spPr>
          <p:txBody>
            <a:bodyPr wrap="square" lIns="91440" tIns="45720" rIns="91440" bIns="45720" anchor="ctr" anchorCtr="1">
              <a:normAutofit/>
            </a:bodyPr>
            <a:lstStyle/>
            <a:p>
              <a:pPr algn="r">
                <a:lnSpc>
                  <a:spcPct val="120000"/>
                </a:lnSpc>
              </a:pPr>
              <a:r>
                <a:rPr lang="en-US" altLang="zh-CN" sz="1000" dirty="0"/>
                <a:t>Copy paste fonts. Choose the only option to retain text……</a:t>
              </a:r>
            </a:p>
          </p:txBody>
        </p:sp>
        <p:sp>
          <p:nvSpPr>
            <p:cNvPr id="10" name="iŝḷíďè"/>
            <p:cNvSpPr txBox="1"/>
            <p:nvPr/>
          </p:nvSpPr>
          <p:spPr bwMode="auto">
            <a:xfrm>
              <a:off x="7111996" y="4737444"/>
              <a:ext cx="274113" cy="307777"/>
            </a:xfrm>
            <a:prstGeom prst="rect">
              <a:avLst/>
            </a:prstGeom>
          </p:spPr>
          <p:txBody>
            <a:bodyPr wrap="none" lIns="0" tIns="0" rIns="0" bIns="0" anchor="ctr" anchorCtr="1">
              <a:normAutofit/>
            </a:bodyPr>
            <a:lstStyle/>
            <a:p>
              <a:pPr marL="0" indent="0" algn="ctr">
                <a:defRPr/>
              </a:pPr>
              <a:r>
                <a:rPr lang="en-US">
                  <a:solidFill>
                    <a:srgbClr val="D71318"/>
                  </a:solidFill>
                  <a:latin typeface="Impact" panose="020B0806030902050204" pitchFamily="34" charset="0"/>
                </a:rPr>
                <a:t>03</a:t>
              </a:r>
            </a:p>
          </p:txBody>
        </p:sp>
        <p:sp>
          <p:nvSpPr>
            <p:cNvPr id="11" name="iṣḷîḑè"/>
            <p:cNvSpPr txBox="1"/>
            <p:nvPr/>
          </p:nvSpPr>
          <p:spPr>
            <a:xfrm>
              <a:off x="6635430" y="2581163"/>
              <a:ext cx="1261884" cy="307777"/>
            </a:xfrm>
            <a:prstGeom prst="rect">
              <a:avLst/>
            </a:prstGeom>
          </p:spPr>
          <p:txBody>
            <a:bodyPr wrap="none" anchor="ctr" anchorCtr="1">
              <a:normAutofit/>
            </a:bodyPr>
            <a:lstStyle/>
            <a:p>
              <a:pPr algn="ctr">
                <a:buClr>
                  <a:srgbClr val="F9BD45"/>
                </a:buClr>
                <a:buSzPct val="150000"/>
              </a:pPr>
              <a:r>
                <a:rPr lang="en-US" altLang="zh-CN" sz="1400" b="1" dirty="0">
                  <a:solidFill>
                    <a:schemeClr val="bg1"/>
                  </a:solidFill>
                </a:rPr>
                <a:t>Text here</a:t>
              </a:r>
              <a:endParaRPr lang="zh-CN" altLang="en-US" sz="1400" b="1" dirty="0">
                <a:solidFill>
                  <a:schemeClr val="bg1"/>
                </a:solidFill>
              </a:endParaRPr>
            </a:p>
          </p:txBody>
        </p:sp>
        <p:sp>
          <p:nvSpPr>
            <p:cNvPr id="12" name="ïsliḍê"/>
            <p:cNvSpPr/>
            <p:nvPr/>
          </p:nvSpPr>
          <p:spPr>
            <a:xfrm>
              <a:off x="7166972" y="4407750"/>
              <a:ext cx="164163" cy="164162"/>
            </a:xfrm>
            <a:prstGeom prst="ellips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3" name="îṧlîdé"/>
            <p:cNvSpPr/>
            <p:nvPr/>
          </p:nvSpPr>
          <p:spPr bwMode="auto">
            <a:xfrm>
              <a:off x="7029858" y="2060848"/>
              <a:ext cx="456084" cy="456084"/>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06 w 236"/>
                <a:gd name="T11" fmla="*/ 171 h 236"/>
                <a:gd name="T12" fmla="*/ 54 w 236"/>
                <a:gd name="T13" fmla="*/ 163 h 236"/>
                <a:gd name="T14" fmla="*/ 54 w 236"/>
                <a:gd name="T15" fmla="*/ 121 h 236"/>
                <a:gd name="T16" fmla="*/ 106 w 236"/>
                <a:gd name="T17" fmla="*/ 121 h 236"/>
                <a:gd name="T18" fmla="*/ 106 w 236"/>
                <a:gd name="T19" fmla="*/ 171 h 236"/>
                <a:gd name="T20" fmla="*/ 106 w 236"/>
                <a:gd name="T21" fmla="*/ 114 h 236"/>
                <a:gd name="T22" fmla="*/ 54 w 236"/>
                <a:gd name="T23" fmla="*/ 114 h 236"/>
                <a:gd name="T24" fmla="*/ 54 w 236"/>
                <a:gd name="T25" fmla="*/ 72 h 236"/>
                <a:gd name="T26" fmla="*/ 106 w 236"/>
                <a:gd name="T27" fmla="*/ 64 h 236"/>
                <a:gd name="T28" fmla="*/ 106 w 236"/>
                <a:gd name="T29" fmla="*/ 114 h 236"/>
                <a:gd name="T30" fmla="*/ 182 w 236"/>
                <a:gd name="T31" fmla="*/ 182 h 236"/>
                <a:gd name="T32" fmla="*/ 113 w 236"/>
                <a:gd name="T33" fmla="*/ 172 h 236"/>
                <a:gd name="T34" fmla="*/ 113 w 236"/>
                <a:gd name="T35" fmla="*/ 121 h 236"/>
                <a:gd name="T36" fmla="*/ 182 w 236"/>
                <a:gd name="T37" fmla="*/ 121 h 236"/>
                <a:gd name="T38" fmla="*/ 182 w 236"/>
                <a:gd name="T39" fmla="*/ 182 h 236"/>
                <a:gd name="T40" fmla="*/ 182 w 236"/>
                <a:gd name="T41" fmla="*/ 114 h 236"/>
                <a:gd name="T42" fmla="*/ 113 w 236"/>
                <a:gd name="T43" fmla="*/ 114 h 236"/>
                <a:gd name="T44" fmla="*/ 113 w 236"/>
                <a:gd name="T45" fmla="*/ 63 h 236"/>
                <a:gd name="T46" fmla="*/ 182 w 236"/>
                <a:gd name="T47" fmla="*/ 53 h 236"/>
                <a:gd name="T48" fmla="*/ 182 w 236"/>
                <a:gd name="T49" fmla="*/ 1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06" y="171"/>
                  </a:moveTo>
                  <a:cubicBezTo>
                    <a:pt x="54" y="163"/>
                    <a:pt x="54" y="163"/>
                    <a:pt x="54" y="163"/>
                  </a:cubicBezTo>
                  <a:cubicBezTo>
                    <a:pt x="54" y="121"/>
                    <a:pt x="54" y="121"/>
                    <a:pt x="54" y="121"/>
                  </a:cubicBezTo>
                  <a:cubicBezTo>
                    <a:pt x="106" y="121"/>
                    <a:pt x="106" y="121"/>
                    <a:pt x="106" y="121"/>
                  </a:cubicBezTo>
                  <a:lnTo>
                    <a:pt x="106" y="171"/>
                  </a:lnTo>
                  <a:close/>
                  <a:moveTo>
                    <a:pt x="106" y="114"/>
                  </a:moveTo>
                  <a:cubicBezTo>
                    <a:pt x="54" y="114"/>
                    <a:pt x="54" y="114"/>
                    <a:pt x="54" y="114"/>
                  </a:cubicBezTo>
                  <a:cubicBezTo>
                    <a:pt x="54" y="72"/>
                    <a:pt x="54" y="72"/>
                    <a:pt x="54" y="72"/>
                  </a:cubicBezTo>
                  <a:cubicBezTo>
                    <a:pt x="106" y="64"/>
                    <a:pt x="106" y="64"/>
                    <a:pt x="106" y="64"/>
                  </a:cubicBezTo>
                  <a:lnTo>
                    <a:pt x="106" y="114"/>
                  </a:lnTo>
                  <a:close/>
                  <a:moveTo>
                    <a:pt x="182" y="182"/>
                  </a:moveTo>
                  <a:cubicBezTo>
                    <a:pt x="113" y="172"/>
                    <a:pt x="113" y="172"/>
                    <a:pt x="113" y="172"/>
                  </a:cubicBezTo>
                  <a:cubicBezTo>
                    <a:pt x="113" y="121"/>
                    <a:pt x="113" y="121"/>
                    <a:pt x="113" y="121"/>
                  </a:cubicBezTo>
                  <a:cubicBezTo>
                    <a:pt x="182" y="121"/>
                    <a:pt x="182" y="121"/>
                    <a:pt x="182" y="121"/>
                  </a:cubicBezTo>
                  <a:lnTo>
                    <a:pt x="182" y="182"/>
                  </a:lnTo>
                  <a:close/>
                  <a:moveTo>
                    <a:pt x="182" y="114"/>
                  </a:moveTo>
                  <a:cubicBezTo>
                    <a:pt x="113" y="114"/>
                    <a:pt x="113" y="114"/>
                    <a:pt x="113" y="114"/>
                  </a:cubicBezTo>
                  <a:cubicBezTo>
                    <a:pt x="113" y="63"/>
                    <a:pt x="113" y="63"/>
                    <a:pt x="113" y="63"/>
                  </a:cubicBezTo>
                  <a:cubicBezTo>
                    <a:pt x="182" y="53"/>
                    <a:pt x="182" y="53"/>
                    <a:pt x="182" y="53"/>
                  </a:cubicBezTo>
                  <a:lnTo>
                    <a:pt x="182" y="114"/>
                  </a:lnTo>
                  <a:close/>
                </a:path>
              </a:pathLst>
            </a:custGeom>
            <a:solidFill>
              <a:schemeClr val="bg1"/>
            </a:solidFill>
            <a:ln>
              <a:noFill/>
            </a:ln>
            <a:extLst/>
          </p:spPr>
          <p:txBody>
            <a:bodyPr anchor="ctr"/>
            <a:lstStyle/>
            <a:p>
              <a:pPr algn="ctr"/>
              <a:endParaRPr/>
            </a:p>
          </p:txBody>
        </p:sp>
        <p:sp>
          <p:nvSpPr>
            <p:cNvPr id="14" name="işļîḑè"/>
            <p:cNvSpPr txBox="1"/>
            <p:nvPr/>
          </p:nvSpPr>
          <p:spPr bwMode="auto">
            <a:xfrm>
              <a:off x="6193254" y="5025375"/>
              <a:ext cx="2111598" cy="727726"/>
            </a:xfrm>
            <a:prstGeom prst="rect">
              <a:avLst/>
            </a:prstGeom>
          </p:spPr>
          <p:txBody>
            <a:bodyPr wrap="square" lIns="91440" tIns="45720" rIns="91440" bIns="45720" anchor="ctr" anchorCtr="1">
              <a:normAutofit/>
            </a:bodyPr>
            <a:lstStyle/>
            <a:p>
              <a:pPr algn="r">
                <a:lnSpc>
                  <a:spcPct val="120000"/>
                </a:lnSpc>
              </a:pPr>
              <a:r>
                <a:rPr lang="en-US" altLang="zh-CN" sz="1000" dirty="0"/>
                <a:t>Copy paste fonts. Choose the only option to retain text……</a:t>
              </a:r>
            </a:p>
          </p:txBody>
        </p:sp>
        <p:sp>
          <p:nvSpPr>
            <p:cNvPr id="15" name="ïşļíḋe"/>
            <p:cNvSpPr txBox="1"/>
            <p:nvPr/>
          </p:nvSpPr>
          <p:spPr bwMode="auto">
            <a:xfrm>
              <a:off x="4752855" y="4737444"/>
              <a:ext cx="266098" cy="307777"/>
            </a:xfrm>
            <a:prstGeom prst="rect">
              <a:avLst/>
            </a:prstGeom>
          </p:spPr>
          <p:txBody>
            <a:bodyPr wrap="none" lIns="0" tIns="0" rIns="0" bIns="0" anchor="ctr" anchorCtr="1">
              <a:normAutofit/>
            </a:bodyPr>
            <a:lstStyle/>
            <a:p>
              <a:pPr marL="0" indent="0" algn="ctr">
                <a:defRPr/>
              </a:pPr>
              <a:r>
                <a:rPr lang="en-US">
                  <a:solidFill>
                    <a:srgbClr val="D71318"/>
                  </a:solidFill>
                  <a:latin typeface="Impact" panose="020B0806030902050204" pitchFamily="34" charset="0"/>
                </a:rPr>
                <a:t>02</a:t>
              </a:r>
            </a:p>
          </p:txBody>
        </p:sp>
        <p:sp>
          <p:nvSpPr>
            <p:cNvPr id="16" name="íšļiḑe"/>
            <p:cNvSpPr txBox="1"/>
            <p:nvPr/>
          </p:nvSpPr>
          <p:spPr>
            <a:xfrm>
              <a:off x="4322697" y="2581163"/>
              <a:ext cx="1261884" cy="307777"/>
            </a:xfrm>
            <a:prstGeom prst="rect">
              <a:avLst/>
            </a:prstGeom>
          </p:spPr>
          <p:txBody>
            <a:bodyPr wrap="none" anchor="ctr" anchorCtr="1">
              <a:normAutofit/>
            </a:bodyPr>
            <a:lstStyle/>
            <a:p>
              <a:pPr algn="ctr">
                <a:buClr>
                  <a:srgbClr val="F9BD45"/>
                </a:buClr>
                <a:buSzPct val="150000"/>
              </a:pPr>
              <a:r>
                <a:rPr lang="en-US" altLang="zh-CN" sz="1400" b="1" dirty="0">
                  <a:solidFill>
                    <a:schemeClr val="bg1"/>
                  </a:solidFill>
                </a:rPr>
                <a:t>Text here</a:t>
              </a:r>
              <a:endParaRPr lang="zh-CN" altLang="en-US" sz="1400" b="1" dirty="0">
                <a:solidFill>
                  <a:schemeClr val="bg1"/>
                </a:solidFill>
              </a:endParaRPr>
            </a:p>
          </p:txBody>
        </p:sp>
        <p:sp>
          <p:nvSpPr>
            <p:cNvPr id="17" name="iṥļíḍe"/>
            <p:cNvSpPr/>
            <p:nvPr/>
          </p:nvSpPr>
          <p:spPr>
            <a:xfrm>
              <a:off x="4803825" y="4407750"/>
              <a:ext cx="164163" cy="16416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8" name="ïsḻîḓé"/>
            <p:cNvSpPr/>
            <p:nvPr/>
          </p:nvSpPr>
          <p:spPr bwMode="auto">
            <a:xfrm>
              <a:off x="4717125" y="2060848"/>
              <a:ext cx="456084" cy="456084"/>
            </a:xfrm>
            <a:custGeom>
              <a:avLst/>
              <a:gdLst>
                <a:gd name="T0" fmla="*/ 130 w 236"/>
                <a:gd name="T1" fmla="*/ 1 h 236"/>
                <a:gd name="T2" fmla="*/ 118 w 236"/>
                <a:gd name="T3" fmla="*/ 0 h 236"/>
                <a:gd name="T4" fmla="*/ 30 w 236"/>
                <a:gd name="T5" fmla="*/ 40 h 236"/>
                <a:gd name="T6" fmla="*/ 68 w 236"/>
                <a:gd name="T7" fmla="*/ 105 h 236"/>
                <a:gd name="T8" fmla="*/ 130 w 236"/>
                <a:gd name="T9" fmla="*/ 1 h 236"/>
                <a:gd name="T10" fmla="*/ 20 w 236"/>
                <a:gd name="T11" fmla="*/ 52 h 236"/>
                <a:gd name="T12" fmla="*/ 0 w 236"/>
                <a:gd name="T13" fmla="*/ 118 h 236"/>
                <a:gd name="T14" fmla="*/ 5 w 236"/>
                <a:gd name="T15" fmla="*/ 153 h 236"/>
                <a:gd name="T16" fmla="*/ 81 w 236"/>
                <a:gd name="T17" fmla="*/ 153 h 236"/>
                <a:gd name="T18" fmla="*/ 20 w 236"/>
                <a:gd name="T19" fmla="*/ 52 h 236"/>
                <a:gd name="T20" fmla="*/ 225 w 236"/>
                <a:gd name="T21" fmla="*/ 68 h 236"/>
                <a:gd name="T22" fmla="*/ 145 w 236"/>
                <a:gd name="T23" fmla="*/ 3 h 236"/>
                <a:gd name="T24" fmla="*/ 106 w 236"/>
                <a:gd name="T25" fmla="*/ 68 h 236"/>
                <a:gd name="T26" fmla="*/ 225 w 236"/>
                <a:gd name="T27" fmla="*/ 68 h 236"/>
                <a:gd name="T28" fmla="*/ 130 w 236"/>
                <a:gd name="T29" fmla="*/ 167 h 236"/>
                <a:gd name="T30" fmla="*/ 11 w 236"/>
                <a:gd name="T31" fmla="*/ 167 h 236"/>
                <a:gd name="T32" fmla="*/ 96 w 236"/>
                <a:gd name="T33" fmla="*/ 234 h 236"/>
                <a:gd name="T34" fmla="*/ 93 w 236"/>
                <a:gd name="T35" fmla="*/ 232 h 236"/>
                <a:gd name="T36" fmla="*/ 130 w 236"/>
                <a:gd name="T37" fmla="*/ 167 h 236"/>
                <a:gd name="T38" fmla="*/ 230 w 236"/>
                <a:gd name="T39" fmla="*/ 82 h 236"/>
                <a:gd name="T40" fmla="*/ 155 w 236"/>
                <a:gd name="T41" fmla="*/ 82 h 236"/>
                <a:gd name="T42" fmla="*/ 215 w 236"/>
                <a:gd name="T43" fmla="*/ 186 h 236"/>
                <a:gd name="T44" fmla="*/ 236 w 236"/>
                <a:gd name="T45" fmla="*/ 118 h 236"/>
                <a:gd name="T46" fmla="*/ 230 w 236"/>
                <a:gd name="T47" fmla="*/ 82 h 236"/>
                <a:gd name="T48" fmla="*/ 108 w 236"/>
                <a:gd name="T49" fmla="*/ 236 h 236"/>
                <a:gd name="T50" fmla="*/ 118 w 236"/>
                <a:gd name="T51" fmla="*/ 236 h 236"/>
                <a:gd name="T52" fmla="*/ 205 w 236"/>
                <a:gd name="T53" fmla="*/ 198 h 236"/>
                <a:gd name="T54" fmla="*/ 167 w 236"/>
                <a:gd name="T55" fmla="*/ 132 h 236"/>
                <a:gd name="T56" fmla="*/ 108 w 236"/>
                <a:gd name="T57"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36">
                  <a:moveTo>
                    <a:pt x="130" y="1"/>
                  </a:moveTo>
                  <a:cubicBezTo>
                    <a:pt x="126" y="0"/>
                    <a:pt x="122" y="0"/>
                    <a:pt x="118" y="0"/>
                  </a:cubicBezTo>
                  <a:cubicBezTo>
                    <a:pt x="83" y="0"/>
                    <a:pt x="51" y="16"/>
                    <a:pt x="30" y="40"/>
                  </a:cubicBezTo>
                  <a:cubicBezTo>
                    <a:pt x="68" y="105"/>
                    <a:pt x="68" y="105"/>
                    <a:pt x="68" y="105"/>
                  </a:cubicBezTo>
                  <a:lnTo>
                    <a:pt x="130" y="1"/>
                  </a:lnTo>
                  <a:close/>
                  <a:moveTo>
                    <a:pt x="20" y="52"/>
                  </a:moveTo>
                  <a:cubicBezTo>
                    <a:pt x="7" y="71"/>
                    <a:pt x="0" y="94"/>
                    <a:pt x="0" y="118"/>
                  </a:cubicBezTo>
                  <a:cubicBezTo>
                    <a:pt x="0" y="130"/>
                    <a:pt x="2" y="142"/>
                    <a:pt x="5" y="153"/>
                  </a:cubicBezTo>
                  <a:cubicBezTo>
                    <a:pt x="81" y="153"/>
                    <a:pt x="81" y="153"/>
                    <a:pt x="81" y="153"/>
                  </a:cubicBezTo>
                  <a:lnTo>
                    <a:pt x="20" y="52"/>
                  </a:lnTo>
                  <a:close/>
                  <a:moveTo>
                    <a:pt x="225" y="68"/>
                  </a:moveTo>
                  <a:cubicBezTo>
                    <a:pt x="210" y="36"/>
                    <a:pt x="180" y="11"/>
                    <a:pt x="145" y="3"/>
                  </a:cubicBezTo>
                  <a:cubicBezTo>
                    <a:pt x="106" y="68"/>
                    <a:pt x="106" y="68"/>
                    <a:pt x="106" y="68"/>
                  </a:cubicBezTo>
                  <a:lnTo>
                    <a:pt x="225" y="68"/>
                  </a:lnTo>
                  <a:close/>
                  <a:moveTo>
                    <a:pt x="130" y="167"/>
                  </a:moveTo>
                  <a:cubicBezTo>
                    <a:pt x="11" y="167"/>
                    <a:pt x="11" y="167"/>
                    <a:pt x="11" y="167"/>
                  </a:cubicBezTo>
                  <a:cubicBezTo>
                    <a:pt x="26" y="201"/>
                    <a:pt x="58" y="227"/>
                    <a:pt x="96" y="234"/>
                  </a:cubicBezTo>
                  <a:cubicBezTo>
                    <a:pt x="93" y="232"/>
                    <a:pt x="93" y="232"/>
                    <a:pt x="93" y="232"/>
                  </a:cubicBezTo>
                  <a:lnTo>
                    <a:pt x="130" y="167"/>
                  </a:lnTo>
                  <a:close/>
                  <a:moveTo>
                    <a:pt x="230" y="82"/>
                  </a:moveTo>
                  <a:cubicBezTo>
                    <a:pt x="155" y="82"/>
                    <a:pt x="155" y="82"/>
                    <a:pt x="155" y="82"/>
                  </a:cubicBezTo>
                  <a:cubicBezTo>
                    <a:pt x="215" y="186"/>
                    <a:pt x="215" y="186"/>
                    <a:pt x="215" y="186"/>
                  </a:cubicBezTo>
                  <a:cubicBezTo>
                    <a:pt x="228" y="167"/>
                    <a:pt x="236" y="143"/>
                    <a:pt x="236" y="118"/>
                  </a:cubicBezTo>
                  <a:cubicBezTo>
                    <a:pt x="236" y="106"/>
                    <a:pt x="234" y="94"/>
                    <a:pt x="230" y="82"/>
                  </a:cubicBezTo>
                  <a:close/>
                  <a:moveTo>
                    <a:pt x="108" y="236"/>
                  </a:moveTo>
                  <a:cubicBezTo>
                    <a:pt x="111" y="236"/>
                    <a:pt x="115" y="236"/>
                    <a:pt x="118" y="236"/>
                  </a:cubicBezTo>
                  <a:cubicBezTo>
                    <a:pt x="152" y="236"/>
                    <a:pt x="183" y="221"/>
                    <a:pt x="205" y="198"/>
                  </a:cubicBezTo>
                  <a:cubicBezTo>
                    <a:pt x="167" y="132"/>
                    <a:pt x="167" y="132"/>
                    <a:pt x="167" y="132"/>
                  </a:cubicBezTo>
                  <a:lnTo>
                    <a:pt x="108" y="236"/>
                  </a:lnTo>
                  <a:close/>
                </a:path>
              </a:pathLst>
            </a:custGeom>
            <a:solidFill>
              <a:schemeClr val="bg1"/>
            </a:solidFill>
            <a:ln>
              <a:noFill/>
            </a:ln>
            <a:extLst/>
          </p:spPr>
          <p:txBody>
            <a:bodyPr anchor="ctr"/>
            <a:lstStyle/>
            <a:p>
              <a:pPr algn="ctr"/>
              <a:endParaRPr/>
            </a:p>
          </p:txBody>
        </p:sp>
        <p:sp>
          <p:nvSpPr>
            <p:cNvPr id="19" name="ïṡḷiḍê"/>
            <p:cNvSpPr txBox="1"/>
            <p:nvPr/>
          </p:nvSpPr>
          <p:spPr bwMode="auto">
            <a:xfrm>
              <a:off x="3830105" y="5025375"/>
              <a:ext cx="2111598" cy="727726"/>
            </a:xfrm>
            <a:prstGeom prst="rect">
              <a:avLst/>
            </a:prstGeom>
          </p:spPr>
          <p:txBody>
            <a:bodyPr wrap="square" lIns="91440" tIns="45720" rIns="91440" bIns="45720" anchor="ctr" anchorCtr="1">
              <a:normAutofit/>
            </a:bodyPr>
            <a:lstStyle/>
            <a:p>
              <a:pPr algn="r">
                <a:lnSpc>
                  <a:spcPct val="120000"/>
                </a:lnSpc>
              </a:pPr>
              <a:r>
                <a:rPr lang="en-US" altLang="zh-CN" sz="1000" dirty="0"/>
                <a:t>Copy paste fonts. Choose the only option to retain text……</a:t>
              </a:r>
            </a:p>
          </p:txBody>
        </p:sp>
        <p:sp>
          <p:nvSpPr>
            <p:cNvPr id="20" name="îṣ1íḓé"/>
            <p:cNvSpPr txBox="1"/>
            <p:nvPr/>
          </p:nvSpPr>
          <p:spPr bwMode="auto">
            <a:xfrm>
              <a:off x="2404934" y="4737444"/>
              <a:ext cx="235641" cy="307777"/>
            </a:xfrm>
            <a:prstGeom prst="rect">
              <a:avLst/>
            </a:prstGeom>
          </p:spPr>
          <p:txBody>
            <a:bodyPr wrap="none" lIns="0" tIns="0" rIns="0" bIns="0" anchor="ctr" anchorCtr="1">
              <a:normAutofit/>
            </a:bodyPr>
            <a:lstStyle/>
            <a:p>
              <a:pPr marL="0" indent="0" algn="ctr">
                <a:defRPr/>
              </a:pPr>
              <a:r>
                <a:rPr lang="en-US" dirty="0">
                  <a:solidFill>
                    <a:srgbClr val="D71318"/>
                  </a:solidFill>
                  <a:latin typeface="Impact" panose="020B0806030902050204" pitchFamily="34" charset="0"/>
                </a:rPr>
                <a:t>01</a:t>
              </a:r>
            </a:p>
          </p:txBody>
        </p:sp>
        <p:sp>
          <p:nvSpPr>
            <p:cNvPr id="21" name="ïṩḻiḓé"/>
            <p:cNvSpPr/>
            <p:nvPr/>
          </p:nvSpPr>
          <p:spPr>
            <a:xfrm>
              <a:off x="2440678" y="4407750"/>
              <a:ext cx="164163" cy="164162"/>
            </a:xfrm>
            <a:prstGeom prst="ellips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22" name="iṣlíḍé">
              <a:extLst>
                <a:ext uri="{FF2B5EF4-FFF2-40B4-BE49-F238E27FC236}">
                  <a16:creationId xmlns:a16="http://schemas.microsoft.com/office/drawing/2014/main" id="{E88594D8-7F0E-4937-BC6D-0308D4105B07}"/>
                </a:ext>
              </a:extLst>
            </p:cNvPr>
            <p:cNvGrpSpPr/>
            <p:nvPr/>
          </p:nvGrpSpPr>
          <p:grpSpPr>
            <a:xfrm>
              <a:off x="1676975" y="1880828"/>
              <a:ext cx="1691569" cy="2409192"/>
              <a:chOff x="1676975" y="1880828"/>
              <a:chExt cx="1691569" cy="2409192"/>
            </a:xfrm>
          </p:grpSpPr>
          <p:grpSp>
            <p:nvGrpSpPr>
              <p:cNvPr id="39" name="iSlïḋé"/>
              <p:cNvGrpSpPr/>
              <p:nvPr/>
            </p:nvGrpSpPr>
            <p:grpSpPr>
              <a:xfrm>
                <a:off x="1676975" y="1880828"/>
                <a:ext cx="1691569" cy="2409192"/>
                <a:chOff x="1676975" y="1880828"/>
                <a:chExt cx="1691569" cy="2409192"/>
              </a:xfrm>
            </p:grpSpPr>
            <p:sp>
              <p:nvSpPr>
                <p:cNvPr id="41" name="íṡliḑè"/>
                <p:cNvSpPr/>
                <p:nvPr/>
              </p:nvSpPr>
              <p:spPr>
                <a:xfrm>
                  <a:off x="1676975" y="1880828"/>
                  <a:ext cx="1691569" cy="2281733"/>
                </a:xfrm>
                <a:prstGeom prst="roundRect">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b" anchorCtr="1">
                  <a:normAutofit/>
                </a:bodyPr>
                <a:lstStyle/>
                <a:p>
                  <a:pPr algn="ctr">
                    <a:lnSpc>
                      <a:spcPct val="120000"/>
                    </a:lnSpc>
                    <a:defRPr/>
                  </a:pPr>
                  <a:r>
                    <a:rPr lang="en-US" altLang="zh-CN" b="1" dirty="0">
                      <a:solidFill>
                        <a:schemeClr val="bg1"/>
                      </a:solidFill>
                    </a:rPr>
                    <a:t>Text here</a:t>
                  </a:r>
                  <a:endParaRPr lang="zh-CN" altLang="en-US" b="1" dirty="0">
                    <a:solidFill>
                      <a:schemeClr val="bg1"/>
                    </a:solidFill>
                  </a:endParaRPr>
                </a:p>
              </p:txBody>
            </p:sp>
            <p:sp>
              <p:nvSpPr>
                <p:cNvPr id="42" name="iŝļíḓè"/>
                <p:cNvSpPr/>
                <p:nvPr/>
              </p:nvSpPr>
              <p:spPr>
                <a:xfrm rot="10800000">
                  <a:off x="2397677" y="4113262"/>
                  <a:ext cx="250164" cy="176758"/>
                </a:xfrm>
                <a:prstGeom prst="triangl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40" name="îślïḑê"/>
              <p:cNvSpPr/>
              <p:nvPr/>
            </p:nvSpPr>
            <p:spPr bwMode="auto">
              <a:xfrm>
                <a:off x="2303562" y="2353121"/>
                <a:ext cx="456084" cy="456084"/>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a:extLst/>
            </p:spPr>
            <p:txBody>
              <a:bodyPr anchor="ctr"/>
              <a:lstStyle/>
              <a:p>
                <a:pPr algn="ctr"/>
                <a:endParaRPr/>
              </a:p>
            </p:txBody>
          </p:sp>
        </p:grpSp>
        <p:sp>
          <p:nvSpPr>
            <p:cNvPr id="23" name="íṡľîḍê"/>
            <p:cNvSpPr txBox="1"/>
            <p:nvPr/>
          </p:nvSpPr>
          <p:spPr bwMode="auto">
            <a:xfrm>
              <a:off x="1466956" y="5025375"/>
              <a:ext cx="2111598" cy="727726"/>
            </a:xfrm>
            <a:prstGeom prst="rect">
              <a:avLst/>
            </a:prstGeom>
          </p:spPr>
          <p:txBody>
            <a:bodyPr wrap="square" lIns="91440" tIns="45720" rIns="91440" bIns="45720" anchor="ctr" anchorCtr="1">
              <a:normAutofit/>
            </a:bodyPr>
            <a:lstStyle/>
            <a:p>
              <a:pPr algn="r">
                <a:lnSpc>
                  <a:spcPct val="120000"/>
                </a:lnSpc>
              </a:pPr>
              <a:r>
                <a:rPr lang="en-US" altLang="zh-CN" sz="1000" dirty="0"/>
                <a:t>Copy paste fonts. Choose the only option to retain text……</a:t>
              </a:r>
            </a:p>
          </p:txBody>
        </p:sp>
        <p:grpSp>
          <p:nvGrpSpPr>
            <p:cNvPr id="24" name="íṡḻiḑé">
              <a:extLst>
                <a:ext uri="{FF2B5EF4-FFF2-40B4-BE49-F238E27FC236}">
                  <a16:creationId xmlns:a16="http://schemas.microsoft.com/office/drawing/2014/main" id="{9B4D30E8-B980-4153-A2E9-4CB95BBDC1A6}"/>
                </a:ext>
              </a:extLst>
            </p:cNvPr>
            <p:cNvGrpSpPr/>
            <p:nvPr/>
          </p:nvGrpSpPr>
          <p:grpSpPr>
            <a:xfrm>
              <a:off x="4040119" y="1880828"/>
              <a:ext cx="1691569" cy="2409192"/>
              <a:chOff x="1676975" y="1880828"/>
              <a:chExt cx="1691569" cy="2409192"/>
            </a:xfrm>
          </p:grpSpPr>
          <p:grpSp>
            <p:nvGrpSpPr>
              <p:cNvPr id="35" name="íşliḋè">
                <a:extLst>
                  <a:ext uri="{FF2B5EF4-FFF2-40B4-BE49-F238E27FC236}">
                    <a16:creationId xmlns:a16="http://schemas.microsoft.com/office/drawing/2014/main" id="{D47BECB6-6B5A-471B-BD12-4B1DCD40292D}"/>
                  </a:ext>
                </a:extLst>
              </p:cNvPr>
              <p:cNvGrpSpPr/>
              <p:nvPr/>
            </p:nvGrpSpPr>
            <p:grpSpPr>
              <a:xfrm>
                <a:off x="1676975" y="1880828"/>
                <a:ext cx="1691569" cy="2409192"/>
                <a:chOff x="1676975" y="1880828"/>
                <a:chExt cx="1691569" cy="2409192"/>
              </a:xfrm>
            </p:grpSpPr>
            <p:sp>
              <p:nvSpPr>
                <p:cNvPr id="37" name="išḷïḑê">
                  <a:extLst>
                    <a:ext uri="{FF2B5EF4-FFF2-40B4-BE49-F238E27FC236}">
                      <a16:creationId xmlns:a16="http://schemas.microsoft.com/office/drawing/2014/main" id="{31BCB4C0-8D4F-4C99-9331-D81113050240}"/>
                    </a:ext>
                  </a:extLst>
                </p:cNvPr>
                <p:cNvSpPr/>
                <p:nvPr/>
              </p:nvSpPr>
              <p:spPr>
                <a:xfrm>
                  <a:off x="1676975" y="1880828"/>
                  <a:ext cx="1691569" cy="2281733"/>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b" anchorCtr="1">
                  <a:normAutofit/>
                </a:bodyPr>
                <a:lstStyle/>
                <a:p>
                  <a:pPr algn="ctr">
                    <a:lnSpc>
                      <a:spcPct val="120000"/>
                    </a:lnSpc>
                    <a:defRPr/>
                  </a:pPr>
                  <a:r>
                    <a:rPr lang="en-US" altLang="zh-CN" b="1" dirty="0">
                      <a:solidFill>
                        <a:schemeClr val="bg1"/>
                      </a:solidFill>
                    </a:rPr>
                    <a:t>Text here</a:t>
                  </a:r>
                  <a:endParaRPr lang="zh-CN" altLang="en-US" b="1" dirty="0">
                    <a:solidFill>
                      <a:schemeClr val="bg1"/>
                    </a:solidFill>
                  </a:endParaRPr>
                </a:p>
              </p:txBody>
            </p:sp>
            <p:sp>
              <p:nvSpPr>
                <p:cNvPr id="38" name="išlíḍè">
                  <a:extLst>
                    <a:ext uri="{FF2B5EF4-FFF2-40B4-BE49-F238E27FC236}">
                      <a16:creationId xmlns:a16="http://schemas.microsoft.com/office/drawing/2014/main" id="{EC5D2269-C5F1-4465-9F27-7A6A25ADDF56}"/>
                    </a:ext>
                  </a:extLst>
                </p:cNvPr>
                <p:cNvSpPr/>
                <p:nvPr/>
              </p:nvSpPr>
              <p:spPr>
                <a:xfrm rot="10800000">
                  <a:off x="2397677" y="4113262"/>
                  <a:ext cx="250164" cy="176758"/>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b" anchorCtr="1">
                  <a:normAutofit fontScale="25000" lnSpcReduction="20000"/>
                </a:bodyPr>
                <a:lstStyle/>
                <a:p>
                  <a:pPr algn="ctr">
                    <a:lnSpc>
                      <a:spcPct val="120000"/>
                    </a:lnSpc>
                  </a:pPr>
                  <a:endParaRPr b="1">
                    <a:solidFill>
                      <a:schemeClr val="bg1"/>
                    </a:solidFill>
                  </a:endParaRPr>
                </a:p>
              </p:txBody>
            </p:sp>
          </p:grpSp>
          <p:sp>
            <p:nvSpPr>
              <p:cNvPr id="36" name="îṧḷíďé">
                <a:extLst>
                  <a:ext uri="{FF2B5EF4-FFF2-40B4-BE49-F238E27FC236}">
                    <a16:creationId xmlns:a16="http://schemas.microsoft.com/office/drawing/2014/main" id="{F49649E7-AA37-4426-8ABE-43A4EACBE25D}"/>
                  </a:ext>
                </a:extLst>
              </p:cNvPr>
              <p:cNvSpPr/>
              <p:nvPr/>
            </p:nvSpPr>
            <p:spPr bwMode="auto">
              <a:xfrm>
                <a:off x="2303562" y="2353121"/>
                <a:ext cx="456084" cy="456084"/>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a:extLst/>
            </p:spPr>
            <p:txBody>
              <a:bodyPr anchor="ctr"/>
              <a:lstStyle/>
              <a:p>
                <a:pPr algn="ctr"/>
                <a:endParaRPr/>
              </a:p>
            </p:txBody>
          </p:sp>
        </p:grpSp>
        <p:grpSp>
          <p:nvGrpSpPr>
            <p:cNvPr id="25" name="îṣļiḋé">
              <a:extLst>
                <a:ext uri="{FF2B5EF4-FFF2-40B4-BE49-F238E27FC236}">
                  <a16:creationId xmlns:a16="http://schemas.microsoft.com/office/drawing/2014/main" id="{DFFB9227-7220-4774-9785-1E974D336A25}"/>
                </a:ext>
              </a:extLst>
            </p:cNvPr>
            <p:cNvGrpSpPr/>
            <p:nvPr/>
          </p:nvGrpSpPr>
          <p:grpSpPr>
            <a:xfrm>
              <a:off x="6403263" y="1880828"/>
              <a:ext cx="1691569" cy="2409192"/>
              <a:chOff x="1676975" y="1880828"/>
              <a:chExt cx="1691569" cy="2409192"/>
            </a:xfrm>
          </p:grpSpPr>
          <p:grpSp>
            <p:nvGrpSpPr>
              <p:cNvPr id="31" name="ïśļïde">
                <a:extLst>
                  <a:ext uri="{FF2B5EF4-FFF2-40B4-BE49-F238E27FC236}">
                    <a16:creationId xmlns:a16="http://schemas.microsoft.com/office/drawing/2014/main" id="{FD6DA0E6-E3EC-42F1-9076-B430C6649860}"/>
                  </a:ext>
                </a:extLst>
              </p:cNvPr>
              <p:cNvGrpSpPr/>
              <p:nvPr/>
            </p:nvGrpSpPr>
            <p:grpSpPr>
              <a:xfrm>
                <a:off x="1676975" y="1880828"/>
                <a:ext cx="1691569" cy="2409192"/>
                <a:chOff x="1676975" y="1880828"/>
                <a:chExt cx="1691569" cy="2409192"/>
              </a:xfrm>
            </p:grpSpPr>
            <p:sp>
              <p:nvSpPr>
                <p:cNvPr id="33" name="íṡḻîḓè">
                  <a:extLst>
                    <a:ext uri="{FF2B5EF4-FFF2-40B4-BE49-F238E27FC236}">
                      <a16:creationId xmlns:a16="http://schemas.microsoft.com/office/drawing/2014/main" id="{8A8EE373-0DED-4BC3-AB0F-C0FAADB7C42F}"/>
                    </a:ext>
                  </a:extLst>
                </p:cNvPr>
                <p:cNvSpPr/>
                <p:nvPr/>
              </p:nvSpPr>
              <p:spPr>
                <a:xfrm>
                  <a:off x="1676975" y="1880828"/>
                  <a:ext cx="1691569" cy="2281733"/>
                </a:xfrm>
                <a:prstGeom prst="roundRect">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b" anchorCtr="1">
                  <a:normAutofit/>
                </a:bodyPr>
                <a:lstStyle/>
                <a:p>
                  <a:pPr algn="ctr">
                    <a:lnSpc>
                      <a:spcPct val="120000"/>
                    </a:lnSpc>
                    <a:defRPr/>
                  </a:pPr>
                  <a:r>
                    <a:rPr lang="en-US" altLang="zh-CN" b="1" dirty="0">
                      <a:solidFill>
                        <a:schemeClr val="bg1"/>
                      </a:solidFill>
                    </a:rPr>
                    <a:t>Text here</a:t>
                  </a:r>
                  <a:endParaRPr lang="zh-CN" altLang="en-US" b="1" dirty="0">
                    <a:solidFill>
                      <a:schemeClr val="bg1"/>
                    </a:solidFill>
                  </a:endParaRPr>
                </a:p>
              </p:txBody>
            </p:sp>
            <p:sp>
              <p:nvSpPr>
                <p:cNvPr id="34" name="íşḷiḓè">
                  <a:extLst>
                    <a:ext uri="{FF2B5EF4-FFF2-40B4-BE49-F238E27FC236}">
                      <a16:creationId xmlns:a16="http://schemas.microsoft.com/office/drawing/2014/main" id="{561D491B-94DB-46E1-87FA-D0375685B489}"/>
                    </a:ext>
                  </a:extLst>
                </p:cNvPr>
                <p:cNvSpPr/>
                <p:nvPr/>
              </p:nvSpPr>
              <p:spPr>
                <a:xfrm rot="10800000">
                  <a:off x="2397677" y="4113262"/>
                  <a:ext cx="250164" cy="176758"/>
                </a:xfrm>
                <a:prstGeom prst="triangl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32" name="iŝḻiďé">
                <a:extLst>
                  <a:ext uri="{FF2B5EF4-FFF2-40B4-BE49-F238E27FC236}">
                    <a16:creationId xmlns:a16="http://schemas.microsoft.com/office/drawing/2014/main" id="{54880FB5-403D-4D7D-A3A6-BFDEDB55CD77}"/>
                  </a:ext>
                </a:extLst>
              </p:cNvPr>
              <p:cNvSpPr/>
              <p:nvPr/>
            </p:nvSpPr>
            <p:spPr bwMode="auto">
              <a:xfrm>
                <a:off x="2303562" y="2353121"/>
                <a:ext cx="456084" cy="456084"/>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a:extLst/>
            </p:spPr>
            <p:txBody>
              <a:bodyPr anchor="ctr"/>
              <a:lstStyle/>
              <a:p>
                <a:pPr algn="ctr"/>
                <a:endParaRPr/>
              </a:p>
            </p:txBody>
          </p:sp>
        </p:grpSp>
        <p:grpSp>
          <p:nvGrpSpPr>
            <p:cNvPr id="26" name="íṡḷîḍe">
              <a:extLst>
                <a:ext uri="{FF2B5EF4-FFF2-40B4-BE49-F238E27FC236}">
                  <a16:creationId xmlns:a16="http://schemas.microsoft.com/office/drawing/2014/main" id="{6C36CD8F-BF9C-424C-A5AA-B92749A32692}"/>
                </a:ext>
              </a:extLst>
            </p:cNvPr>
            <p:cNvGrpSpPr/>
            <p:nvPr/>
          </p:nvGrpSpPr>
          <p:grpSpPr>
            <a:xfrm>
              <a:off x="8766407" y="1880828"/>
              <a:ext cx="1691569" cy="2409192"/>
              <a:chOff x="1676975" y="1880828"/>
              <a:chExt cx="1691569" cy="2409192"/>
            </a:xfrm>
          </p:grpSpPr>
          <p:grpSp>
            <p:nvGrpSpPr>
              <p:cNvPr id="27" name="îṡ1íḍê">
                <a:extLst>
                  <a:ext uri="{FF2B5EF4-FFF2-40B4-BE49-F238E27FC236}">
                    <a16:creationId xmlns:a16="http://schemas.microsoft.com/office/drawing/2014/main" id="{85CF227A-0F53-4912-B312-D3EA912E248B}"/>
                  </a:ext>
                </a:extLst>
              </p:cNvPr>
              <p:cNvGrpSpPr/>
              <p:nvPr/>
            </p:nvGrpSpPr>
            <p:grpSpPr>
              <a:xfrm>
                <a:off x="1676975" y="1880828"/>
                <a:ext cx="1691569" cy="2409192"/>
                <a:chOff x="1676975" y="1880828"/>
                <a:chExt cx="1691569" cy="2409192"/>
              </a:xfrm>
            </p:grpSpPr>
            <p:sp>
              <p:nvSpPr>
                <p:cNvPr id="29" name="î$lîdê">
                  <a:extLst>
                    <a:ext uri="{FF2B5EF4-FFF2-40B4-BE49-F238E27FC236}">
                      <a16:creationId xmlns:a16="http://schemas.microsoft.com/office/drawing/2014/main" id="{7F1B7407-66B3-40B1-8092-3088CE644408}"/>
                    </a:ext>
                  </a:extLst>
                </p:cNvPr>
                <p:cNvSpPr/>
                <p:nvPr/>
              </p:nvSpPr>
              <p:spPr>
                <a:xfrm>
                  <a:off x="1676975" y="1880828"/>
                  <a:ext cx="1691569" cy="2281733"/>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b" anchorCtr="1">
                  <a:normAutofit/>
                </a:bodyPr>
                <a:lstStyle/>
                <a:p>
                  <a:pPr algn="ctr">
                    <a:lnSpc>
                      <a:spcPct val="120000"/>
                    </a:lnSpc>
                  </a:pPr>
                  <a:r>
                    <a:rPr lang="en-US" altLang="zh-CN" b="1" dirty="0">
                      <a:solidFill>
                        <a:schemeClr val="bg1"/>
                      </a:solidFill>
                    </a:rPr>
                    <a:t>Text here</a:t>
                  </a:r>
                  <a:endParaRPr lang="zh-CN" altLang="en-US" b="1" dirty="0">
                    <a:solidFill>
                      <a:schemeClr val="bg1"/>
                    </a:solidFill>
                  </a:endParaRPr>
                </a:p>
              </p:txBody>
            </p:sp>
            <p:sp>
              <p:nvSpPr>
                <p:cNvPr id="30" name="iśḻïḋê">
                  <a:extLst>
                    <a:ext uri="{FF2B5EF4-FFF2-40B4-BE49-F238E27FC236}">
                      <a16:creationId xmlns:a16="http://schemas.microsoft.com/office/drawing/2014/main" id="{11D18EEE-C4AA-4172-8852-DD442704B95A}"/>
                    </a:ext>
                  </a:extLst>
                </p:cNvPr>
                <p:cNvSpPr/>
                <p:nvPr/>
              </p:nvSpPr>
              <p:spPr>
                <a:xfrm rot="10800000">
                  <a:off x="2397677" y="4113262"/>
                  <a:ext cx="250164" cy="176758"/>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b" anchorCtr="1">
                  <a:normAutofit fontScale="25000" lnSpcReduction="20000"/>
                </a:bodyPr>
                <a:lstStyle/>
                <a:p>
                  <a:pPr algn="ctr">
                    <a:lnSpc>
                      <a:spcPct val="120000"/>
                    </a:lnSpc>
                  </a:pPr>
                  <a:endParaRPr b="1">
                    <a:solidFill>
                      <a:schemeClr val="bg1"/>
                    </a:solidFill>
                  </a:endParaRPr>
                </a:p>
              </p:txBody>
            </p:sp>
          </p:grpSp>
          <p:sp>
            <p:nvSpPr>
              <p:cNvPr id="28" name="ïsľïde">
                <a:extLst>
                  <a:ext uri="{FF2B5EF4-FFF2-40B4-BE49-F238E27FC236}">
                    <a16:creationId xmlns:a16="http://schemas.microsoft.com/office/drawing/2014/main" id="{90606492-83BF-49F9-8CE6-76C2BC38A889}"/>
                  </a:ext>
                </a:extLst>
              </p:cNvPr>
              <p:cNvSpPr/>
              <p:nvPr/>
            </p:nvSpPr>
            <p:spPr bwMode="auto">
              <a:xfrm>
                <a:off x="2303562" y="2353121"/>
                <a:ext cx="456084" cy="456084"/>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a:extLst/>
            </p:spPr>
            <p:txBody>
              <a:bodyPr anchor="ctr"/>
              <a:lstStyle/>
              <a:p>
                <a:pPr algn="ctr"/>
                <a:endParaRPr/>
              </a:p>
            </p:txBody>
          </p:sp>
        </p:grpSp>
      </p:grpSp>
      <p:sp>
        <p:nvSpPr>
          <p:cNvPr id="46"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03/</a:t>
            </a:r>
            <a:r>
              <a:rPr lang="zh-CN" altLang="en-US" dirty="0">
                <a:cs typeface="+mn-ea"/>
                <a:sym typeface="+mn-lt"/>
              </a:rPr>
              <a:t>流程版式</a:t>
            </a:r>
            <a:endParaRPr kumimoji="1" lang="zh-CN" altLang="en-US" dirty="0"/>
          </a:p>
        </p:txBody>
      </p:sp>
      <p:sp>
        <p:nvSpPr>
          <p:cNvPr id="47"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826944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26</a:t>
            </a:fld>
            <a:endParaRPr lang="en-US"/>
          </a:p>
        </p:txBody>
      </p:sp>
      <p:grpSp>
        <p:nvGrpSpPr>
          <p:cNvPr id="4" name="129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972620" y="1971857"/>
            <a:ext cx="10246760" cy="2971781"/>
            <a:chOff x="972620" y="1971858"/>
            <a:chExt cx="10246760" cy="2971781"/>
          </a:xfrm>
        </p:grpSpPr>
        <p:grpSp>
          <p:nvGrpSpPr>
            <p:cNvPr id="5" name="ísḻiḍê">
              <a:extLst>
                <a:ext uri="{FF2B5EF4-FFF2-40B4-BE49-F238E27FC236}">
                  <a16:creationId xmlns:a16="http://schemas.microsoft.com/office/drawing/2014/main" id="{8235D1BC-228C-4EA8-B698-6A8C0E510077}"/>
                </a:ext>
              </a:extLst>
            </p:cNvPr>
            <p:cNvGrpSpPr/>
            <p:nvPr/>
          </p:nvGrpSpPr>
          <p:grpSpPr>
            <a:xfrm>
              <a:off x="6193114" y="3668617"/>
              <a:ext cx="4521077" cy="1209602"/>
              <a:chOff x="5841650" y="3490507"/>
              <a:chExt cx="4276526" cy="1144169"/>
            </a:xfrm>
          </p:grpSpPr>
          <p:sp>
            <p:nvSpPr>
              <p:cNvPr id="47" name="ïṧļïḍe">
                <a:extLst>
                  <a:ext uri="{FF2B5EF4-FFF2-40B4-BE49-F238E27FC236}">
                    <a16:creationId xmlns:a16="http://schemas.microsoft.com/office/drawing/2014/main" id="{CA38A481-6830-41C8-9578-6656CF233ADB}"/>
                  </a:ext>
                </a:extLst>
              </p:cNvPr>
              <p:cNvSpPr/>
              <p:nvPr/>
            </p:nvSpPr>
            <p:spPr>
              <a:xfrm>
                <a:off x="5841650" y="3490507"/>
                <a:ext cx="3327400" cy="127420"/>
              </a:xfrm>
              <a:custGeom>
                <a:avLst/>
                <a:gdLst>
                  <a:gd name="connsiteX0" fmla="*/ 0 w 9137688"/>
                  <a:gd name="connsiteY0" fmla="*/ 0 h 127420"/>
                  <a:gd name="connsiteX1" fmla="*/ 9137688 w 9137688"/>
                  <a:gd name="connsiteY1" fmla="*/ 0 h 127420"/>
                  <a:gd name="connsiteX2" fmla="*/ 9137688 w 9137688"/>
                  <a:gd name="connsiteY2" fmla="*/ 127420 h 127420"/>
                  <a:gd name="connsiteX3" fmla="*/ 0 w 9137688"/>
                  <a:gd name="connsiteY3" fmla="*/ 127420 h 127420"/>
                  <a:gd name="connsiteX4" fmla="*/ 0 w 9137688"/>
                  <a:gd name="connsiteY4" fmla="*/ 0 h 127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7688" h="127420">
                    <a:moveTo>
                      <a:pt x="0" y="0"/>
                    </a:moveTo>
                    <a:lnTo>
                      <a:pt x="9137688" y="0"/>
                    </a:lnTo>
                    <a:lnTo>
                      <a:pt x="9137688" y="127420"/>
                    </a:lnTo>
                    <a:lnTo>
                      <a:pt x="0" y="127420"/>
                    </a:lnTo>
                    <a:lnTo>
                      <a:pt x="0" y="0"/>
                    </a:lnTo>
                    <a:close/>
                  </a:path>
                </a:pathLst>
              </a:cu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grpSp>
            <p:nvGrpSpPr>
              <p:cNvPr id="48" name="iṡḻïḑè">
                <a:extLst>
                  <a:ext uri="{FF2B5EF4-FFF2-40B4-BE49-F238E27FC236}">
                    <a16:creationId xmlns:a16="http://schemas.microsoft.com/office/drawing/2014/main" id="{063CF668-F03C-4EC5-9EC6-69FAF23E91EC}"/>
                  </a:ext>
                </a:extLst>
              </p:cNvPr>
              <p:cNvGrpSpPr/>
              <p:nvPr/>
            </p:nvGrpSpPr>
            <p:grpSpPr>
              <a:xfrm flipV="1">
                <a:off x="7272360" y="3490509"/>
                <a:ext cx="2845816" cy="1144167"/>
                <a:chOff x="3453812" y="1981302"/>
                <a:chExt cx="2845816" cy="1144167"/>
              </a:xfrm>
              <a:solidFill>
                <a:schemeClr val="accent6"/>
              </a:solidFill>
            </p:grpSpPr>
            <p:sp>
              <p:nvSpPr>
                <p:cNvPr id="49" name="ïSľïḓê">
                  <a:extLst>
                    <a:ext uri="{FF2B5EF4-FFF2-40B4-BE49-F238E27FC236}">
                      <a16:creationId xmlns:a16="http://schemas.microsoft.com/office/drawing/2014/main" id="{DF5DA460-6FB9-4255-8137-030F66647AA6}"/>
                    </a:ext>
                  </a:extLst>
                </p:cNvPr>
                <p:cNvSpPr/>
                <p:nvPr/>
              </p:nvSpPr>
              <p:spPr>
                <a:xfrm rot="5400000" flipH="1">
                  <a:off x="4406540" y="1377234"/>
                  <a:ext cx="795507" cy="2700963"/>
                </a:xfrm>
                <a:custGeom>
                  <a:avLst/>
                  <a:gdLst>
                    <a:gd name="connsiteX0" fmla="*/ 442921 w 1202714"/>
                    <a:gd name="connsiteY0" fmla="*/ 0 h 4083540"/>
                    <a:gd name="connsiteX1" fmla="*/ 1202714 w 1202714"/>
                    <a:gd name="connsiteY1" fmla="*/ 0 h 4083540"/>
                    <a:gd name="connsiteX2" fmla="*/ 1202714 w 1202714"/>
                    <a:gd name="connsiteY2" fmla="*/ 185426 h 4083540"/>
                    <a:gd name="connsiteX3" fmla="*/ 504824 w 1202714"/>
                    <a:gd name="connsiteY3" fmla="*/ 185426 h 4083540"/>
                    <a:gd name="connsiteX4" fmla="*/ 190498 w 1202714"/>
                    <a:gd name="connsiteY4" fmla="*/ 483917 h 4083540"/>
                    <a:gd name="connsiteX5" fmla="*/ 190498 w 1202714"/>
                    <a:gd name="connsiteY5" fmla="*/ 4083540 h 4083540"/>
                    <a:gd name="connsiteX6" fmla="*/ 924 w 1202714"/>
                    <a:gd name="connsiteY6" fmla="*/ 4083540 h 4083540"/>
                    <a:gd name="connsiteX7" fmla="*/ 0 w 1202714"/>
                    <a:gd name="connsiteY7" fmla="*/ 4074834 h 4083540"/>
                    <a:gd name="connsiteX8" fmla="*/ 0 w 1202714"/>
                    <a:gd name="connsiteY8" fmla="*/ 420608 h 4083540"/>
                    <a:gd name="connsiteX9" fmla="*/ 442921 w 1202714"/>
                    <a:gd name="connsiteY9" fmla="*/ 0 h 408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2714" h="4083540">
                      <a:moveTo>
                        <a:pt x="442921" y="0"/>
                      </a:moveTo>
                      <a:lnTo>
                        <a:pt x="1202714" y="0"/>
                      </a:lnTo>
                      <a:lnTo>
                        <a:pt x="1202714" y="185426"/>
                      </a:lnTo>
                      <a:lnTo>
                        <a:pt x="504824" y="185426"/>
                      </a:lnTo>
                      <a:cubicBezTo>
                        <a:pt x="331227" y="185426"/>
                        <a:pt x="190498" y="319066"/>
                        <a:pt x="190498" y="483917"/>
                      </a:cubicBezTo>
                      <a:lnTo>
                        <a:pt x="190498" y="4083540"/>
                      </a:lnTo>
                      <a:lnTo>
                        <a:pt x="924" y="4083540"/>
                      </a:lnTo>
                      <a:lnTo>
                        <a:pt x="0" y="4074834"/>
                      </a:lnTo>
                      <a:lnTo>
                        <a:pt x="0" y="420608"/>
                      </a:lnTo>
                      <a:cubicBezTo>
                        <a:pt x="0" y="188312"/>
                        <a:pt x="198302" y="0"/>
                        <a:pt x="442921" y="0"/>
                      </a:cubicBezTo>
                      <a:close/>
                    </a:path>
                  </a:pathLst>
                </a:cu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50" name="ïsḻîďê">
                  <a:extLst>
                    <a:ext uri="{FF2B5EF4-FFF2-40B4-BE49-F238E27FC236}">
                      <a16:creationId xmlns:a16="http://schemas.microsoft.com/office/drawing/2014/main" id="{DA9724E1-1690-416B-8C98-D4EA393362FC}"/>
                    </a:ext>
                  </a:extLst>
                </p:cNvPr>
                <p:cNvSpPr/>
                <p:nvPr/>
              </p:nvSpPr>
              <p:spPr>
                <a:xfrm>
                  <a:off x="5895182" y="1981302"/>
                  <a:ext cx="404446" cy="348660"/>
                </a:xfrm>
                <a:prstGeom prst="triangle">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40000" lnSpcReduction="20000"/>
                </a:bodyPr>
                <a:lstStyle/>
                <a:p>
                  <a:pPr algn="ctr"/>
                  <a:endParaRPr/>
                </a:p>
              </p:txBody>
            </p:sp>
          </p:grpSp>
        </p:grpSp>
        <p:grpSp>
          <p:nvGrpSpPr>
            <p:cNvPr id="6" name="íṧľiďê">
              <a:extLst>
                <a:ext uri="{FF2B5EF4-FFF2-40B4-BE49-F238E27FC236}">
                  <a16:creationId xmlns:a16="http://schemas.microsoft.com/office/drawing/2014/main" id="{368EE7E2-6504-43D4-BCFE-6CA247ED7EFC}"/>
                </a:ext>
              </a:extLst>
            </p:cNvPr>
            <p:cNvGrpSpPr/>
            <p:nvPr/>
          </p:nvGrpSpPr>
          <p:grpSpPr>
            <a:xfrm>
              <a:off x="6193114" y="1971858"/>
              <a:ext cx="4521077" cy="1209592"/>
              <a:chOff x="5841650" y="2218922"/>
              <a:chExt cx="4276526" cy="1144167"/>
            </a:xfrm>
          </p:grpSpPr>
          <p:sp>
            <p:nvSpPr>
              <p:cNvPr id="43" name="iṣlîḓe">
                <a:extLst>
                  <a:ext uri="{FF2B5EF4-FFF2-40B4-BE49-F238E27FC236}">
                    <a16:creationId xmlns:a16="http://schemas.microsoft.com/office/drawing/2014/main" id="{C52C66CE-83D2-47B8-AAED-FE67F82FF455}"/>
                  </a:ext>
                </a:extLst>
              </p:cNvPr>
              <p:cNvSpPr/>
              <p:nvPr/>
            </p:nvSpPr>
            <p:spPr>
              <a:xfrm>
                <a:off x="5841650" y="3235669"/>
                <a:ext cx="3327400" cy="127420"/>
              </a:xfrm>
              <a:custGeom>
                <a:avLst/>
                <a:gdLst>
                  <a:gd name="connsiteX0" fmla="*/ 0 w 9137688"/>
                  <a:gd name="connsiteY0" fmla="*/ 0 h 127420"/>
                  <a:gd name="connsiteX1" fmla="*/ 9137688 w 9137688"/>
                  <a:gd name="connsiteY1" fmla="*/ 0 h 127420"/>
                  <a:gd name="connsiteX2" fmla="*/ 9137688 w 9137688"/>
                  <a:gd name="connsiteY2" fmla="*/ 127420 h 127420"/>
                  <a:gd name="connsiteX3" fmla="*/ 0 w 9137688"/>
                  <a:gd name="connsiteY3" fmla="*/ 127420 h 127420"/>
                  <a:gd name="connsiteX4" fmla="*/ 0 w 9137688"/>
                  <a:gd name="connsiteY4" fmla="*/ 0 h 127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7688" h="127420">
                    <a:moveTo>
                      <a:pt x="0" y="0"/>
                    </a:moveTo>
                    <a:lnTo>
                      <a:pt x="9137688" y="0"/>
                    </a:lnTo>
                    <a:lnTo>
                      <a:pt x="9137688" y="127420"/>
                    </a:lnTo>
                    <a:lnTo>
                      <a:pt x="0" y="127420"/>
                    </a:lnTo>
                    <a:lnTo>
                      <a:pt x="0" y="0"/>
                    </a:lnTo>
                    <a:close/>
                  </a:path>
                </a:pathLst>
              </a:cu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grpSp>
            <p:nvGrpSpPr>
              <p:cNvPr id="44" name="ïṡlíḍe">
                <a:extLst>
                  <a:ext uri="{FF2B5EF4-FFF2-40B4-BE49-F238E27FC236}">
                    <a16:creationId xmlns:a16="http://schemas.microsoft.com/office/drawing/2014/main" id="{FEC5AE62-2F22-4973-8454-E52A7B3C0A41}"/>
                  </a:ext>
                </a:extLst>
              </p:cNvPr>
              <p:cNvGrpSpPr/>
              <p:nvPr/>
            </p:nvGrpSpPr>
            <p:grpSpPr>
              <a:xfrm>
                <a:off x="7272360" y="2218922"/>
                <a:ext cx="2845816" cy="1144167"/>
                <a:chOff x="3453812" y="1981302"/>
                <a:chExt cx="2845816" cy="1144167"/>
              </a:xfrm>
              <a:solidFill>
                <a:schemeClr val="accent4"/>
              </a:solidFill>
            </p:grpSpPr>
            <p:sp>
              <p:nvSpPr>
                <p:cNvPr id="45" name="ïṧļiḍê">
                  <a:extLst>
                    <a:ext uri="{FF2B5EF4-FFF2-40B4-BE49-F238E27FC236}">
                      <a16:creationId xmlns:a16="http://schemas.microsoft.com/office/drawing/2014/main" id="{7D4B67F2-2BEB-450B-8070-1795DBC97247}"/>
                    </a:ext>
                  </a:extLst>
                </p:cNvPr>
                <p:cNvSpPr/>
                <p:nvPr/>
              </p:nvSpPr>
              <p:spPr>
                <a:xfrm rot="5400000" flipH="1">
                  <a:off x="4406540" y="1377234"/>
                  <a:ext cx="795507" cy="2700963"/>
                </a:xfrm>
                <a:custGeom>
                  <a:avLst/>
                  <a:gdLst>
                    <a:gd name="connsiteX0" fmla="*/ 442921 w 1202714"/>
                    <a:gd name="connsiteY0" fmla="*/ 0 h 4083540"/>
                    <a:gd name="connsiteX1" fmla="*/ 1202714 w 1202714"/>
                    <a:gd name="connsiteY1" fmla="*/ 0 h 4083540"/>
                    <a:gd name="connsiteX2" fmla="*/ 1202714 w 1202714"/>
                    <a:gd name="connsiteY2" fmla="*/ 185426 h 4083540"/>
                    <a:gd name="connsiteX3" fmla="*/ 504824 w 1202714"/>
                    <a:gd name="connsiteY3" fmla="*/ 185426 h 4083540"/>
                    <a:gd name="connsiteX4" fmla="*/ 190498 w 1202714"/>
                    <a:gd name="connsiteY4" fmla="*/ 483917 h 4083540"/>
                    <a:gd name="connsiteX5" fmla="*/ 190498 w 1202714"/>
                    <a:gd name="connsiteY5" fmla="*/ 4083540 h 4083540"/>
                    <a:gd name="connsiteX6" fmla="*/ 924 w 1202714"/>
                    <a:gd name="connsiteY6" fmla="*/ 4083540 h 4083540"/>
                    <a:gd name="connsiteX7" fmla="*/ 0 w 1202714"/>
                    <a:gd name="connsiteY7" fmla="*/ 4074834 h 4083540"/>
                    <a:gd name="connsiteX8" fmla="*/ 0 w 1202714"/>
                    <a:gd name="connsiteY8" fmla="*/ 420608 h 4083540"/>
                    <a:gd name="connsiteX9" fmla="*/ 442921 w 1202714"/>
                    <a:gd name="connsiteY9" fmla="*/ 0 h 408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2714" h="4083540">
                      <a:moveTo>
                        <a:pt x="442921" y="0"/>
                      </a:moveTo>
                      <a:lnTo>
                        <a:pt x="1202714" y="0"/>
                      </a:lnTo>
                      <a:lnTo>
                        <a:pt x="1202714" y="185426"/>
                      </a:lnTo>
                      <a:lnTo>
                        <a:pt x="504824" y="185426"/>
                      </a:lnTo>
                      <a:cubicBezTo>
                        <a:pt x="331227" y="185426"/>
                        <a:pt x="190498" y="319066"/>
                        <a:pt x="190498" y="483917"/>
                      </a:cubicBezTo>
                      <a:lnTo>
                        <a:pt x="190498" y="4083540"/>
                      </a:lnTo>
                      <a:lnTo>
                        <a:pt x="924" y="4083540"/>
                      </a:lnTo>
                      <a:lnTo>
                        <a:pt x="0" y="4074834"/>
                      </a:lnTo>
                      <a:lnTo>
                        <a:pt x="0" y="420608"/>
                      </a:lnTo>
                      <a:cubicBezTo>
                        <a:pt x="0" y="188312"/>
                        <a:pt x="198302" y="0"/>
                        <a:pt x="442921" y="0"/>
                      </a:cubicBezTo>
                      <a:close/>
                    </a:path>
                  </a:pathLst>
                </a:cu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46" name="i$lîdè">
                  <a:extLst>
                    <a:ext uri="{FF2B5EF4-FFF2-40B4-BE49-F238E27FC236}">
                      <a16:creationId xmlns:a16="http://schemas.microsoft.com/office/drawing/2014/main" id="{C242740A-1B09-424E-AE4B-63B68270D403}"/>
                    </a:ext>
                  </a:extLst>
                </p:cNvPr>
                <p:cNvSpPr/>
                <p:nvPr/>
              </p:nvSpPr>
              <p:spPr>
                <a:xfrm>
                  <a:off x="5895182" y="1981302"/>
                  <a:ext cx="404446" cy="348660"/>
                </a:xfrm>
                <a:prstGeom prst="triangle">
                  <a:avLst/>
                </a:pr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40000" lnSpcReduction="20000"/>
                </a:bodyPr>
                <a:lstStyle/>
                <a:p>
                  <a:pPr algn="ctr"/>
                  <a:endParaRPr/>
                </a:p>
              </p:txBody>
            </p:sp>
          </p:grpSp>
        </p:grpSp>
        <p:grpSp>
          <p:nvGrpSpPr>
            <p:cNvPr id="7" name="ïṡḷïďé">
              <a:extLst>
                <a:ext uri="{FF2B5EF4-FFF2-40B4-BE49-F238E27FC236}">
                  <a16:creationId xmlns:a16="http://schemas.microsoft.com/office/drawing/2014/main" id="{36E0A566-A51B-4B65-920C-A02E122C8CFE}"/>
                </a:ext>
              </a:extLst>
            </p:cNvPr>
            <p:cNvGrpSpPr/>
            <p:nvPr/>
          </p:nvGrpSpPr>
          <p:grpSpPr>
            <a:xfrm>
              <a:off x="3357193" y="1971858"/>
              <a:ext cx="4099460" cy="1209592"/>
              <a:chOff x="3159125" y="2218922"/>
              <a:chExt cx="3877713" cy="1144167"/>
            </a:xfrm>
          </p:grpSpPr>
          <p:sp>
            <p:nvSpPr>
              <p:cNvPr id="39" name="ïsḻíďe">
                <a:extLst>
                  <a:ext uri="{FF2B5EF4-FFF2-40B4-BE49-F238E27FC236}">
                    <a16:creationId xmlns:a16="http://schemas.microsoft.com/office/drawing/2014/main" id="{4C490224-391A-4FAE-9B0F-61D1C2C6F4B8}"/>
                  </a:ext>
                </a:extLst>
              </p:cNvPr>
              <p:cNvSpPr/>
              <p:nvPr/>
            </p:nvSpPr>
            <p:spPr>
              <a:xfrm>
                <a:off x="3159125" y="3235669"/>
                <a:ext cx="3327400" cy="127420"/>
              </a:xfrm>
              <a:custGeom>
                <a:avLst/>
                <a:gdLst>
                  <a:gd name="connsiteX0" fmla="*/ 0 w 9137688"/>
                  <a:gd name="connsiteY0" fmla="*/ 0 h 127420"/>
                  <a:gd name="connsiteX1" fmla="*/ 9137688 w 9137688"/>
                  <a:gd name="connsiteY1" fmla="*/ 0 h 127420"/>
                  <a:gd name="connsiteX2" fmla="*/ 9137688 w 9137688"/>
                  <a:gd name="connsiteY2" fmla="*/ 127420 h 127420"/>
                  <a:gd name="connsiteX3" fmla="*/ 0 w 9137688"/>
                  <a:gd name="connsiteY3" fmla="*/ 127420 h 127420"/>
                  <a:gd name="connsiteX4" fmla="*/ 0 w 9137688"/>
                  <a:gd name="connsiteY4" fmla="*/ 0 h 127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7688" h="127420">
                    <a:moveTo>
                      <a:pt x="0" y="0"/>
                    </a:moveTo>
                    <a:lnTo>
                      <a:pt x="9137688" y="0"/>
                    </a:lnTo>
                    <a:lnTo>
                      <a:pt x="9137688" y="127420"/>
                    </a:lnTo>
                    <a:lnTo>
                      <a:pt x="0" y="127420"/>
                    </a:lnTo>
                    <a:lnTo>
                      <a:pt x="0" y="0"/>
                    </a:lnTo>
                    <a:close/>
                  </a:path>
                </a:pathLst>
              </a:cu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grpSp>
            <p:nvGrpSpPr>
              <p:cNvPr id="40" name="ïṡ1iďe">
                <a:extLst>
                  <a:ext uri="{FF2B5EF4-FFF2-40B4-BE49-F238E27FC236}">
                    <a16:creationId xmlns:a16="http://schemas.microsoft.com/office/drawing/2014/main" id="{03141EC0-E721-4FFA-B501-3A610EB5EEBC}"/>
                  </a:ext>
                </a:extLst>
              </p:cNvPr>
              <p:cNvGrpSpPr/>
              <p:nvPr/>
            </p:nvGrpSpPr>
            <p:grpSpPr>
              <a:xfrm>
                <a:off x="4191023" y="2218922"/>
                <a:ext cx="2845815" cy="1144167"/>
                <a:chOff x="3453813" y="1981302"/>
                <a:chExt cx="2845815" cy="1144167"/>
              </a:xfrm>
              <a:solidFill>
                <a:schemeClr val="accent2"/>
              </a:solidFill>
            </p:grpSpPr>
            <p:sp>
              <p:nvSpPr>
                <p:cNvPr id="41" name="ïṥļïḓe">
                  <a:extLst>
                    <a:ext uri="{FF2B5EF4-FFF2-40B4-BE49-F238E27FC236}">
                      <a16:creationId xmlns:a16="http://schemas.microsoft.com/office/drawing/2014/main" id="{8C28A7A0-B9CF-416F-87C7-B022CA082715}"/>
                    </a:ext>
                  </a:extLst>
                </p:cNvPr>
                <p:cNvSpPr/>
                <p:nvPr/>
              </p:nvSpPr>
              <p:spPr>
                <a:xfrm rot="5400000" flipH="1">
                  <a:off x="4406541" y="1377234"/>
                  <a:ext cx="795507" cy="2700963"/>
                </a:xfrm>
                <a:custGeom>
                  <a:avLst/>
                  <a:gdLst>
                    <a:gd name="connsiteX0" fmla="*/ 442921 w 1202714"/>
                    <a:gd name="connsiteY0" fmla="*/ 0 h 4083540"/>
                    <a:gd name="connsiteX1" fmla="*/ 1202714 w 1202714"/>
                    <a:gd name="connsiteY1" fmla="*/ 0 h 4083540"/>
                    <a:gd name="connsiteX2" fmla="*/ 1202714 w 1202714"/>
                    <a:gd name="connsiteY2" fmla="*/ 185426 h 4083540"/>
                    <a:gd name="connsiteX3" fmla="*/ 504824 w 1202714"/>
                    <a:gd name="connsiteY3" fmla="*/ 185426 h 4083540"/>
                    <a:gd name="connsiteX4" fmla="*/ 190498 w 1202714"/>
                    <a:gd name="connsiteY4" fmla="*/ 483917 h 4083540"/>
                    <a:gd name="connsiteX5" fmla="*/ 190498 w 1202714"/>
                    <a:gd name="connsiteY5" fmla="*/ 4083540 h 4083540"/>
                    <a:gd name="connsiteX6" fmla="*/ 924 w 1202714"/>
                    <a:gd name="connsiteY6" fmla="*/ 4083540 h 4083540"/>
                    <a:gd name="connsiteX7" fmla="*/ 0 w 1202714"/>
                    <a:gd name="connsiteY7" fmla="*/ 4074834 h 4083540"/>
                    <a:gd name="connsiteX8" fmla="*/ 0 w 1202714"/>
                    <a:gd name="connsiteY8" fmla="*/ 420608 h 4083540"/>
                    <a:gd name="connsiteX9" fmla="*/ 442921 w 1202714"/>
                    <a:gd name="connsiteY9" fmla="*/ 0 h 408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2714" h="4083540">
                      <a:moveTo>
                        <a:pt x="442921" y="0"/>
                      </a:moveTo>
                      <a:lnTo>
                        <a:pt x="1202714" y="0"/>
                      </a:lnTo>
                      <a:lnTo>
                        <a:pt x="1202714" y="185426"/>
                      </a:lnTo>
                      <a:lnTo>
                        <a:pt x="504824" y="185426"/>
                      </a:lnTo>
                      <a:cubicBezTo>
                        <a:pt x="331227" y="185426"/>
                        <a:pt x="190498" y="319066"/>
                        <a:pt x="190498" y="483917"/>
                      </a:cubicBezTo>
                      <a:lnTo>
                        <a:pt x="190498" y="4083540"/>
                      </a:lnTo>
                      <a:lnTo>
                        <a:pt x="924" y="4083540"/>
                      </a:lnTo>
                      <a:lnTo>
                        <a:pt x="0" y="4074834"/>
                      </a:lnTo>
                      <a:lnTo>
                        <a:pt x="0" y="420608"/>
                      </a:lnTo>
                      <a:cubicBezTo>
                        <a:pt x="0" y="188312"/>
                        <a:pt x="198302" y="0"/>
                        <a:pt x="442921" y="0"/>
                      </a:cubicBezTo>
                      <a:close/>
                    </a:path>
                  </a:pathLst>
                </a:cu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42" name="iSļíḋê">
                  <a:extLst>
                    <a:ext uri="{FF2B5EF4-FFF2-40B4-BE49-F238E27FC236}">
                      <a16:creationId xmlns:a16="http://schemas.microsoft.com/office/drawing/2014/main" id="{E3B1E467-507E-4433-ABB6-108F0D3FD3CC}"/>
                    </a:ext>
                  </a:extLst>
                </p:cNvPr>
                <p:cNvSpPr/>
                <p:nvPr/>
              </p:nvSpPr>
              <p:spPr>
                <a:xfrm>
                  <a:off x="5895182" y="1981302"/>
                  <a:ext cx="404446" cy="348660"/>
                </a:xfrm>
                <a:prstGeom prst="triangle">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40000" lnSpcReduction="20000"/>
                </a:bodyPr>
                <a:lstStyle/>
                <a:p>
                  <a:pPr algn="ctr"/>
                  <a:endParaRPr/>
                </a:p>
              </p:txBody>
            </p:sp>
          </p:grpSp>
        </p:grpSp>
        <p:sp>
          <p:nvSpPr>
            <p:cNvPr id="8" name="î$ḻíďé">
              <a:extLst>
                <a:ext uri="{FF2B5EF4-FFF2-40B4-BE49-F238E27FC236}">
                  <a16:creationId xmlns:a16="http://schemas.microsoft.com/office/drawing/2014/main" id="{AF734375-1ABB-4610-BAF0-373609031CFB}"/>
                </a:ext>
              </a:extLst>
            </p:cNvPr>
            <p:cNvSpPr/>
            <p:nvPr/>
          </p:nvSpPr>
          <p:spPr>
            <a:xfrm>
              <a:off x="1190555" y="3357679"/>
              <a:ext cx="9660226" cy="134706"/>
            </a:xfrm>
            <a:custGeom>
              <a:avLst/>
              <a:gdLst>
                <a:gd name="connsiteX0" fmla="*/ 0 w 9137688"/>
                <a:gd name="connsiteY0" fmla="*/ 0 h 127420"/>
                <a:gd name="connsiteX1" fmla="*/ 9137688 w 9137688"/>
                <a:gd name="connsiteY1" fmla="*/ 0 h 127420"/>
                <a:gd name="connsiteX2" fmla="*/ 9137688 w 9137688"/>
                <a:gd name="connsiteY2" fmla="*/ 127420 h 127420"/>
                <a:gd name="connsiteX3" fmla="*/ 0 w 9137688"/>
                <a:gd name="connsiteY3" fmla="*/ 127420 h 127420"/>
                <a:gd name="connsiteX4" fmla="*/ 0 w 9137688"/>
                <a:gd name="connsiteY4" fmla="*/ 0 h 127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7688" h="127420">
                  <a:moveTo>
                    <a:pt x="0" y="0"/>
                  </a:moveTo>
                  <a:lnTo>
                    <a:pt x="9137688" y="0"/>
                  </a:lnTo>
                  <a:lnTo>
                    <a:pt x="9137688" y="127420"/>
                  </a:lnTo>
                  <a:lnTo>
                    <a:pt x="0" y="127420"/>
                  </a:lnTo>
                  <a:lnTo>
                    <a:pt x="0" y="0"/>
                  </a:lnTo>
                  <a:close/>
                </a:path>
              </a:pathLst>
            </a:cu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sp>
          <p:nvSpPr>
            <p:cNvPr id="9" name="îṧḷíḓé">
              <a:extLst>
                <a:ext uri="{FF2B5EF4-FFF2-40B4-BE49-F238E27FC236}">
                  <a16:creationId xmlns:a16="http://schemas.microsoft.com/office/drawing/2014/main" id="{B26C4019-733A-4EAC-A447-E3989B094075}"/>
                </a:ext>
              </a:extLst>
            </p:cNvPr>
            <p:cNvSpPr/>
            <p:nvPr/>
          </p:nvSpPr>
          <p:spPr>
            <a:xfrm rot="5400000">
              <a:off x="10821294" y="3238409"/>
              <a:ext cx="427574" cy="368598"/>
            </a:xfrm>
            <a:prstGeom prst="triangle">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40000" lnSpcReduction="20000"/>
            </a:bodyPr>
            <a:lstStyle/>
            <a:p>
              <a:pPr algn="ctr"/>
              <a:endParaRPr/>
            </a:p>
          </p:txBody>
        </p:sp>
        <p:grpSp>
          <p:nvGrpSpPr>
            <p:cNvPr id="10" name="îṥ1ïdê">
              <a:extLst>
                <a:ext uri="{FF2B5EF4-FFF2-40B4-BE49-F238E27FC236}">
                  <a16:creationId xmlns:a16="http://schemas.microsoft.com/office/drawing/2014/main" id="{CA91BF30-22AF-49F8-B81F-61FA9AD622E1}"/>
                </a:ext>
              </a:extLst>
            </p:cNvPr>
            <p:cNvGrpSpPr/>
            <p:nvPr/>
          </p:nvGrpSpPr>
          <p:grpSpPr>
            <a:xfrm>
              <a:off x="3357193" y="3668617"/>
              <a:ext cx="4099460" cy="1209602"/>
              <a:chOff x="3159125" y="3490507"/>
              <a:chExt cx="3877713" cy="1144169"/>
            </a:xfrm>
          </p:grpSpPr>
          <p:sp>
            <p:nvSpPr>
              <p:cNvPr id="35" name="îś1íḓé">
                <a:extLst>
                  <a:ext uri="{FF2B5EF4-FFF2-40B4-BE49-F238E27FC236}">
                    <a16:creationId xmlns:a16="http://schemas.microsoft.com/office/drawing/2014/main" id="{52127746-9CAD-45D8-BE55-8EA01DDA3C48}"/>
                  </a:ext>
                </a:extLst>
              </p:cNvPr>
              <p:cNvSpPr/>
              <p:nvPr/>
            </p:nvSpPr>
            <p:spPr>
              <a:xfrm>
                <a:off x="3159125" y="3490507"/>
                <a:ext cx="3327400" cy="127420"/>
              </a:xfrm>
              <a:custGeom>
                <a:avLst/>
                <a:gdLst>
                  <a:gd name="connsiteX0" fmla="*/ 0 w 9137688"/>
                  <a:gd name="connsiteY0" fmla="*/ 0 h 127420"/>
                  <a:gd name="connsiteX1" fmla="*/ 9137688 w 9137688"/>
                  <a:gd name="connsiteY1" fmla="*/ 0 h 127420"/>
                  <a:gd name="connsiteX2" fmla="*/ 9137688 w 9137688"/>
                  <a:gd name="connsiteY2" fmla="*/ 127420 h 127420"/>
                  <a:gd name="connsiteX3" fmla="*/ 0 w 9137688"/>
                  <a:gd name="connsiteY3" fmla="*/ 127420 h 127420"/>
                  <a:gd name="connsiteX4" fmla="*/ 0 w 9137688"/>
                  <a:gd name="connsiteY4" fmla="*/ 0 h 127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7688" h="127420">
                    <a:moveTo>
                      <a:pt x="0" y="0"/>
                    </a:moveTo>
                    <a:lnTo>
                      <a:pt x="9137688" y="0"/>
                    </a:lnTo>
                    <a:lnTo>
                      <a:pt x="9137688" y="127420"/>
                    </a:lnTo>
                    <a:lnTo>
                      <a:pt x="0" y="127420"/>
                    </a:lnTo>
                    <a:lnTo>
                      <a:pt x="0" y="0"/>
                    </a:lnTo>
                    <a:close/>
                  </a:path>
                </a:pathLst>
              </a:cu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grpSp>
            <p:nvGrpSpPr>
              <p:cNvPr id="36" name="î$líḍé">
                <a:extLst>
                  <a:ext uri="{FF2B5EF4-FFF2-40B4-BE49-F238E27FC236}">
                    <a16:creationId xmlns:a16="http://schemas.microsoft.com/office/drawing/2014/main" id="{44880DE0-DB84-4086-984E-09AAB821E350}"/>
                  </a:ext>
                </a:extLst>
              </p:cNvPr>
              <p:cNvGrpSpPr/>
              <p:nvPr/>
            </p:nvGrpSpPr>
            <p:grpSpPr>
              <a:xfrm flipV="1">
                <a:off x="4191022" y="3490509"/>
                <a:ext cx="2845816" cy="1144167"/>
                <a:chOff x="3453812" y="1981302"/>
                <a:chExt cx="2845816" cy="1144167"/>
              </a:xfrm>
              <a:solidFill>
                <a:schemeClr val="accent5"/>
              </a:solidFill>
            </p:grpSpPr>
            <p:sp>
              <p:nvSpPr>
                <p:cNvPr id="37" name="iŝḷiḓè">
                  <a:extLst>
                    <a:ext uri="{FF2B5EF4-FFF2-40B4-BE49-F238E27FC236}">
                      <a16:creationId xmlns:a16="http://schemas.microsoft.com/office/drawing/2014/main" id="{F432489C-7587-4E1C-8686-FBB7B3D2F506}"/>
                    </a:ext>
                  </a:extLst>
                </p:cNvPr>
                <p:cNvSpPr/>
                <p:nvPr/>
              </p:nvSpPr>
              <p:spPr>
                <a:xfrm rot="5400000" flipH="1">
                  <a:off x="4406540" y="1377234"/>
                  <a:ext cx="795507" cy="2700963"/>
                </a:xfrm>
                <a:custGeom>
                  <a:avLst/>
                  <a:gdLst>
                    <a:gd name="connsiteX0" fmla="*/ 442921 w 1202714"/>
                    <a:gd name="connsiteY0" fmla="*/ 0 h 4083540"/>
                    <a:gd name="connsiteX1" fmla="*/ 1202714 w 1202714"/>
                    <a:gd name="connsiteY1" fmla="*/ 0 h 4083540"/>
                    <a:gd name="connsiteX2" fmla="*/ 1202714 w 1202714"/>
                    <a:gd name="connsiteY2" fmla="*/ 185426 h 4083540"/>
                    <a:gd name="connsiteX3" fmla="*/ 504824 w 1202714"/>
                    <a:gd name="connsiteY3" fmla="*/ 185426 h 4083540"/>
                    <a:gd name="connsiteX4" fmla="*/ 190498 w 1202714"/>
                    <a:gd name="connsiteY4" fmla="*/ 483917 h 4083540"/>
                    <a:gd name="connsiteX5" fmla="*/ 190498 w 1202714"/>
                    <a:gd name="connsiteY5" fmla="*/ 4083540 h 4083540"/>
                    <a:gd name="connsiteX6" fmla="*/ 924 w 1202714"/>
                    <a:gd name="connsiteY6" fmla="*/ 4083540 h 4083540"/>
                    <a:gd name="connsiteX7" fmla="*/ 0 w 1202714"/>
                    <a:gd name="connsiteY7" fmla="*/ 4074834 h 4083540"/>
                    <a:gd name="connsiteX8" fmla="*/ 0 w 1202714"/>
                    <a:gd name="connsiteY8" fmla="*/ 420608 h 4083540"/>
                    <a:gd name="connsiteX9" fmla="*/ 442921 w 1202714"/>
                    <a:gd name="connsiteY9" fmla="*/ 0 h 408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2714" h="4083540">
                      <a:moveTo>
                        <a:pt x="442921" y="0"/>
                      </a:moveTo>
                      <a:lnTo>
                        <a:pt x="1202714" y="0"/>
                      </a:lnTo>
                      <a:lnTo>
                        <a:pt x="1202714" y="185426"/>
                      </a:lnTo>
                      <a:lnTo>
                        <a:pt x="504824" y="185426"/>
                      </a:lnTo>
                      <a:cubicBezTo>
                        <a:pt x="331227" y="185426"/>
                        <a:pt x="190498" y="319066"/>
                        <a:pt x="190498" y="483917"/>
                      </a:cubicBezTo>
                      <a:lnTo>
                        <a:pt x="190498" y="4083540"/>
                      </a:lnTo>
                      <a:lnTo>
                        <a:pt x="924" y="4083540"/>
                      </a:lnTo>
                      <a:lnTo>
                        <a:pt x="0" y="4074834"/>
                      </a:lnTo>
                      <a:lnTo>
                        <a:pt x="0" y="420608"/>
                      </a:lnTo>
                      <a:cubicBezTo>
                        <a:pt x="0" y="188312"/>
                        <a:pt x="198302" y="0"/>
                        <a:pt x="442921" y="0"/>
                      </a:cubicBezTo>
                      <a:close/>
                    </a:path>
                  </a:pathLst>
                </a:cu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8" name="îS1íďè">
                  <a:extLst>
                    <a:ext uri="{FF2B5EF4-FFF2-40B4-BE49-F238E27FC236}">
                      <a16:creationId xmlns:a16="http://schemas.microsoft.com/office/drawing/2014/main" id="{9E43A96F-161B-4E59-A0E1-5449BC16E03A}"/>
                    </a:ext>
                  </a:extLst>
                </p:cNvPr>
                <p:cNvSpPr/>
                <p:nvPr/>
              </p:nvSpPr>
              <p:spPr>
                <a:xfrm>
                  <a:off x="5895182" y="1981302"/>
                  <a:ext cx="404446" cy="348660"/>
                </a:xfrm>
                <a:prstGeom prst="triangle">
                  <a:avLst/>
                </a:pr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40000" lnSpcReduction="20000"/>
                </a:bodyPr>
                <a:lstStyle/>
                <a:p>
                  <a:pPr algn="ctr"/>
                  <a:endParaRPr/>
                </a:p>
              </p:txBody>
            </p:sp>
          </p:grpSp>
        </p:grpSp>
        <p:grpSp>
          <p:nvGrpSpPr>
            <p:cNvPr id="11" name="iš1íďè">
              <a:extLst>
                <a:ext uri="{FF2B5EF4-FFF2-40B4-BE49-F238E27FC236}">
                  <a16:creationId xmlns:a16="http://schemas.microsoft.com/office/drawing/2014/main" id="{5683D605-AFCE-46A1-AE91-A0E0B7D689F4}"/>
                </a:ext>
              </a:extLst>
            </p:cNvPr>
            <p:cNvGrpSpPr/>
            <p:nvPr/>
          </p:nvGrpSpPr>
          <p:grpSpPr>
            <a:xfrm>
              <a:off x="1190555" y="1971865"/>
              <a:ext cx="3008554" cy="1209596"/>
              <a:chOff x="3453812" y="1981302"/>
              <a:chExt cx="2845816" cy="1144167"/>
            </a:xfrm>
            <a:solidFill>
              <a:schemeClr val="accent1"/>
            </a:solidFill>
          </p:grpSpPr>
          <p:sp>
            <p:nvSpPr>
              <p:cNvPr id="33" name="íş1íďê">
                <a:extLst>
                  <a:ext uri="{FF2B5EF4-FFF2-40B4-BE49-F238E27FC236}">
                    <a16:creationId xmlns:a16="http://schemas.microsoft.com/office/drawing/2014/main" id="{F56A5F35-C431-4B31-A6FE-8F442161E8B5}"/>
                  </a:ext>
                </a:extLst>
              </p:cNvPr>
              <p:cNvSpPr/>
              <p:nvPr/>
            </p:nvSpPr>
            <p:spPr>
              <a:xfrm rot="5400000" flipH="1">
                <a:off x="4406540" y="1377234"/>
                <a:ext cx="795507" cy="2700963"/>
              </a:xfrm>
              <a:custGeom>
                <a:avLst/>
                <a:gdLst>
                  <a:gd name="connsiteX0" fmla="*/ 442921 w 1202714"/>
                  <a:gd name="connsiteY0" fmla="*/ 0 h 4083540"/>
                  <a:gd name="connsiteX1" fmla="*/ 1202714 w 1202714"/>
                  <a:gd name="connsiteY1" fmla="*/ 0 h 4083540"/>
                  <a:gd name="connsiteX2" fmla="*/ 1202714 w 1202714"/>
                  <a:gd name="connsiteY2" fmla="*/ 185426 h 4083540"/>
                  <a:gd name="connsiteX3" fmla="*/ 504824 w 1202714"/>
                  <a:gd name="connsiteY3" fmla="*/ 185426 h 4083540"/>
                  <a:gd name="connsiteX4" fmla="*/ 190498 w 1202714"/>
                  <a:gd name="connsiteY4" fmla="*/ 483917 h 4083540"/>
                  <a:gd name="connsiteX5" fmla="*/ 190498 w 1202714"/>
                  <a:gd name="connsiteY5" fmla="*/ 4083540 h 4083540"/>
                  <a:gd name="connsiteX6" fmla="*/ 924 w 1202714"/>
                  <a:gd name="connsiteY6" fmla="*/ 4083540 h 4083540"/>
                  <a:gd name="connsiteX7" fmla="*/ 0 w 1202714"/>
                  <a:gd name="connsiteY7" fmla="*/ 4074834 h 4083540"/>
                  <a:gd name="connsiteX8" fmla="*/ 0 w 1202714"/>
                  <a:gd name="connsiteY8" fmla="*/ 420608 h 4083540"/>
                  <a:gd name="connsiteX9" fmla="*/ 442921 w 1202714"/>
                  <a:gd name="connsiteY9" fmla="*/ 0 h 408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2714" h="4083540">
                    <a:moveTo>
                      <a:pt x="442921" y="0"/>
                    </a:moveTo>
                    <a:lnTo>
                      <a:pt x="1202714" y="0"/>
                    </a:lnTo>
                    <a:lnTo>
                      <a:pt x="1202714" y="185426"/>
                    </a:lnTo>
                    <a:lnTo>
                      <a:pt x="504824" y="185426"/>
                    </a:lnTo>
                    <a:cubicBezTo>
                      <a:pt x="331227" y="185426"/>
                      <a:pt x="190498" y="319066"/>
                      <a:pt x="190498" y="483917"/>
                    </a:cubicBezTo>
                    <a:lnTo>
                      <a:pt x="190498" y="4083540"/>
                    </a:lnTo>
                    <a:lnTo>
                      <a:pt x="924" y="4083540"/>
                    </a:lnTo>
                    <a:lnTo>
                      <a:pt x="0" y="4074834"/>
                    </a:lnTo>
                    <a:lnTo>
                      <a:pt x="0" y="420608"/>
                    </a:lnTo>
                    <a:cubicBezTo>
                      <a:pt x="0" y="188312"/>
                      <a:pt x="198302" y="0"/>
                      <a:pt x="442921" y="0"/>
                    </a:cubicBezTo>
                    <a:close/>
                  </a:path>
                </a:pathLst>
              </a:cu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4" name="íṣlíďe">
                <a:extLst>
                  <a:ext uri="{FF2B5EF4-FFF2-40B4-BE49-F238E27FC236}">
                    <a16:creationId xmlns:a16="http://schemas.microsoft.com/office/drawing/2014/main" id="{E8584B61-28CC-426F-9B8E-E81343BEDE00}"/>
                  </a:ext>
                </a:extLst>
              </p:cNvPr>
              <p:cNvSpPr/>
              <p:nvPr/>
            </p:nvSpPr>
            <p:spPr>
              <a:xfrm>
                <a:off x="5895182" y="1981302"/>
                <a:ext cx="404446" cy="348660"/>
              </a:xfrm>
              <a:prstGeom prst="triangle">
                <a:avLst/>
              </a:pr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40000" lnSpcReduction="20000"/>
              </a:bodyPr>
              <a:lstStyle/>
              <a:p>
                <a:pPr algn="ctr"/>
                <a:endParaRPr/>
              </a:p>
            </p:txBody>
          </p:sp>
        </p:grpSp>
        <p:grpSp>
          <p:nvGrpSpPr>
            <p:cNvPr id="12" name="išḷïḋe">
              <a:extLst>
                <a:ext uri="{FF2B5EF4-FFF2-40B4-BE49-F238E27FC236}">
                  <a16:creationId xmlns:a16="http://schemas.microsoft.com/office/drawing/2014/main" id="{BD7E5C6E-AEB5-4300-84F4-B5815A6235F4}"/>
                </a:ext>
              </a:extLst>
            </p:cNvPr>
            <p:cNvGrpSpPr/>
            <p:nvPr/>
          </p:nvGrpSpPr>
          <p:grpSpPr>
            <a:xfrm flipV="1">
              <a:off x="1190555" y="3668601"/>
              <a:ext cx="3008555" cy="1209597"/>
              <a:chOff x="3453812" y="1981302"/>
              <a:chExt cx="2845817" cy="1144168"/>
            </a:xfrm>
            <a:solidFill>
              <a:schemeClr val="accent3"/>
            </a:solidFill>
          </p:grpSpPr>
          <p:sp>
            <p:nvSpPr>
              <p:cNvPr id="31" name="íṩḻiḋè">
                <a:extLst>
                  <a:ext uri="{FF2B5EF4-FFF2-40B4-BE49-F238E27FC236}">
                    <a16:creationId xmlns:a16="http://schemas.microsoft.com/office/drawing/2014/main" id="{956772E0-2623-48F4-BE8E-095C456E5C95}"/>
                  </a:ext>
                </a:extLst>
              </p:cNvPr>
              <p:cNvSpPr/>
              <p:nvPr/>
            </p:nvSpPr>
            <p:spPr>
              <a:xfrm rot="5400000" flipH="1">
                <a:off x="4406540" y="1377235"/>
                <a:ext cx="795507" cy="2700963"/>
              </a:xfrm>
              <a:custGeom>
                <a:avLst/>
                <a:gdLst>
                  <a:gd name="connsiteX0" fmla="*/ 442921 w 1202714"/>
                  <a:gd name="connsiteY0" fmla="*/ 0 h 4083540"/>
                  <a:gd name="connsiteX1" fmla="*/ 1202714 w 1202714"/>
                  <a:gd name="connsiteY1" fmla="*/ 0 h 4083540"/>
                  <a:gd name="connsiteX2" fmla="*/ 1202714 w 1202714"/>
                  <a:gd name="connsiteY2" fmla="*/ 185426 h 4083540"/>
                  <a:gd name="connsiteX3" fmla="*/ 504824 w 1202714"/>
                  <a:gd name="connsiteY3" fmla="*/ 185426 h 4083540"/>
                  <a:gd name="connsiteX4" fmla="*/ 190498 w 1202714"/>
                  <a:gd name="connsiteY4" fmla="*/ 483917 h 4083540"/>
                  <a:gd name="connsiteX5" fmla="*/ 190498 w 1202714"/>
                  <a:gd name="connsiteY5" fmla="*/ 4083540 h 4083540"/>
                  <a:gd name="connsiteX6" fmla="*/ 924 w 1202714"/>
                  <a:gd name="connsiteY6" fmla="*/ 4083540 h 4083540"/>
                  <a:gd name="connsiteX7" fmla="*/ 0 w 1202714"/>
                  <a:gd name="connsiteY7" fmla="*/ 4074834 h 4083540"/>
                  <a:gd name="connsiteX8" fmla="*/ 0 w 1202714"/>
                  <a:gd name="connsiteY8" fmla="*/ 420608 h 4083540"/>
                  <a:gd name="connsiteX9" fmla="*/ 442921 w 1202714"/>
                  <a:gd name="connsiteY9" fmla="*/ 0 h 408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2714" h="4083540">
                    <a:moveTo>
                      <a:pt x="442921" y="0"/>
                    </a:moveTo>
                    <a:lnTo>
                      <a:pt x="1202714" y="0"/>
                    </a:lnTo>
                    <a:lnTo>
                      <a:pt x="1202714" y="185426"/>
                    </a:lnTo>
                    <a:lnTo>
                      <a:pt x="504824" y="185426"/>
                    </a:lnTo>
                    <a:cubicBezTo>
                      <a:pt x="331227" y="185426"/>
                      <a:pt x="190498" y="319066"/>
                      <a:pt x="190498" y="483917"/>
                    </a:cubicBezTo>
                    <a:lnTo>
                      <a:pt x="190498" y="4083540"/>
                    </a:lnTo>
                    <a:lnTo>
                      <a:pt x="924" y="4083540"/>
                    </a:lnTo>
                    <a:lnTo>
                      <a:pt x="0" y="4074834"/>
                    </a:lnTo>
                    <a:lnTo>
                      <a:pt x="0" y="420608"/>
                    </a:lnTo>
                    <a:cubicBezTo>
                      <a:pt x="0" y="188312"/>
                      <a:pt x="198302" y="0"/>
                      <a:pt x="442921" y="0"/>
                    </a:cubicBezTo>
                    <a:close/>
                  </a:path>
                </a:pathLst>
              </a:cu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2" name="iṧľïḋé">
                <a:extLst>
                  <a:ext uri="{FF2B5EF4-FFF2-40B4-BE49-F238E27FC236}">
                    <a16:creationId xmlns:a16="http://schemas.microsoft.com/office/drawing/2014/main" id="{B9C79931-AE84-46FB-98C3-AE93E209F021}"/>
                  </a:ext>
                </a:extLst>
              </p:cNvPr>
              <p:cNvSpPr/>
              <p:nvPr/>
            </p:nvSpPr>
            <p:spPr>
              <a:xfrm>
                <a:off x="5895183" y="1981302"/>
                <a:ext cx="404446" cy="348660"/>
              </a:xfrm>
              <a:prstGeom prst="triangle">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40000" lnSpcReduction="20000"/>
              </a:bodyPr>
              <a:lstStyle/>
              <a:p>
                <a:pPr algn="ctr"/>
                <a:endParaRPr/>
              </a:p>
            </p:txBody>
          </p:sp>
        </p:grpSp>
        <p:grpSp>
          <p:nvGrpSpPr>
            <p:cNvPr id="13" name="iSľiďe">
              <a:extLst>
                <a:ext uri="{FF2B5EF4-FFF2-40B4-BE49-F238E27FC236}">
                  <a16:creationId xmlns:a16="http://schemas.microsoft.com/office/drawing/2014/main" id="{B2937566-FBB3-4C40-AFC2-AA0AC1954601}"/>
                </a:ext>
              </a:extLst>
            </p:cNvPr>
            <p:cNvGrpSpPr/>
            <p:nvPr/>
          </p:nvGrpSpPr>
          <p:grpSpPr>
            <a:xfrm>
              <a:off x="972620" y="2063995"/>
              <a:ext cx="2597851" cy="883570"/>
              <a:chOff x="1518803" y="3491603"/>
              <a:chExt cx="2457329" cy="835777"/>
            </a:xfrm>
          </p:grpSpPr>
          <p:sp>
            <p:nvSpPr>
              <p:cNvPr id="29" name="iṩľîḓê">
                <a:extLst>
                  <a:ext uri="{FF2B5EF4-FFF2-40B4-BE49-F238E27FC236}">
                    <a16:creationId xmlns:a16="http://schemas.microsoft.com/office/drawing/2014/main" id="{896ABAC9-F11D-4FB7-A5CF-01DF4A22EB7C}"/>
                  </a:ext>
                </a:extLst>
              </p:cNvPr>
              <p:cNvSpPr txBox="1"/>
              <p:nvPr/>
            </p:nvSpPr>
            <p:spPr>
              <a:xfrm>
                <a:off x="1518803" y="3737824"/>
                <a:ext cx="2457329" cy="589556"/>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30" name="ísḻídê">
                <a:extLst>
                  <a:ext uri="{FF2B5EF4-FFF2-40B4-BE49-F238E27FC236}">
                    <a16:creationId xmlns:a16="http://schemas.microsoft.com/office/drawing/2014/main" id="{999D2D52-75B2-4811-B249-CDFBB6E5B083}"/>
                  </a:ext>
                </a:extLst>
              </p:cNvPr>
              <p:cNvSpPr/>
              <p:nvPr/>
            </p:nvSpPr>
            <p:spPr>
              <a:xfrm>
                <a:off x="1518803" y="3491603"/>
                <a:ext cx="2457329" cy="24622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grpSp>
        <p:grpSp>
          <p:nvGrpSpPr>
            <p:cNvPr id="14" name="íśḻiḑè">
              <a:extLst>
                <a:ext uri="{FF2B5EF4-FFF2-40B4-BE49-F238E27FC236}">
                  <a16:creationId xmlns:a16="http://schemas.microsoft.com/office/drawing/2014/main" id="{40F62C5D-8441-4822-B081-D3643692971D}"/>
                </a:ext>
              </a:extLst>
            </p:cNvPr>
            <p:cNvGrpSpPr/>
            <p:nvPr/>
          </p:nvGrpSpPr>
          <p:grpSpPr>
            <a:xfrm>
              <a:off x="972620" y="4060069"/>
              <a:ext cx="2597851" cy="883570"/>
              <a:chOff x="1518803" y="3491602"/>
              <a:chExt cx="2457329" cy="835777"/>
            </a:xfrm>
          </p:grpSpPr>
          <p:sp>
            <p:nvSpPr>
              <p:cNvPr id="27" name="íślide">
                <a:extLst>
                  <a:ext uri="{FF2B5EF4-FFF2-40B4-BE49-F238E27FC236}">
                    <a16:creationId xmlns:a16="http://schemas.microsoft.com/office/drawing/2014/main" id="{7B52F4A3-072F-45D6-B8FC-6D00CA86BFED}"/>
                  </a:ext>
                </a:extLst>
              </p:cNvPr>
              <p:cNvSpPr txBox="1"/>
              <p:nvPr/>
            </p:nvSpPr>
            <p:spPr>
              <a:xfrm>
                <a:off x="1518803" y="3737823"/>
                <a:ext cx="2457329" cy="589556"/>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28" name="íŝḻîďè">
                <a:extLst>
                  <a:ext uri="{FF2B5EF4-FFF2-40B4-BE49-F238E27FC236}">
                    <a16:creationId xmlns:a16="http://schemas.microsoft.com/office/drawing/2014/main" id="{37897E9A-F72B-4693-A3BA-6EB49BDB0E4C}"/>
                  </a:ext>
                </a:extLst>
              </p:cNvPr>
              <p:cNvSpPr/>
              <p:nvPr/>
            </p:nvSpPr>
            <p:spPr>
              <a:xfrm>
                <a:off x="1518803" y="3491602"/>
                <a:ext cx="2457329" cy="24622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grpSp>
        <p:grpSp>
          <p:nvGrpSpPr>
            <p:cNvPr id="15" name="îSľíďe">
              <a:extLst>
                <a:ext uri="{FF2B5EF4-FFF2-40B4-BE49-F238E27FC236}">
                  <a16:creationId xmlns:a16="http://schemas.microsoft.com/office/drawing/2014/main" id="{299B34BF-8F74-42EB-A255-01DE709CBEAB}"/>
                </a:ext>
              </a:extLst>
            </p:cNvPr>
            <p:cNvGrpSpPr/>
            <p:nvPr/>
          </p:nvGrpSpPr>
          <p:grpSpPr>
            <a:xfrm>
              <a:off x="4257526" y="2063994"/>
              <a:ext cx="2597851" cy="883570"/>
              <a:chOff x="1518803" y="3491602"/>
              <a:chExt cx="2457329" cy="835777"/>
            </a:xfrm>
          </p:grpSpPr>
          <p:sp>
            <p:nvSpPr>
              <p:cNvPr id="25" name="íṩḷîḋe">
                <a:extLst>
                  <a:ext uri="{FF2B5EF4-FFF2-40B4-BE49-F238E27FC236}">
                    <a16:creationId xmlns:a16="http://schemas.microsoft.com/office/drawing/2014/main" id="{F733EF43-86F7-47B7-924C-578D4D61D130}"/>
                  </a:ext>
                </a:extLst>
              </p:cNvPr>
              <p:cNvSpPr txBox="1"/>
              <p:nvPr/>
            </p:nvSpPr>
            <p:spPr>
              <a:xfrm>
                <a:off x="1518803" y="3737823"/>
                <a:ext cx="2457329" cy="589556"/>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26" name="iṣḷîḋé">
                <a:extLst>
                  <a:ext uri="{FF2B5EF4-FFF2-40B4-BE49-F238E27FC236}">
                    <a16:creationId xmlns:a16="http://schemas.microsoft.com/office/drawing/2014/main" id="{E38CF0D5-CFED-45BF-8BE3-BF996AA95775}"/>
                  </a:ext>
                </a:extLst>
              </p:cNvPr>
              <p:cNvSpPr/>
              <p:nvPr/>
            </p:nvSpPr>
            <p:spPr>
              <a:xfrm>
                <a:off x="1518803" y="3491602"/>
                <a:ext cx="2457329" cy="24622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grpSp>
        <p:grpSp>
          <p:nvGrpSpPr>
            <p:cNvPr id="16" name="ïṩ1iďe">
              <a:extLst>
                <a:ext uri="{FF2B5EF4-FFF2-40B4-BE49-F238E27FC236}">
                  <a16:creationId xmlns:a16="http://schemas.microsoft.com/office/drawing/2014/main" id="{212B1B20-CF47-471C-B4B8-8CA211947760}"/>
                </a:ext>
              </a:extLst>
            </p:cNvPr>
            <p:cNvGrpSpPr/>
            <p:nvPr/>
          </p:nvGrpSpPr>
          <p:grpSpPr>
            <a:xfrm>
              <a:off x="4257526" y="4060069"/>
              <a:ext cx="2597851" cy="883570"/>
              <a:chOff x="1518803" y="3491602"/>
              <a:chExt cx="2457329" cy="835777"/>
            </a:xfrm>
          </p:grpSpPr>
          <p:sp>
            <p:nvSpPr>
              <p:cNvPr id="23" name="íṣḷíďé">
                <a:extLst>
                  <a:ext uri="{FF2B5EF4-FFF2-40B4-BE49-F238E27FC236}">
                    <a16:creationId xmlns:a16="http://schemas.microsoft.com/office/drawing/2014/main" id="{543EA09A-F8BE-404E-8556-787B64F8E15F}"/>
                  </a:ext>
                </a:extLst>
              </p:cNvPr>
              <p:cNvSpPr txBox="1"/>
              <p:nvPr/>
            </p:nvSpPr>
            <p:spPr>
              <a:xfrm>
                <a:off x="1518803" y="3737823"/>
                <a:ext cx="2457329" cy="589556"/>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24" name="iSľiḑê">
                <a:extLst>
                  <a:ext uri="{FF2B5EF4-FFF2-40B4-BE49-F238E27FC236}">
                    <a16:creationId xmlns:a16="http://schemas.microsoft.com/office/drawing/2014/main" id="{482BD3B3-C36F-4055-9327-F31262F74F7E}"/>
                  </a:ext>
                </a:extLst>
              </p:cNvPr>
              <p:cNvSpPr/>
              <p:nvPr/>
            </p:nvSpPr>
            <p:spPr>
              <a:xfrm>
                <a:off x="1518803" y="3491602"/>
                <a:ext cx="2457329" cy="24622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grpSp>
        <p:grpSp>
          <p:nvGrpSpPr>
            <p:cNvPr id="17" name="îṥľîde">
              <a:extLst>
                <a:ext uri="{FF2B5EF4-FFF2-40B4-BE49-F238E27FC236}">
                  <a16:creationId xmlns:a16="http://schemas.microsoft.com/office/drawing/2014/main" id="{9D8019A5-252B-4E5E-8470-B491BB1296F8}"/>
                </a:ext>
              </a:extLst>
            </p:cNvPr>
            <p:cNvGrpSpPr/>
            <p:nvPr/>
          </p:nvGrpSpPr>
          <p:grpSpPr>
            <a:xfrm>
              <a:off x="7513830" y="2063994"/>
              <a:ext cx="2597851" cy="883570"/>
              <a:chOff x="1518803" y="3491602"/>
              <a:chExt cx="2457329" cy="835777"/>
            </a:xfrm>
          </p:grpSpPr>
          <p:sp>
            <p:nvSpPr>
              <p:cNvPr id="21" name="išļiḋè">
                <a:extLst>
                  <a:ext uri="{FF2B5EF4-FFF2-40B4-BE49-F238E27FC236}">
                    <a16:creationId xmlns:a16="http://schemas.microsoft.com/office/drawing/2014/main" id="{EB4FA3DC-5495-48CA-8C10-047F1A676B7B}"/>
                  </a:ext>
                </a:extLst>
              </p:cNvPr>
              <p:cNvSpPr txBox="1"/>
              <p:nvPr/>
            </p:nvSpPr>
            <p:spPr>
              <a:xfrm>
                <a:off x="1518803" y="3737823"/>
                <a:ext cx="2457329" cy="589556"/>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22" name="îṩļiḋè">
                <a:extLst>
                  <a:ext uri="{FF2B5EF4-FFF2-40B4-BE49-F238E27FC236}">
                    <a16:creationId xmlns:a16="http://schemas.microsoft.com/office/drawing/2014/main" id="{3A739921-77E9-44E1-A293-C72B8D865D53}"/>
                  </a:ext>
                </a:extLst>
              </p:cNvPr>
              <p:cNvSpPr/>
              <p:nvPr/>
            </p:nvSpPr>
            <p:spPr>
              <a:xfrm>
                <a:off x="1518803" y="3491602"/>
                <a:ext cx="2457329" cy="24622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grpSp>
        <p:grpSp>
          <p:nvGrpSpPr>
            <p:cNvPr id="18" name="íṧlïḓê">
              <a:extLst>
                <a:ext uri="{FF2B5EF4-FFF2-40B4-BE49-F238E27FC236}">
                  <a16:creationId xmlns:a16="http://schemas.microsoft.com/office/drawing/2014/main" id="{834595AF-3045-475F-9241-8FD78B161F15}"/>
                </a:ext>
              </a:extLst>
            </p:cNvPr>
            <p:cNvGrpSpPr/>
            <p:nvPr/>
          </p:nvGrpSpPr>
          <p:grpSpPr>
            <a:xfrm>
              <a:off x="7513830" y="4060069"/>
              <a:ext cx="2597851" cy="883570"/>
              <a:chOff x="1518803" y="3491602"/>
              <a:chExt cx="2457329" cy="835777"/>
            </a:xfrm>
          </p:grpSpPr>
          <p:sp>
            <p:nvSpPr>
              <p:cNvPr id="19" name="iṧḷïḋè">
                <a:extLst>
                  <a:ext uri="{FF2B5EF4-FFF2-40B4-BE49-F238E27FC236}">
                    <a16:creationId xmlns:a16="http://schemas.microsoft.com/office/drawing/2014/main" id="{98F3A22B-8EA2-4E82-BA0B-963201392EF1}"/>
                  </a:ext>
                </a:extLst>
              </p:cNvPr>
              <p:cNvSpPr txBox="1"/>
              <p:nvPr/>
            </p:nvSpPr>
            <p:spPr>
              <a:xfrm>
                <a:off x="1518803" y="3737823"/>
                <a:ext cx="2457329" cy="589556"/>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20" name="iş1ïḓè">
                <a:extLst>
                  <a:ext uri="{FF2B5EF4-FFF2-40B4-BE49-F238E27FC236}">
                    <a16:creationId xmlns:a16="http://schemas.microsoft.com/office/drawing/2014/main" id="{AB2FF903-49C2-4D19-B95E-4850FB9CEDE2}"/>
                  </a:ext>
                </a:extLst>
              </p:cNvPr>
              <p:cNvSpPr/>
              <p:nvPr/>
            </p:nvSpPr>
            <p:spPr>
              <a:xfrm>
                <a:off x="1518803" y="3491602"/>
                <a:ext cx="2457329" cy="24622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grpSp>
      </p:grpSp>
      <p:sp>
        <p:nvSpPr>
          <p:cNvPr id="54"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04/</a:t>
            </a:r>
            <a:r>
              <a:rPr lang="zh-CN" altLang="en-US" dirty="0">
                <a:cs typeface="+mn-ea"/>
                <a:sym typeface="+mn-lt"/>
              </a:rPr>
              <a:t>流程版式</a:t>
            </a:r>
            <a:endParaRPr kumimoji="1" lang="zh-CN" altLang="en-US" dirty="0"/>
          </a:p>
        </p:txBody>
      </p:sp>
      <p:sp>
        <p:nvSpPr>
          <p:cNvPr id="55"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5895834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6105525" y="0"/>
            <a:ext cx="0" cy="6858000"/>
          </a:xfrm>
          <a:prstGeom prst="line">
            <a:avLst/>
          </a:prstGeom>
          <a:ln>
            <a:solidFill>
              <a:srgbClr val="D71318"/>
            </a:solidFill>
          </a:ln>
        </p:spPr>
        <p:style>
          <a:lnRef idx="1">
            <a:schemeClr val="accent1"/>
          </a:lnRef>
          <a:fillRef idx="0">
            <a:schemeClr val="accent1"/>
          </a:fillRef>
          <a:effectRef idx="0">
            <a:schemeClr val="accent1"/>
          </a:effectRef>
          <a:fontRef idx="minor">
            <a:schemeClr val="tx1"/>
          </a:fontRef>
        </p:style>
      </p:cxnSp>
      <p:sp>
        <p:nvSpPr>
          <p:cNvPr id="3" name="灯片编号占位符 2"/>
          <p:cNvSpPr>
            <a:spLocks noGrp="1"/>
          </p:cNvSpPr>
          <p:nvPr>
            <p:ph type="sldNum" sz="quarter" idx="12"/>
          </p:nvPr>
        </p:nvSpPr>
        <p:spPr/>
        <p:txBody>
          <a:bodyPr/>
          <a:lstStyle/>
          <a:p>
            <a:fld id="{C5459091-3EC5-4A95-945D-BB79F90A8F7A}" type="slidenum">
              <a:rPr lang="en-US" smtClean="0"/>
              <a:t>27</a:t>
            </a:fld>
            <a:endParaRPr lang="en-US"/>
          </a:p>
        </p:txBody>
      </p:sp>
      <p:sp>
        <p:nvSpPr>
          <p:cNvPr id="6" name="îṩḷíďe">
            <a:extLst>
              <a:ext uri="{FF2B5EF4-FFF2-40B4-BE49-F238E27FC236}">
                <a16:creationId xmlns:a16="http://schemas.microsoft.com/office/drawing/2014/main" id="{5705980B-BF20-498A-943C-4A906D708D03}"/>
              </a:ext>
            </a:extLst>
          </p:cNvPr>
          <p:cNvSpPr/>
          <p:nvPr/>
        </p:nvSpPr>
        <p:spPr>
          <a:xfrm>
            <a:off x="5981700" y="1241425"/>
            <a:ext cx="228600" cy="228600"/>
          </a:xfrm>
          <a:prstGeom prst="ellipse">
            <a:avLst/>
          </a:prstGeom>
          <a:solidFill>
            <a:srgbClr val="D71318"/>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sp>
        <p:nvSpPr>
          <p:cNvPr id="7" name="išḻîḋê">
            <a:extLst>
              <a:ext uri="{FF2B5EF4-FFF2-40B4-BE49-F238E27FC236}">
                <a16:creationId xmlns:a16="http://schemas.microsoft.com/office/drawing/2014/main" id="{B8612888-DAB6-401F-8DDA-0A09007FE4A0}"/>
              </a:ext>
            </a:extLst>
          </p:cNvPr>
          <p:cNvSpPr/>
          <p:nvPr/>
        </p:nvSpPr>
        <p:spPr>
          <a:xfrm>
            <a:off x="5981700" y="2309813"/>
            <a:ext cx="228600" cy="228600"/>
          </a:xfrm>
          <a:prstGeom prst="ellipse">
            <a:avLst/>
          </a:prstGeom>
          <a:solidFill>
            <a:schemeClr val="tx1">
              <a:lumMod val="50000"/>
              <a:lumOff val="5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sp>
        <p:nvSpPr>
          <p:cNvPr id="8" name="iś1îḓé">
            <a:extLst>
              <a:ext uri="{FF2B5EF4-FFF2-40B4-BE49-F238E27FC236}">
                <a16:creationId xmlns:a16="http://schemas.microsoft.com/office/drawing/2014/main" id="{7E227D03-EA27-422E-A239-8814A42BDC57}"/>
              </a:ext>
            </a:extLst>
          </p:cNvPr>
          <p:cNvSpPr/>
          <p:nvPr/>
        </p:nvSpPr>
        <p:spPr>
          <a:xfrm>
            <a:off x="5981700" y="4354513"/>
            <a:ext cx="228600" cy="230187"/>
          </a:xfrm>
          <a:prstGeom prst="ellipse">
            <a:avLst/>
          </a:prstGeom>
          <a:solidFill>
            <a:schemeClr val="tx1">
              <a:lumMod val="50000"/>
              <a:lumOff val="5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p>
        </p:txBody>
      </p:sp>
      <p:sp>
        <p:nvSpPr>
          <p:cNvPr id="26" name="işliḓe">
            <a:extLst>
              <a:ext uri="{FF2B5EF4-FFF2-40B4-BE49-F238E27FC236}">
                <a16:creationId xmlns:a16="http://schemas.microsoft.com/office/drawing/2014/main" id="{7492A124-E763-417A-9CC1-22FF9AEEEB6A}"/>
              </a:ext>
            </a:extLst>
          </p:cNvPr>
          <p:cNvSpPr/>
          <p:nvPr/>
        </p:nvSpPr>
        <p:spPr>
          <a:xfrm rot="16200000">
            <a:off x="6765101" y="4359948"/>
            <a:ext cx="221848" cy="191248"/>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solidFill>
                <a:schemeClr val="tx1"/>
              </a:solidFill>
            </a:endParaRPr>
          </a:p>
        </p:txBody>
      </p:sp>
      <p:sp>
        <p:nvSpPr>
          <p:cNvPr id="24" name="íŝliḍê">
            <a:extLst>
              <a:ext uri="{FF2B5EF4-FFF2-40B4-BE49-F238E27FC236}">
                <a16:creationId xmlns:a16="http://schemas.microsoft.com/office/drawing/2014/main" id="{FA11A4D4-6872-49CC-9AAC-B99685AFD04A}"/>
              </a:ext>
            </a:extLst>
          </p:cNvPr>
          <p:cNvSpPr/>
          <p:nvPr/>
        </p:nvSpPr>
        <p:spPr>
          <a:xfrm rot="5400000" flipH="1">
            <a:off x="5099428" y="2280271"/>
            <a:ext cx="216967" cy="187041"/>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solidFill>
                <a:schemeClr val="tx1"/>
              </a:solidFill>
            </a:endParaRPr>
          </a:p>
        </p:txBody>
      </p:sp>
      <p:grpSp>
        <p:nvGrpSpPr>
          <p:cNvPr id="12" name="ïṩľîḍe">
            <a:extLst>
              <a:ext uri="{FF2B5EF4-FFF2-40B4-BE49-F238E27FC236}">
                <a16:creationId xmlns:a16="http://schemas.microsoft.com/office/drawing/2014/main" id="{3725924D-3688-484F-966B-C0A43F0295C7}"/>
              </a:ext>
            </a:extLst>
          </p:cNvPr>
          <p:cNvGrpSpPr/>
          <p:nvPr/>
        </p:nvGrpSpPr>
        <p:grpSpPr>
          <a:xfrm>
            <a:off x="3116154" y="2681143"/>
            <a:ext cx="2147157" cy="863956"/>
            <a:chOff x="3116154" y="2681143"/>
            <a:chExt cx="2147157" cy="863956"/>
          </a:xfrm>
        </p:grpSpPr>
        <p:sp>
          <p:nvSpPr>
            <p:cNvPr id="22" name="iṣḻidê">
              <a:extLst>
                <a:ext uri="{FF2B5EF4-FFF2-40B4-BE49-F238E27FC236}">
                  <a16:creationId xmlns:a16="http://schemas.microsoft.com/office/drawing/2014/main" id="{0752999D-9D1B-4B9D-9C76-0CCFB6646A6F}"/>
                </a:ext>
              </a:extLst>
            </p:cNvPr>
            <p:cNvSpPr txBox="1"/>
            <p:nvPr/>
          </p:nvSpPr>
          <p:spPr bwMode="auto">
            <a:xfrm>
              <a:off x="4004335" y="2681143"/>
              <a:ext cx="1258976" cy="309958"/>
            </a:xfrm>
            <a:prstGeom prst="rect">
              <a:avLst/>
            </a:prstGeom>
            <a:noFill/>
            <a:extLst/>
          </p:spPr>
          <p:txBody>
            <a:bodyPr wrap="square" lIns="91440" tIns="45720" rIns="91440" bIns="45720">
              <a:normAutofit/>
            </a:bodyPr>
            <a:lstStyle/>
            <a:p>
              <a:pPr algn="r" latinLnBrk="0"/>
              <a:r>
                <a:rPr lang="en-US" altLang="zh-CN" sz="1400" b="1" dirty="0">
                  <a:effectLst/>
                </a:rPr>
                <a:t>Text here</a:t>
              </a:r>
              <a:endParaRPr lang="zh-CN" altLang="en-US" sz="1400" b="1" dirty="0">
                <a:effectLst/>
              </a:endParaRPr>
            </a:p>
          </p:txBody>
        </p:sp>
        <p:sp>
          <p:nvSpPr>
            <p:cNvPr id="23" name="ïśľîḍè">
              <a:extLst>
                <a:ext uri="{FF2B5EF4-FFF2-40B4-BE49-F238E27FC236}">
                  <a16:creationId xmlns:a16="http://schemas.microsoft.com/office/drawing/2014/main" id="{CC728EB3-101A-4806-A8D5-7BE4F1196270}"/>
                </a:ext>
              </a:extLst>
            </p:cNvPr>
            <p:cNvSpPr/>
            <p:nvPr/>
          </p:nvSpPr>
          <p:spPr>
            <a:xfrm>
              <a:off x="3116154" y="2991101"/>
              <a:ext cx="2147157" cy="553998"/>
            </a:xfrm>
            <a:prstGeom prst="rect">
              <a:avLst/>
            </a:prstGeom>
          </p:spPr>
          <p:txBody>
            <a:bodyPr wrap="square" lIns="91440" tIns="45720" rIns="91440" bIns="45720">
              <a:normAutofit/>
            </a:bodyPr>
            <a:lstStyle/>
            <a:p>
              <a:pPr algn="r">
                <a:lnSpc>
                  <a:spcPct val="120000"/>
                </a:lnSpc>
              </a:pPr>
              <a:r>
                <a:rPr lang="en-US" altLang="zh-CN" sz="1000" dirty="0"/>
                <a:t>Copy paste fonts. Choose the only option to retain text……</a:t>
              </a:r>
            </a:p>
          </p:txBody>
        </p:sp>
      </p:grpSp>
      <p:grpSp>
        <p:nvGrpSpPr>
          <p:cNvPr id="13" name="íṩḷídê">
            <a:extLst>
              <a:ext uri="{FF2B5EF4-FFF2-40B4-BE49-F238E27FC236}">
                <a16:creationId xmlns:a16="http://schemas.microsoft.com/office/drawing/2014/main" id="{1805E246-CC8B-4BD4-92DC-B06F6AA82003}"/>
              </a:ext>
            </a:extLst>
          </p:cNvPr>
          <p:cNvGrpSpPr/>
          <p:nvPr/>
        </p:nvGrpSpPr>
        <p:grpSpPr>
          <a:xfrm>
            <a:off x="6852084" y="1659899"/>
            <a:ext cx="2147157" cy="863956"/>
            <a:chOff x="6852084" y="1536390"/>
            <a:chExt cx="2147157" cy="863956"/>
          </a:xfrm>
        </p:grpSpPr>
        <p:sp>
          <p:nvSpPr>
            <p:cNvPr id="20" name="ïşľiďè">
              <a:extLst>
                <a:ext uri="{FF2B5EF4-FFF2-40B4-BE49-F238E27FC236}">
                  <a16:creationId xmlns:a16="http://schemas.microsoft.com/office/drawing/2014/main" id="{80961A47-047D-4D81-B2FE-7CCEEF622656}"/>
                </a:ext>
              </a:extLst>
            </p:cNvPr>
            <p:cNvSpPr txBox="1"/>
            <p:nvPr/>
          </p:nvSpPr>
          <p:spPr bwMode="auto">
            <a:xfrm>
              <a:off x="6852084" y="1536390"/>
              <a:ext cx="1258976" cy="309958"/>
            </a:xfrm>
            <a:prstGeom prst="rect">
              <a:avLst/>
            </a:prstGeom>
            <a:noFill/>
            <a:extLst/>
          </p:spPr>
          <p:txBody>
            <a:bodyPr wrap="square" lIns="91440" tIns="45720" rIns="91440" bIns="45720">
              <a:normAutofit/>
            </a:bodyPr>
            <a:lstStyle/>
            <a:p>
              <a:pPr algn="l" latinLnBrk="0"/>
              <a:r>
                <a:rPr lang="en-US" altLang="zh-CN" sz="1400" b="1" dirty="0">
                  <a:effectLst/>
                </a:rPr>
                <a:t>Text here</a:t>
              </a:r>
              <a:endParaRPr lang="zh-CN" altLang="en-US" sz="1400" b="1" dirty="0">
                <a:effectLst/>
              </a:endParaRPr>
            </a:p>
          </p:txBody>
        </p:sp>
        <p:sp>
          <p:nvSpPr>
            <p:cNvPr id="21" name="îSḻîḓé">
              <a:extLst>
                <a:ext uri="{FF2B5EF4-FFF2-40B4-BE49-F238E27FC236}">
                  <a16:creationId xmlns:a16="http://schemas.microsoft.com/office/drawing/2014/main" id="{32345E52-963B-4DF1-848F-7623C7949C1C}"/>
                </a:ext>
              </a:extLst>
            </p:cNvPr>
            <p:cNvSpPr/>
            <p:nvPr/>
          </p:nvSpPr>
          <p:spPr>
            <a:xfrm>
              <a:off x="6852084" y="1846348"/>
              <a:ext cx="2147157" cy="553998"/>
            </a:xfrm>
            <a:prstGeom prst="rect">
              <a:avLst/>
            </a:prstGeom>
          </p:spPr>
          <p:txBody>
            <a:bodyPr wrap="square" lIns="91440" tIns="45720" rIns="91440" bIns="45720">
              <a:normAutofit/>
            </a:bodyPr>
            <a:lstStyle/>
            <a:p>
              <a:pPr>
                <a:lnSpc>
                  <a:spcPct val="120000"/>
                </a:lnSpc>
              </a:pPr>
              <a:r>
                <a:rPr lang="en-US" altLang="zh-CN" sz="1000" dirty="0"/>
                <a:t>Copy paste fonts. Choose the only option to retain text……</a:t>
              </a:r>
            </a:p>
          </p:txBody>
        </p:sp>
      </p:grpSp>
      <p:grpSp>
        <p:nvGrpSpPr>
          <p:cNvPr id="14" name="iş1iḑé">
            <a:extLst>
              <a:ext uri="{FF2B5EF4-FFF2-40B4-BE49-F238E27FC236}">
                <a16:creationId xmlns:a16="http://schemas.microsoft.com/office/drawing/2014/main" id="{903E3941-21DE-4E24-8E0A-3F18657ABEB3}"/>
              </a:ext>
            </a:extLst>
          </p:cNvPr>
          <p:cNvGrpSpPr/>
          <p:nvPr/>
        </p:nvGrpSpPr>
        <p:grpSpPr>
          <a:xfrm>
            <a:off x="6852084" y="4766123"/>
            <a:ext cx="2147157" cy="863956"/>
            <a:chOff x="6852084" y="4689140"/>
            <a:chExt cx="2147157" cy="863956"/>
          </a:xfrm>
        </p:grpSpPr>
        <p:sp>
          <p:nvSpPr>
            <p:cNvPr id="18" name="ísḷíďê">
              <a:extLst>
                <a:ext uri="{FF2B5EF4-FFF2-40B4-BE49-F238E27FC236}">
                  <a16:creationId xmlns:a16="http://schemas.microsoft.com/office/drawing/2014/main" id="{DF7DA266-537D-431A-9A46-1F43BB948C2D}"/>
                </a:ext>
              </a:extLst>
            </p:cNvPr>
            <p:cNvSpPr txBox="1"/>
            <p:nvPr/>
          </p:nvSpPr>
          <p:spPr bwMode="auto">
            <a:xfrm>
              <a:off x="6852084" y="4689140"/>
              <a:ext cx="1258976" cy="309958"/>
            </a:xfrm>
            <a:prstGeom prst="rect">
              <a:avLst/>
            </a:prstGeom>
            <a:noFill/>
            <a:extLst/>
          </p:spPr>
          <p:txBody>
            <a:bodyPr wrap="square" lIns="91440" tIns="45720" rIns="91440" bIns="45720">
              <a:normAutofit/>
            </a:bodyPr>
            <a:lstStyle/>
            <a:p>
              <a:pPr algn="l" latinLnBrk="0"/>
              <a:r>
                <a:rPr lang="en-US" altLang="zh-CN" sz="1400" b="1" dirty="0">
                  <a:effectLst/>
                </a:rPr>
                <a:t>Text here</a:t>
              </a:r>
              <a:endParaRPr lang="zh-CN" altLang="en-US" sz="1400" b="1" dirty="0">
                <a:effectLst/>
              </a:endParaRPr>
            </a:p>
          </p:txBody>
        </p:sp>
        <p:sp>
          <p:nvSpPr>
            <p:cNvPr id="19" name="íšľïďe">
              <a:extLst>
                <a:ext uri="{FF2B5EF4-FFF2-40B4-BE49-F238E27FC236}">
                  <a16:creationId xmlns:a16="http://schemas.microsoft.com/office/drawing/2014/main" id="{771FBCC0-23C4-403B-9F2E-5EA10345FCBA}"/>
                </a:ext>
              </a:extLst>
            </p:cNvPr>
            <p:cNvSpPr/>
            <p:nvPr/>
          </p:nvSpPr>
          <p:spPr>
            <a:xfrm>
              <a:off x="6852084" y="4999098"/>
              <a:ext cx="2147157" cy="553998"/>
            </a:xfrm>
            <a:prstGeom prst="rect">
              <a:avLst/>
            </a:prstGeom>
          </p:spPr>
          <p:txBody>
            <a:bodyPr wrap="square" lIns="91440" tIns="45720" rIns="91440" bIns="45720">
              <a:normAutofit/>
            </a:bodyPr>
            <a:lstStyle/>
            <a:p>
              <a:pPr>
                <a:lnSpc>
                  <a:spcPct val="120000"/>
                </a:lnSpc>
              </a:pPr>
              <a:r>
                <a:rPr lang="en-US" altLang="zh-CN" sz="1000" dirty="0"/>
                <a:t>Copy paste fonts. Choose the only option to retain text……</a:t>
              </a:r>
            </a:p>
          </p:txBody>
        </p:sp>
      </p:grpSp>
      <p:sp>
        <p:nvSpPr>
          <p:cNvPr id="15" name="iṩľiḑè">
            <a:extLst>
              <a:ext uri="{FF2B5EF4-FFF2-40B4-BE49-F238E27FC236}">
                <a16:creationId xmlns:a16="http://schemas.microsoft.com/office/drawing/2014/main" id="{F2CBEDD4-B013-41A8-8174-94EC40A43479}"/>
              </a:ext>
            </a:extLst>
          </p:cNvPr>
          <p:cNvSpPr/>
          <p:nvPr/>
        </p:nvSpPr>
        <p:spPr bwMode="auto">
          <a:xfrm>
            <a:off x="4628060" y="2110060"/>
            <a:ext cx="527464" cy="527464"/>
          </a:xfrm>
          <a:custGeom>
            <a:avLst/>
            <a:gdLst>
              <a:gd name="T0" fmla="*/ 74 w 236"/>
              <a:gd name="T1" fmla="*/ 160 h 236"/>
              <a:gd name="T2" fmla="*/ 93 w 236"/>
              <a:gd name="T3" fmla="*/ 160 h 236"/>
              <a:gd name="T4" fmla="*/ 93 w 236"/>
              <a:gd name="T5" fmla="*/ 103 h 236"/>
              <a:gd name="T6" fmla="*/ 74 w 236"/>
              <a:gd name="T7" fmla="*/ 103 h 236"/>
              <a:gd name="T8" fmla="*/ 74 w 236"/>
              <a:gd name="T9" fmla="*/ 160 h 236"/>
              <a:gd name="T10" fmla="*/ 140 w 236"/>
              <a:gd name="T11" fmla="*/ 102 h 236"/>
              <a:gd name="T12" fmla="*/ 122 w 236"/>
              <a:gd name="T13" fmla="*/ 111 h 236"/>
              <a:gd name="T14" fmla="*/ 122 w 236"/>
              <a:gd name="T15" fmla="*/ 103 h 236"/>
              <a:gd name="T16" fmla="*/ 103 w 236"/>
              <a:gd name="T17" fmla="*/ 103 h 236"/>
              <a:gd name="T18" fmla="*/ 103 w 236"/>
              <a:gd name="T19" fmla="*/ 160 h 236"/>
              <a:gd name="T20" fmla="*/ 122 w 236"/>
              <a:gd name="T21" fmla="*/ 160 h 236"/>
              <a:gd name="T22" fmla="*/ 122 w 236"/>
              <a:gd name="T23" fmla="*/ 128 h 236"/>
              <a:gd name="T24" fmla="*/ 123 w 236"/>
              <a:gd name="T25" fmla="*/ 124 h 236"/>
              <a:gd name="T26" fmla="*/ 133 w 236"/>
              <a:gd name="T27" fmla="*/ 117 h 236"/>
              <a:gd name="T28" fmla="*/ 142 w 236"/>
              <a:gd name="T29" fmla="*/ 130 h 236"/>
              <a:gd name="T30" fmla="*/ 142 w 236"/>
              <a:gd name="T31" fmla="*/ 160 h 236"/>
              <a:gd name="T32" fmla="*/ 161 w 236"/>
              <a:gd name="T33" fmla="*/ 160 h 236"/>
              <a:gd name="T34" fmla="*/ 161 w 236"/>
              <a:gd name="T35" fmla="*/ 160 h 236"/>
              <a:gd name="T36" fmla="*/ 161 w 236"/>
              <a:gd name="T37" fmla="*/ 127 h 236"/>
              <a:gd name="T38" fmla="*/ 140 w 236"/>
              <a:gd name="T39" fmla="*/ 102 h 236"/>
              <a:gd name="T40" fmla="*/ 122 w 236"/>
              <a:gd name="T41" fmla="*/ 111 h 236"/>
              <a:gd name="T42" fmla="*/ 122 w 236"/>
              <a:gd name="T43" fmla="*/ 111 h 236"/>
              <a:gd name="T44" fmla="*/ 122 w 236"/>
              <a:gd name="T45" fmla="*/ 111 h 236"/>
              <a:gd name="T46" fmla="*/ 83 w 236"/>
              <a:gd name="T47" fmla="*/ 75 h 236"/>
              <a:gd name="T48" fmla="*/ 73 w 236"/>
              <a:gd name="T49" fmla="*/ 85 h 236"/>
              <a:gd name="T50" fmla="*/ 83 w 236"/>
              <a:gd name="T51" fmla="*/ 95 h 236"/>
              <a:gd name="T52" fmla="*/ 83 w 236"/>
              <a:gd name="T53" fmla="*/ 95 h 236"/>
              <a:gd name="T54" fmla="*/ 94 w 236"/>
              <a:gd name="T55" fmla="*/ 85 h 236"/>
              <a:gd name="T56" fmla="*/ 83 w 236"/>
              <a:gd name="T57" fmla="*/ 75 h 236"/>
              <a:gd name="T58" fmla="*/ 118 w 236"/>
              <a:gd name="T59" fmla="*/ 0 h 236"/>
              <a:gd name="T60" fmla="*/ 0 w 236"/>
              <a:gd name="T61" fmla="*/ 118 h 236"/>
              <a:gd name="T62" fmla="*/ 118 w 236"/>
              <a:gd name="T63" fmla="*/ 236 h 236"/>
              <a:gd name="T64" fmla="*/ 236 w 236"/>
              <a:gd name="T65" fmla="*/ 118 h 236"/>
              <a:gd name="T66" fmla="*/ 118 w 236"/>
              <a:gd name="T67" fmla="*/ 0 h 236"/>
              <a:gd name="T68" fmla="*/ 181 w 236"/>
              <a:gd name="T69" fmla="*/ 172 h 236"/>
              <a:gd name="T70" fmla="*/ 171 w 236"/>
              <a:gd name="T71" fmla="*/ 181 h 236"/>
              <a:gd name="T72" fmla="*/ 64 w 236"/>
              <a:gd name="T73" fmla="*/ 181 h 236"/>
              <a:gd name="T74" fmla="*/ 55 w 236"/>
              <a:gd name="T75" fmla="*/ 172 h 236"/>
              <a:gd name="T76" fmla="*/ 55 w 236"/>
              <a:gd name="T77" fmla="*/ 63 h 236"/>
              <a:gd name="T78" fmla="*/ 64 w 236"/>
              <a:gd name="T79" fmla="*/ 54 h 236"/>
              <a:gd name="T80" fmla="*/ 171 w 236"/>
              <a:gd name="T81" fmla="*/ 54 h 236"/>
              <a:gd name="T82" fmla="*/ 181 w 236"/>
              <a:gd name="T83" fmla="*/ 63 h 236"/>
              <a:gd name="T84" fmla="*/ 181 w 236"/>
              <a:gd name="T85" fmla="*/ 17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6" h="236">
                <a:moveTo>
                  <a:pt x="74" y="160"/>
                </a:moveTo>
                <a:cubicBezTo>
                  <a:pt x="93" y="160"/>
                  <a:pt x="93" y="160"/>
                  <a:pt x="93" y="160"/>
                </a:cubicBezTo>
                <a:cubicBezTo>
                  <a:pt x="93" y="103"/>
                  <a:pt x="93" y="103"/>
                  <a:pt x="93" y="103"/>
                </a:cubicBezTo>
                <a:cubicBezTo>
                  <a:pt x="74" y="103"/>
                  <a:pt x="74" y="103"/>
                  <a:pt x="74" y="103"/>
                </a:cubicBezTo>
                <a:lnTo>
                  <a:pt x="74" y="160"/>
                </a:lnTo>
                <a:close/>
                <a:moveTo>
                  <a:pt x="140" y="102"/>
                </a:moveTo>
                <a:cubicBezTo>
                  <a:pt x="129" y="102"/>
                  <a:pt x="125" y="107"/>
                  <a:pt x="122" y="111"/>
                </a:cubicBezTo>
                <a:cubicBezTo>
                  <a:pt x="122" y="103"/>
                  <a:pt x="122" y="103"/>
                  <a:pt x="122" y="103"/>
                </a:cubicBezTo>
                <a:cubicBezTo>
                  <a:pt x="103" y="103"/>
                  <a:pt x="103" y="103"/>
                  <a:pt x="103" y="103"/>
                </a:cubicBezTo>
                <a:cubicBezTo>
                  <a:pt x="104" y="108"/>
                  <a:pt x="103" y="160"/>
                  <a:pt x="103" y="160"/>
                </a:cubicBezTo>
                <a:cubicBezTo>
                  <a:pt x="122" y="160"/>
                  <a:pt x="122" y="160"/>
                  <a:pt x="122" y="160"/>
                </a:cubicBezTo>
                <a:cubicBezTo>
                  <a:pt x="122" y="128"/>
                  <a:pt x="122" y="128"/>
                  <a:pt x="122" y="128"/>
                </a:cubicBezTo>
                <a:cubicBezTo>
                  <a:pt x="122" y="127"/>
                  <a:pt x="123" y="125"/>
                  <a:pt x="123" y="124"/>
                </a:cubicBezTo>
                <a:cubicBezTo>
                  <a:pt x="124" y="120"/>
                  <a:pt x="128" y="117"/>
                  <a:pt x="133" y="117"/>
                </a:cubicBezTo>
                <a:cubicBezTo>
                  <a:pt x="140" y="117"/>
                  <a:pt x="142" y="122"/>
                  <a:pt x="142" y="130"/>
                </a:cubicBezTo>
                <a:cubicBezTo>
                  <a:pt x="142" y="160"/>
                  <a:pt x="142" y="160"/>
                  <a:pt x="142" y="160"/>
                </a:cubicBezTo>
                <a:cubicBezTo>
                  <a:pt x="161" y="160"/>
                  <a:pt x="161" y="160"/>
                  <a:pt x="161" y="160"/>
                </a:cubicBezTo>
                <a:cubicBezTo>
                  <a:pt x="161" y="160"/>
                  <a:pt x="161" y="160"/>
                  <a:pt x="161" y="160"/>
                </a:cubicBezTo>
                <a:cubicBezTo>
                  <a:pt x="161" y="127"/>
                  <a:pt x="161" y="127"/>
                  <a:pt x="161" y="127"/>
                </a:cubicBezTo>
                <a:cubicBezTo>
                  <a:pt x="161" y="110"/>
                  <a:pt x="152" y="102"/>
                  <a:pt x="140" y="102"/>
                </a:cubicBezTo>
                <a:close/>
                <a:moveTo>
                  <a:pt x="122" y="111"/>
                </a:moveTo>
                <a:cubicBezTo>
                  <a:pt x="122" y="111"/>
                  <a:pt x="122" y="111"/>
                  <a:pt x="122" y="111"/>
                </a:cubicBezTo>
                <a:cubicBezTo>
                  <a:pt x="122" y="111"/>
                  <a:pt x="122" y="111"/>
                  <a:pt x="122" y="111"/>
                </a:cubicBezTo>
                <a:close/>
                <a:moveTo>
                  <a:pt x="83" y="75"/>
                </a:moveTo>
                <a:cubicBezTo>
                  <a:pt x="77" y="75"/>
                  <a:pt x="73" y="80"/>
                  <a:pt x="73" y="85"/>
                </a:cubicBezTo>
                <a:cubicBezTo>
                  <a:pt x="73" y="91"/>
                  <a:pt x="77" y="95"/>
                  <a:pt x="83" y="95"/>
                </a:cubicBezTo>
                <a:cubicBezTo>
                  <a:pt x="83" y="95"/>
                  <a:pt x="83" y="95"/>
                  <a:pt x="83" y="95"/>
                </a:cubicBezTo>
                <a:cubicBezTo>
                  <a:pt x="90" y="95"/>
                  <a:pt x="94" y="91"/>
                  <a:pt x="94" y="85"/>
                </a:cubicBezTo>
                <a:cubicBezTo>
                  <a:pt x="94" y="80"/>
                  <a:pt x="90" y="75"/>
                  <a:pt x="83" y="75"/>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81" y="172"/>
                </a:moveTo>
                <a:cubicBezTo>
                  <a:pt x="181" y="177"/>
                  <a:pt x="176" y="181"/>
                  <a:pt x="171" y="181"/>
                </a:cubicBezTo>
                <a:cubicBezTo>
                  <a:pt x="64" y="181"/>
                  <a:pt x="64" y="181"/>
                  <a:pt x="64" y="181"/>
                </a:cubicBezTo>
                <a:cubicBezTo>
                  <a:pt x="59" y="181"/>
                  <a:pt x="55" y="177"/>
                  <a:pt x="55" y="172"/>
                </a:cubicBezTo>
                <a:cubicBezTo>
                  <a:pt x="55" y="63"/>
                  <a:pt x="55" y="63"/>
                  <a:pt x="55" y="63"/>
                </a:cubicBezTo>
                <a:cubicBezTo>
                  <a:pt x="55" y="58"/>
                  <a:pt x="59" y="54"/>
                  <a:pt x="64" y="54"/>
                </a:cubicBezTo>
                <a:cubicBezTo>
                  <a:pt x="171" y="54"/>
                  <a:pt x="171" y="54"/>
                  <a:pt x="171" y="54"/>
                </a:cubicBezTo>
                <a:cubicBezTo>
                  <a:pt x="176" y="54"/>
                  <a:pt x="181" y="58"/>
                  <a:pt x="181" y="63"/>
                </a:cubicBezTo>
                <a:cubicBezTo>
                  <a:pt x="181" y="172"/>
                  <a:pt x="181" y="172"/>
                  <a:pt x="181" y="172"/>
                </a:cubicBezTo>
                <a:close/>
              </a:path>
            </a:pathLst>
          </a:custGeom>
          <a:solidFill>
            <a:schemeClr val="bg1">
              <a:lumMod val="65000"/>
            </a:schemeClr>
          </a:solidFill>
          <a:ln>
            <a:noFill/>
          </a:ln>
          <a:extLst/>
        </p:spPr>
        <p:txBody>
          <a:bodyPr wrap="square" lIns="91440" tIns="45720" rIns="91440" bIns="45720" anchor="ctr">
            <a:normAutofit/>
          </a:bodyPr>
          <a:lstStyle/>
          <a:p>
            <a:pPr algn="ctr"/>
            <a:endParaRPr/>
          </a:p>
        </p:txBody>
      </p:sp>
      <p:sp>
        <p:nvSpPr>
          <p:cNvPr id="16" name="iŝľïḍè">
            <a:extLst>
              <a:ext uri="{FF2B5EF4-FFF2-40B4-BE49-F238E27FC236}">
                <a16:creationId xmlns:a16="http://schemas.microsoft.com/office/drawing/2014/main" id="{6CC6D169-FB26-4400-A18E-928F8DFC087D}"/>
              </a:ext>
            </a:extLst>
          </p:cNvPr>
          <p:cNvSpPr/>
          <p:nvPr/>
        </p:nvSpPr>
        <p:spPr bwMode="auto">
          <a:xfrm>
            <a:off x="6936451" y="4222005"/>
            <a:ext cx="467135" cy="467135"/>
          </a:xfrm>
          <a:custGeom>
            <a:avLst/>
            <a:gdLst>
              <a:gd name="T0" fmla="*/ 116 w 232"/>
              <a:gd name="T1" fmla="*/ 0 h 232"/>
              <a:gd name="T2" fmla="*/ 0 w 232"/>
              <a:gd name="T3" fmla="*/ 116 h 232"/>
              <a:gd name="T4" fmla="*/ 116 w 232"/>
              <a:gd name="T5" fmla="*/ 232 h 232"/>
              <a:gd name="T6" fmla="*/ 232 w 232"/>
              <a:gd name="T7" fmla="*/ 116 h 232"/>
              <a:gd name="T8" fmla="*/ 116 w 232"/>
              <a:gd name="T9" fmla="*/ 0 h 232"/>
              <a:gd name="T10" fmla="*/ 129 w 232"/>
              <a:gd name="T11" fmla="*/ 208 h 232"/>
              <a:gd name="T12" fmla="*/ 129 w 232"/>
              <a:gd name="T13" fmla="*/ 190 h 232"/>
              <a:gd name="T14" fmla="*/ 117 w 232"/>
              <a:gd name="T15" fmla="*/ 178 h 232"/>
              <a:gd name="T16" fmla="*/ 105 w 232"/>
              <a:gd name="T17" fmla="*/ 190 h 232"/>
              <a:gd name="T18" fmla="*/ 105 w 232"/>
              <a:gd name="T19" fmla="*/ 208 h 232"/>
              <a:gd name="T20" fmla="*/ 25 w 232"/>
              <a:gd name="T21" fmla="*/ 129 h 232"/>
              <a:gd name="T22" fmla="*/ 42 w 232"/>
              <a:gd name="T23" fmla="*/ 129 h 232"/>
              <a:gd name="T24" fmla="*/ 53 w 232"/>
              <a:gd name="T25" fmla="*/ 117 h 232"/>
              <a:gd name="T26" fmla="*/ 42 w 232"/>
              <a:gd name="T27" fmla="*/ 105 h 232"/>
              <a:gd name="T28" fmla="*/ 24 w 232"/>
              <a:gd name="T29" fmla="*/ 105 h 232"/>
              <a:gd name="T30" fmla="*/ 104 w 232"/>
              <a:gd name="T31" fmla="*/ 25 h 232"/>
              <a:gd name="T32" fmla="*/ 104 w 232"/>
              <a:gd name="T33" fmla="*/ 41 h 232"/>
              <a:gd name="T34" fmla="*/ 116 w 232"/>
              <a:gd name="T35" fmla="*/ 53 h 232"/>
              <a:gd name="T36" fmla="*/ 128 w 232"/>
              <a:gd name="T37" fmla="*/ 41 h 232"/>
              <a:gd name="T38" fmla="*/ 128 w 232"/>
              <a:gd name="T39" fmla="*/ 25 h 232"/>
              <a:gd name="T40" fmla="*/ 208 w 232"/>
              <a:gd name="T41" fmla="*/ 104 h 232"/>
              <a:gd name="T42" fmla="*/ 190 w 232"/>
              <a:gd name="T43" fmla="*/ 104 h 232"/>
              <a:gd name="T44" fmla="*/ 179 w 232"/>
              <a:gd name="T45" fmla="*/ 116 h 232"/>
              <a:gd name="T46" fmla="*/ 190 w 232"/>
              <a:gd name="T47" fmla="*/ 128 h 232"/>
              <a:gd name="T48" fmla="*/ 208 w 232"/>
              <a:gd name="T49" fmla="*/ 128 h 232"/>
              <a:gd name="T50" fmla="*/ 129 w 232"/>
              <a:gd name="T51" fmla="*/ 208 h 232"/>
              <a:gd name="T52" fmla="*/ 124 w 232"/>
              <a:gd name="T53" fmla="*/ 94 h 232"/>
              <a:gd name="T54" fmla="*/ 70 w 232"/>
              <a:gd name="T55" fmla="*/ 69 h 232"/>
              <a:gd name="T56" fmla="*/ 94 w 232"/>
              <a:gd name="T57" fmla="*/ 124 h 232"/>
              <a:gd name="T58" fmla="*/ 109 w 232"/>
              <a:gd name="T59" fmla="*/ 138 h 232"/>
              <a:gd name="T60" fmla="*/ 163 w 232"/>
              <a:gd name="T61" fmla="*/ 163 h 232"/>
              <a:gd name="T62" fmla="*/ 138 w 232"/>
              <a:gd name="T63" fmla="*/ 108 h 232"/>
              <a:gd name="T64" fmla="*/ 124 w 232"/>
              <a:gd name="T65" fmla="*/ 94 h 232"/>
              <a:gd name="T66" fmla="*/ 123 w 232"/>
              <a:gd name="T67" fmla="*/ 123 h 232"/>
              <a:gd name="T68" fmla="*/ 110 w 232"/>
              <a:gd name="T69" fmla="*/ 123 h 232"/>
              <a:gd name="T70" fmla="*/ 110 w 232"/>
              <a:gd name="T71" fmla="*/ 109 h 232"/>
              <a:gd name="T72" fmla="*/ 123 w 232"/>
              <a:gd name="T73" fmla="*/ 109 h 232"/>
              <a:gd name="T74" fmla="*/ 123 w 232"/>
              <a:gd name="T75" fmla="*/ 12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2" h="232">
                <a:moveTo>
                  <a:pt x="116" y="0"/>
                </a:moveTo>
                <a:cubicBezTo>
                  <a:pt x="52" y="0"/>
                  <a:pt x="0" y="52"/>
                  <a:pt x="0" y="116"/>
                </a:cubicBezTo>
                <a:cubicBezTo>
                  <a:pt x="0" y="180"/>
                  <a:pt x="52" y="232"/>
                  <a:pt x="116" y="232"/>
                </a:cubicBezTo>
                <a:cubicBezTo>
                  <a:pt x="180" y="232"/>
                  <a:pt x="232" y="180"/>
                  <a:pt x="232" y="116"/>
                </a:cubicBezTo>
                <a:cubicBezTo>
                  <a:pt x="232" y="52"/>
                  <a:pt x="180" y="0"/>
                  <a:pt x="116" y="0"/>
                </a:cubicBezTo>
                <a:close/>
                <a:moveTo>
                  <a:pt x="129" y="208"/>
                </a:moveTo>
                <a:cubicBezTo>
                  <a:pt x="129" y="190"/>
                  <a:pt x="129" y="190"/>
                  <a:pt x="129" y="190"/>
                </a:cubicBezTo>
                <a:cubicBezTo>
                  <a:pt x="129" y="183"/>
                  <a:pt x="123" y="178"/>
                  <a:pt x="117" y="178"/>
                </a:cubicBezTo>
                <a:cubicBezTo>
                  <a:pt x="110" y="178"/>
                  <a:pt x="105" y="183"/>
                  <a:pt x="105" y="190"/>
                </a:cubicBezTo>
                <a:cubicBezTo>
                  <a:pt x="105" y="208"/>
                  <a:pt x="105" y="208"/>
                  <a:pt x="105" y="208"/>
                </a:cubicBezTo>
                <a:cubicBezTo>
                  <a:pt x="63" y="203"/>
                  <a:pt x="30" y="170"/>
                  <a:pt x="25" y="129"/>
                </a:cubicBezTo>
                <a:cubicBezTo>
                  <a:pt x="42" y="129"/>
                  <a:pt x="42" y="129"/>
                  <a:pt x="42" y="129"/>
                </a:cubicBezTo>
                <a:cubicBezTo>
                  <a:pt x="48" y="129"/>
                  <a:pt x="53" y="123"/>
                  <a:pt x="53" y="117"/>
                </a:cubicBezTo>
                <a:cubicBezTo>
                  <a:pt x="53" y="110"/>
                  <a:pt x="48" y="105"/>
                  <a:pt x="42" y="105"/>
                </a:cubicBezTo>
                <a:cubicBezTo>
                  <a:pt x="24" y="105"/>
                  <a:pt x="24" y="105"/>
                  <a:pt x="24" y="105"/>
                </a:cubicBezTo>
                <a:cubicBezTo>
                  <a:pt x="29" y="63"/>
                  <a:pt x="63" y="30"/>
                  <a:pt x="104" y="25"/>
                </a:cubicBezTo>
                <a:cubicBezTo>
                  <a:pt x="104" y="41"/>
                  <a:pt x="104" y="41"/>
                  <a:pt x="104" y="41"/>
                </a:cubicBezTo>
                <a:cubicBezTo>
                  <a:pt x="104" y="47"/>
                  <a:pt x="109" y="53"/>
                  <a:pt x="116" y="53"/>
                </a:cubicBezTo>
                <a:cubicBezTo>
                  <a:pt x="122" y="53"/>
                  <a:pt x="128" y="47"/>
                  <a:pt x="128" y="41"/>
                </a:cubicBezTo>
                <a:cubicBezTo>
                  <a:pt x="128" y="25"/>
                  <a:pt x="128" y="25"/>
                  <a:pt x="128" y="25"/>
                </a:cubicBezTo>
                <a:cubicBezTo>
                  <a:pt x="169" y="30"/>
                  <a:pt x="202" y="63"/>
                  <a:pt x="208" y="104"/>
                </a:cubicBezTo>
                <a:cubicBezTo>
                  <a:pt x="190" y="104"/>
                  <a:pt x="190" y="104"/>
                  <a:pt x="190" y="104"/>
                </a:cubicBezTo>
                <a:cubicBezTo>
                  <a:pt x="184" y="104"/>
                  <a:pt x="179" y="109"/>
                  <a:pt x="179" y="116"/>
                </a:cubicBezTo>
                <a:cubicBezTo>
                  <a:pt x="179" y="122"/>
                  <a:pt x="184" y="128"/>
                  <a:pt x="190" y="128"/>
                </a:cubicBezTo>
                <a:cubicBezTo>
                  <a:pt x="208" y="128"/>
                  <a:pt x="208" y="128"/>
                  <a:pt x="208" y="128"/>
                </a:cubicBezTo>
                <a:cubicBezTo>
                  <a:pt x="203" y="169"/>
                  <a:pt x="170" y="202"/>
                  <a:pt x="129" y="208"/>
                </a:cubicBezTo>
                <a:close/>
                <a:moveTo>
                  <a:pt x="124" y="94"/>
                </a:moveTo>
                <a:cubicBezTo>
                  <a:pt x="70" y="69"/>
                  <a:pt x="70" y="69"/>
                  <a:pt x="70" y="69"/>
                </a:cubicBezTo>
                <a:cubicBezTo>
                  <a:pt x="94" y="124"/>
                  <a:pt x="94" y="124"/>
                  <a:pt x="94" y="124"/>
                </a:cubicBezTo>
                <a:cubicBezTo>
                  <a:pt x="97" y="129"/>
                  <a:pt x="103" y="136"/>
                  <a:pt x="109" y="138"/>
                </a:cubicBezTo>
                <a:cubicBezTo>
                  <a:pt x="163" y="163"/>
                  <a:pt x="163" y="163"/>
                  <a:pt x="163" y="163"/>
                </a:cubicBezTo>
                <a:cubicBezTo>
                  <a:pt x="138" y="108"/>
                  <a:pt x="138" y="108"/>
                  <a:pt x="138" y="108"/>
                </a:cubicBezTo>
                <a:cubicBezTo>
                  <a:pt x="136" y="103"/>
                  <a:pt x="130" y="96"/>
                  <a:pt x="124" y="94"/>
                </a:cubicBezTo>
                <a:close/>
                <a:moveTo>
                  <a:pt x="123" y="123"/>
                </a:moveTo>
                <a:cubicBezTo>
                  <a:pt x="119" y="126"/>
                  <a:pt x="113" y="126"/>
                  <a:pt x="110" y="123"/>
                </a:cubicBezTo>
                <a:cubicBezTo>
                  <a:pt x="106" y="119"/>
                  <a:pt x="106" y="113"/>
                  <a:pt x="110" y="109"/>
                </a:cubicBezTo>
                <a:cubicBezTo>
                  <a:pt x="113" y="106"/>
                  <a:pt x="119" y="106"/>
                  <a:pt x="123" y="109"/>
                </a:cubicBezTo>
                <a:cubicBezTo>
                  <a:pt x="127" y="113"/>
                  <a:pt x="127" y="119"/>
                  <a:pt x="123" y="123"/>
                </a:cubicBezTo>
                <a:close/>
              </a:path>
            </a:pathLst>
          </a:custGeom>
          <a:solidFill>
            <a:schemeClr val="bg1">
              <a:lumMod val="65000"/>
            </a:schemeClr>
          </a:solidFill>
          <a:ln>
            <a:noFill/>
          </a:ln>
          <a:extLst/>
        </p:spPr>
        <p:txBody>
          <a:bodyPr wrap="square" lIns="91440" tIns="45720" rIns="91440" bIns="45720" anchor="ctr">
            <a:normAutofit/>
          </a:bodyPr>
          <a:lstStyle/>
          <a:p>
            <a:pPr algn="ctr"/>
            <a:endParaRPr/>
          </a:p>
        </p:txBody>
      </p:sp>
      <p:sp>
        <p:nvSpPr>
          <p:cNvPr id="17" name="íşļîḓè">
            <a:extLst>
              <a:ext uri="{FF2B5EF4-FFF2-40B4-BE49-F238E27FC236}">
                <a16:creationId xmlns:a16="http://schemas.microsoft.com/office/drawing/2014/main" id="{81ABA8A9-5079-4B33-940C-2FEB3C39556C}"/>
              </a:ext>
            </a:extLst>
          </p:cNvPr>
          <p:cNvSpPr/>
          <p:nvPr/>
        </p:nvSpPr>
        <p:spPr bwMode="auto">
          <a:xfrm>
            <a:off x="6933175" y="1069305"/>
            <a:ext cx="467085" cy="467085"/>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rgbClr val="D71318"/>
          </a:solidFill>
          <a:ln>
            <a:noFill/>
          </a:ln>
          <a:extLst/>
        </p:spPr>
        <p:txBody>
          <a:bodyPr wrap="square" lIns="91440" tIns="45720" rIns="91440" bIns="45720" anchor="ctr">
            <a:normAutofit/>
          </a:bodyPr>
          <a:lstStyle/>
          <a:p>
            <a:pPr algn="ctr"/>
            <a:endParaRPr/>
          </a:p>
        </p:txBody>
      </p:sp>
      <p:sp>
        <p:nvSpPr>
          <p:cNvPr id="36" name="işliḓe">
            <a:extLst>
              <a:ext uri="{FF2B5EF4-FFF2-40B4-BE49-F238E27FC236}">
                <a16:creationId xmlns:a16="http://schemas.microsoft.com/office/drawing/2014/main" id="{7492A124-E763-417A-9CC1-22FF9AEEEB6A}"/>
              </a:ext>
            </a:extLst>
          </p:cNvPr>
          <p:cNvSpPr/>
          <p:nvPr/>
        </p:nvSpPr>
        <p:spPr>
          <a:xfrm rot="16200000">
            <a:off x="6764727" y="1206498"/>
            <a:ext cx="221848" cy="191248"/>
          </a:xfrm>
          <a:prstGeom prst="triangl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25000" lnSpcReduction="20000"/>
          </a:bodyPr>
          <a:lstStyle/>
          <a:p>
            <a:pPr algn="ctr"/>
            <a:endParaRPr>
              <a:solidFill>
                <a:schemeClr val="tx1"/>
              </a:solidFill>
            </a:endParaRPr>
          </a:p>
        </p:txBody>
      </p:sp>
      <p:sp>
        <p:nvSpPr>
          <p:cNvPr id="25"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05/</a:t>
            </a:r>
            <a:r>
              <a:rPr lang="zh-CN" altLang="en-US" dirty="0">
                <a:cs typeface="+mn-ea"/>
                <a:sym typeface="+mn-lt"/>
              </a:rPr>
              <a:t>流程版式</a:t>
            </a:r>
            <a:endParaRPr kumimoji="1" lang="zh-CN" altLang="en-US" dirty="0"/>
          </a:p>
        </p:txBody>
      </p:sp>
      <p:sp>
        <p:nvSpPr>
          <p:cNvPr id="27"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31566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28</a:t>
            </a:fld>
            <a:endParaRPr lang="en-US"/>
          </a:p>
        </p:txBody>
      </p:sp>
      <p:grpSp>
        <p:nvGrpSpPr>
          <p:cNvPr id="4" name="107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789958" y="1729047"/>
            <a:ext cx="8635250" cy="3843252"/>
            <a:chOff x="1789958" y="1729047"/>
            <a:chExt cx="8635250" cy="3843252"/>
          </a:xfrm>
        </p:grpSpPr>
        <p:sp>
          <p:nvSpPr>
            <p:cNvPr id="5" name="îşlîḍê">
              <a:extLst>
                <a:ext uri="{FF2B5EF4-FFF2-40B4-BE49-F238E27FC236}">
                  <a16:creationId xmlns:a16="http://schemas.microsoft.com/office/drawing/2014/main" id="{6D52A0A5-1917-4227-9E2F-93CA774635F4}"/>
                </a:ext>
              </a:extLst>
            </p:cNvPr>
            <p:cNvSpPr/>
            <p:nvPr/>
          </p:nvSpPr>
          <p:spPr>
            <a:xfrm rot="2700000">
              <a:off x="1602980" y="1970351"/>
              <a:ext cx="2290094" cy="1916137"/>
            </a:xfrm>
            <a:custGeom>
              <a:avLst/>
              <a:gdLst>
                <a:gd name="connsiteX0" fmla="*/ 0 w 2946580"/>
                <a:gd name="connsiteY0" fmla="*/ 2054511 h 2465423"/>
                <a:gd name="connsiteX1" fmla="*/ 0 w 2946580"/>
                <a:gd name="connsiteY1" fmla="*/ 410912 h 2465423"/>
                <a:gd name="connsiteX2" fmla="*/ 410912 w 2946580"/>
                <a:gd name="connsiteY2" fmla="*/ 0 h 2465423"/>
                <a:gd name="connsiteX3" fmla="*/ 2054511 w 2946580"/>
                <a:gd name="connsiteY3" fmla="*/ 0 h 2465423"/>
                <a:gd name="connsiteX4" fmla="*/ 2465423 w 2946580"/>
                <a:gd name="connsiteY4" fmla="*/ 410912 h 2465423"/>
                <a:gd name="connsiteX5" fmla="*/ 2465423 w 2946580"/>
                <a:gd name="connsiteY5" fmla="*/ 1044380 h 2465423"/>
                <a:gd name="connsiteX6" fmla="*/ 2569918 w 2946580"/>
                <a:gd name="connsiteY6" fmla="*/ 1044380 h 2465423"/>
                <a:gd name="connsiteX7" fmla="*/ 2569918 w 2946580"/>
                <a:gd name="connsiteY7" fmla="*/ 856049 h 2465423"/>
                <a:gd name="connsiteX8" fmla="*/ 2946580 w 2946580"/>
                <a:gd name="connsiteY8" fmla="*/ 1232711 h 2465423"/>
                <a:gd name="connsiteX9" fmla="*/ 2569918 w 2946580"/>
                <a:gd name="connsiteY9" fmla="*/ 1609373 h 2465423"/>
                <a:gd name="connsiteX10" fmla="*/ 2569918 w 2946580"/>
                <a:gd name="connsiteY10" fmla="*/ 1421042 h 2465423"/>
                <a:gd name="connsiteX11" fmla="*/ 2465423 w 2946580"/>
                <a:gd name="connsiteY11" fmla="*/ 1421042 h 2465423"/>
                <a:gd name="connsiteX12" fmla="*/ 2465423 w 2946580"/>
                <a:gd name="connsiteY12" fmla="*/ 2054511 h 2465423"/>
                <a:gd name="connsiteX13" fmla="*/ 2054511 w 2946580"/>
                <a:gd name="connsiteY13" fmla="*/ 2465423 h 2465423"/>
                <a:gd name="connsiteX14" fmla="*/ 410912 w 2946580"/>
                <a:gd name="connsiteY14" fmla="*/ 2465423 h 2465423"/>
                <a:gd name="connsiteX15" fmla="*/ 0 w 2946580"/>
                <a:gd name="connsiteY15" fmla="*/ 2054511 h 24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46580" h="2465423">
                  <a:moveTo>
                    <a:pt x="0" y="2054511"/>
                  </a:moveTo>
                  <a:lnTo>
                    <a:pt x="0" y="410912"/>
                  </a:lnTo>
                  <a:cubicBezTo>
                    <a:pt x="0" y="183972"/>
                    <a:pt x="183972" y="0"/>
                    <a:pt x="410912" y="0"/>
                  </a:cubicBezTo>
                  <a:lnTo>
                    <a:pt x="2054511" y="0"/>
                  </a:lnTo>
                  <a:cubicBezTo>
                    <a:pt x="2281451" y="0"/>
                    <a:pt x="2465423" y="183972"/>
                    <a:pt x="2465423" y="410912"/>
                  </a:cubicBezTo>
                  <a:lnTo>
                    <a:pt x="2465423" y="1044380"/>
                  </a:lnTo>
                  <a:lnTo>
                    <a:pt x="2569918" y="1044380"/>
                  </a:lnTo>
                  <a:lnTo>
                    <a:pt x="2569918" y="856049"/>
                  </a:lnTo>
                  <a:lnTo>
                    <a:pt x="2946580" y="1232711"/>
                  </a:lnTo>
                  <a:lnTo>
                    <a:pt x="2569918" y="1609373"/>
                  </a:lnTo>
                  <a:lnTo>
                    <a:pt x="2569918" y="1421042"/>
                  </a:lnTo>
                  <a:lnTo>
                    <a:pt x="2465423" y="1421042"/>
                  </a:lnTo>
                  <a:lnTo>
                    <a:pt x="2465423" y="2054511"/>
                  </a:lnTo>
                  <a:cubicBezTo>
                    <a:pt x="2465423" y="2281451"/>
                    <a:pt x="2281451" y="2465423"/>
                    <a:pt x="2054511" y="2465423"/>
                  </a:cubicBezTo>
                  <a:lnTo>
                    <a:pt x="410912" y="2465423"/>
                  </a:lnTo>
                  <a:cubicBezTo>
                    <a:pt x="183972" y="2465423"/>
                    <a:pt x="0" y="2281451"/>
                    <a:pt x="0" y="2054511"/>
                  </a:cubicBezTo>
                  <a:close/>
                </a:path>
              </a:pathLst>
            </a:custGeom>
            <a:solidFill>
              <a:srgbClr val="D7131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6" name="íSľïḋe">
              <a:extLst>
                <a:ext uri="{FF2B5EF4-FFF2-40B4-BE49-F238E27FC236}">
                  <a16:creationId xmlns:a16="http://schemas.microsoft.com/office/drawing/2014/main" id="{8689870A-F07E-466F-9AC6-A2CE24DC52FB}"/>
                </a:ext>
              </a:extLst>
            </p:cNvPr>
            <p:cNvSpPr/>
            <p:nvPr/>
          </p:nvSpPr>
          <p:spPr>
            <a:xfrm>
              <a:off x="2367849" y="1729259"/>
              <a:ext cx="491802" cy="4918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r>
                <a:rPr lang="en-US" sz="1100" b="1" dirty="0">
                  <a:solidFill>
                    <a:srgbClr val="D71318"/>
                  </a:solidFill>
                </a:rPr>
                <a:t>01</a:t>
              </a:r>
            </a:p>
          </p:txBody>
        </p:sp>
        <p:sp>
          <p:nvSpPr>
            <p:cNvPr id="7" name="išḷïḋe">
              <a:extLst>
                <a:ext uri="{FF2B5EF4-FFF2-40B4-BE49-F238E27FC236}">
                  <a16:creationId xmlns:a16="http://schemas.microsoft.com/office/drawing/2014/main" id="{6710BF06-9820-4F03-9DFC-69E6B82C595A}"/>
                </a:ext>
              </a:extLst>
            </p:cNvPr>
            <p:cNvSpPr/>
            <p:nvPr/>
          </p:nvSpPr>
          <p:spPr>
            <a:xfrm rot="2700000">
              <a:off x="5043441" y="1970350"/>
              <a:ext cx="2290094" cy="1916138"/>
            </a:xfrm>
            <a:custGeom>
              <a:avLst/>
              <a:gdLst>
                <a:gd name="connsiteX0" fmla="*/ 0 w 2946580"/>
                <a:gd name="connsiteY0" fmla="*/ 2054511 h 2465423"/>
                <a:gd name="connsiteX1" fmla="*/ 0 w 2946580"/>
                <a:gd name="connsiteY1" fmla="*/ 410912 h 2465423"/>
                <a:gd name="connsiteX2" fmla="*/ 410912 w 2946580"/>
                <a:gd name="connsiteY2" fmla="*/ 0 h 2465423"/>
                <a:gd name="connsiteX3" fmla="*/ 2054511 w 2946580"/>
                <a:gd name="connsiteY3" fmla="*/ 0 h 2465423"/>
                <a:gd name="connsiteX4" fmla="*/ 2465423 w 2946580"/>
                <a:gd name="connsiteY4" fmla="*/ 410912 h 2465423"/>
                <a:gd name="connsiteX5" fmla="*/ 2465423 w 2946580"/>
                <a:gd name="connsiteY5" fmla="*/ 1044380 h 2465423"/>
                <a:gd name="connsiteX6" fmla="*/ 2569918 w 2946580"/>
                <a:gd name="connsiteY6" fmla="*/ 1044380 h 2465423"/>
                <a:gd name="connsiteX7" fmla="*/ 2569918 w 2946580"/>
                <a:gd name="connsiteY7" fmla="*/ 856049 h 2465423"/>
                <a:gd name="connsiteX8" fmla="*/ 2946580 w 2946580"/>
                <a:gd name="connsiteY8" fmla="*/ 1232711 h 2465423"/>
                <a:gd name="connsiteX9" fmla="*/ 2569918 w 2946580"/>
                <a:gd name="connsiteY9" fmla="*/ 1609373 h 2465423"/>
                <a:gd name="connsiteX10" fmla="*/ 2569918 w 2946580"/>
                <a:gd name="connsiteY10" fmla="*/ 1421042 h 2465423"/>
                <a:gd name="connsiteX11" fmla="*/ 2465423 w 2946580"/>
                <a:gd name="connsiteY11" fmla="*/ 1421042 h 2465423"/>
                <a:gd name="connsiteX12" fmla="*/ 2465423 w 2946580"/>
                <a:gd name="connsiteY12" fmla="*/ 2054511 h 2465423"/>
                <a:gd name="connsiteX13" fmla="*/ 2054511 w 2946580"/>
                <a:gd name="connsiteY13" fmla="*/ 2465423 h 2465423"/>
                <a:gd name="connsiteX14" fmla="*/ 410912 w 2946580"/>
                <a:gd name="connsiteY14" fmla="*/ 2465423 h 2465423"/>
                <a:gd name="connsiteX15" fmla="*/ 0 w 2946580"/>
                <a:gd name="connsiteY15" fmla="*/ 2054511 h 24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46580" h="2465423">
                  <a:moveTo>
                    <a:pt x="0" y="2054511"/>
                  </a:moveTo>
                  <a:lnTo>
                    <a:pt x="0" y="410912"/>
                  </a:lnTo>
                  <a:cubicBezTo>
                    <a:pt x="0" y="183972"/>
                    <a:pt x="183972" y="0"/>
                    <a:pt x="410912" y="0"/>
                  </a:cubicBezTo>
                  <a:lnTo>
                    <a:pt x="2054511" y="0"/>
                  </a:lnTo>
                  <a:cubicBezTo>
                    <a:pt x="2281451" y="0"/>
                    <a:pt x="2465423" y="183972"/>
                    <a:pt x="2465423" y="410912"/>
                  </a:cubicBezTo>
                  <a:lnTo>
                    <a:pt x="2465423" y="1044380"/>
                  </a:lnTo>
                  <a:lnTo>
                    <a:pt x="2569918" y="1044380"/>
                  </a:lnTo>
                  <a:lnTo>
                    <a:pt x="2569918" y="856049"/>
                  </a:lnTo>
                  <a:lnTo>
                    <a:pt x="2946580" y="1232711"/>
                  </a:lnTo>
                  <a:lnTo>
                    <a:pt x="2569918" y="1609373"/>
                  </a:lnTo>
                  <a:lnTo>
                    <a:pt x="2569918" y="1421042"/>
                  </a:lnTo>
                  <a:lnTo>
                    <a:pt x="2465423" y="1421042"/>
                  </a:lnTo>
                  <a:lnTo>
                    <a:pt x="2465423" y="2054511"/>
                  </a:lnTo>
                  <a:cubicBezTo>
                    <a:pt x="2465423" y="2281451"/>
                    <a:pt x="2281451" y="2465423"/>
                    <a:pt x="2054511" y="2465423"/>
                  </a:cubicBezTo>
                  <a:lnTo>
                    <a:pt x="410912" y="2465423"/>
                  </a:lnTo>
                  <a:cubicBezTo>
                    <a:pt x="183972" y="2465423"/>
                    <a:pt x="0" y="2281451"/>
                    <a:pt x="0" y="2054511"/>
                  </a:cubicBezTo>
                  <a:close/>
                </a:path>
              </a:pathLst>
            </a:custGeom>
            <a:solidFill>
              <a:srgbClr val="A5A5A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8" name="íṣḻiďè">
              <a:extLst>
                <a:ext uri="{FF2B5EF4-FFF2-40B4-BE49-F238E27FC236}">
                  <a16:creationId xmlns:a16="http://schemas.microsoft.com/office/drawing/2014/main" id="{03E8F280-4BEE-451C-807C-D11854BD1583}"/>
                </a:ext>
              </a:extLst>
            </p:cNvPr>
            <p:cNvSpPr/>
            <p:nvPr/>
          </p:nvSpPr>
          <p:spPr>
            <a:xfrm>
              <a:off x="5786898" y="1729047"/>
              <a:ext cx="491802" cy="4918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lvl="0" algn="ctr"/>
              <a:r>
                <a:rPr lang="en-US" altLang="zh-CN" sz="1100" b="1" dirty="0">
                  <a:solidFill>
                    <a:schemeClr val="bg1">
                      <a:lumMod val="50000"/>
                    </a:schemeClr>
                  </a:solidFill>
                </a:rPr>
                <a:t>03</a:t>
              </a:r>
            </a:p>
          </p:txBody>
        </p:sp>
        <p:sp>
          <p:nvSpPr>
            <p:cNvPr id="9" name="îślídè">
              <a:extLst>
                <a:ext uri="{FF2B5EF4-FFF2-40B4-BE49-F238E27FC236}">
                  <a16:creationId xmlns:a16="http://schemas.microsoft.com/office/drawing/2014/main" id="{63719098-64BB-4827-B466-CCCE46A124C8}"/>
                </a:ext>
              </a:extLst>
            </p:cNvPr>
            <p:cNvSpPr/>
            <p:nvPr/>
          </p:nvSpPr>
          <p:spPr>
            <a:xfrm rot="2700000">
              <a:off x="8509070" y="1852975"/>
              <a:ext cx="1916138" cy="1916138"/>
            </a:xfrm>
            <a:prstGeom prst="roundRect">
              <a:avLst/>
            </a:prstGeom>
            <a:solidFill>
              <a:srgbClr val="A5A5A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0" name="is1ïḑè">
              <a:extLst>
                <a:ext uri="{FF2B5EF4-FFF2-40B4-BE49-F238E27FC236}">
                  <a16:creationId xmlns:a16="http://schemas.microsoft.com/office/drawing/2014/main" id="{85F74163-DAF2-4A73-A141-0B2B6F849B8F}"/>
                </a:ext>
              </a:extLst>
            </p:cNvPr>
            <p:cNvSpPr/>
            <p:nvPr/>
          </p:nvSpPr>
          <p:spPr>
            <a:xfrm>
              <a:off x="9215509" y="1729048"/>
              <a:ext cx="491802" cy="4918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lvl="0" algn="ctr"/>
              <a:r>
                <a:rPr lang="en-US" altLang="zh-CN" sz="1100" b="1" dirty="0">
                  <a:solidFill>
                    <a:schemeClr val="bg1">
                      <a:lumMod val="50000"/>
                    </a:schemeClr>
                  </a:solidFill>
                </a:rPr>
                <a:t>05</a:t>
              </a:r>
            </a:p>
          </p:txBody>
        </p:sp>
        <p:sp>
          <p:nvSpPr>
            <p:cNvPr id="11" name="ï$ḻîḓè">
              <a:extLst>
                <a:ext uri="{FF2B5EF4-FFF2-40B4-BE49-F238E27FC236}">
                  <a16:creationId xmlns:a16="http://schemas.microsoft.com/office/drawing/2014/main" id="{B3616CC3-7ED3-407F-8F63-FBD7874FF3FE}"/>
                </a:ext>
              </a:extLst>
            </p:cNvPr>
            <p:cNvSpPr/>
            <p:nvPr/>
          </p:nvSpPr>
          <p:spPr>
            <a:xfrm rot="18900000">
              <a:off x="3257012" y="3457478"/>
              <a:ext cx="2290094" cy="1916138"/>
            </a:xfrm>
            <a:custGeom>
              <a:avLst/>
              <a:gdLst>
                <a:gd name="connsiteX0" fmla="*/ 0 w 2946580"/>
                <a:gd name="connsiteY0" fmla="*/ 2054511 h 2465423"/>
                <a:gd name="connsiteX1" fmla="*/ 0 w 2946580"/>
                <a:gd name="connsiteY1" fmla="*/ 410912 h 2465423"/>
                <a:gd name="connsiteX2" fmla="*/ 410912 w 2946580"/>
                <a:gd name="connsiteY2" fmla="*/ 0 h 2465423"/>
                <a:gd name="connsiteX3" fmla="*/ 2054511 w 2946580"/>
                <a:gd name="connsiteY3" fmla="*/ 0 h 2465423"/>
                <a:gd name="connsiteX4" fmla="*/ 2465423 w 2946580"/>
                <a:gd name="connsiteY4" fmla="*/ 410912 h 2465423"/>
                <a:gd name="connsiteX5" fmla="*/ 2465423 w 2946580"/>
                <a:gd name="connsiteY5" fmla="*/ 1044380 h 2465423"/>
                <a:gd name="connsiteX6" fmla="*/ 2569918 w 2946580"/>
                <a:gd name="connsiteY6" fmla="*/ 1044380 h 2465423"/>
                <a:gd name="connsiteX7" fmla="*/ 2569918 w 2946580"/>
                <a:gd name="connsiteY7" fmla="*/ 856049 h 2465423"/>
                <a:gd name="connsiteX8" fmla="*/ 2946580 w 2946580"/>
                <a:gd name="connsiteY8" fmla="*/ 1232711 h 2465423"/>
                <a:gd name="connsiteX9" fmla="*/ 2569918 w 2946580"/>
                <a:gd name="connsiteY9" fmla="*/ 1609373 h 2465423"/>
                <a:gd name="connsiteX10" fmla="*/ 2569918 w 2946580"/>
                <a:gd name="connsiteY10" fmla="*/ 1421042 h 2465423"/>
                <a:gd name="connsiteX11" fmla="*/ 2465423 w 2946580"/>
                <a:gd name="connsiteY11" fmla="*/ 1421042 h 2465423"/>
                <a:gd name="connsiteX12" fmla="*/ 2465423 w 2946580"/>
                <a:gd name="connsiteY12" fmla="*/ 2054511 h 2465423"/>
                <a:gd name="connsiteX13" fmla="*/ 2054511 w 2946580"/>
                <a:gd name="connsiteY13" fmla="*/ 2465423 h 2465423"/>
                <a:gd name="connsiteX14" fmla="*/ 410912 w 2946580"/>
                <a:gd name="connsiteY14" fmla="*/ 2465423 h 2465423"/>
                <a:gd name="connsiteX15" fmla="*/ 0 w 2946580"/>
                <a:gd name="connsiteY15" fmla="*/ 2054511 h 24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46580" h="2465423">
                  <a:moveTo>
                    <a:pt x="0" y="2054511"/>
                  </a:moveTo>
                  <a:lnTo>
                    <a:pt x="0" y="410912"/>
                  </a:lnTo>
                  <a:cubicBezTo>
                    <a:pt x="0" y="183972"/>
                    <a:pt x="183972" y="0"/>
                    <a:pt x="410912" y="0"/>
                  </a:cubicBezTo>
                  <a:lnTo>
                    <a:pt x="2054511" y="0"/>
                  </a:lnTo>
                  <a:cubicBezTo>
                    <a:pt x="2281451" y="0"/>
                    <a:pt x="2465423" y="183972"/>
                    <a:pt x="2465423" y="410912"/>
                  </a:cubicBezTo>
                  <a:lnTo>
                    <a:pt x="2465423" y="1044380"/>
                  </a:lnTo>
                  <a:lnTo>
                    <a:pt x="2569918" y="1044380"/>
                  </a:lnTo>
                  <a:lnTo>
                    <a:pt x="2569918" y="856049"/>
                  </a:lnTo>
                  <a:lnTo>
                    <a:pt x="2946580" y="1232711"/>
                  </a:lnTo>
                  <a:lnTo>
                    <a:pt x="2569918" y="1609373"/>
                  </a:lnTo>
                  <a:lnTo>
                    <a:pt x="2569918" y="1421042"/>
                  </a:lnTo>
                  <a:lnTo>
                    <a:pt x="2465423" y="1421042"/>
                  </a:lnTo>
                  <a:lnTo>
                    <a:pt x="2465423" y="2054511"/>
                  </a:lnTo>
                  <a:cubicBezTo>
                    <a:pt x="2465423" y="2281451"/>
                    <a:pt x="2281451" y="2465423"/>
                    <a:pt x="2054511" y="2465423"/>
                  </a:cubicBezTo>
                  <a:lnTo>
                    <a:pt x="410912" y="2465423"/>
                  </a:lnTo>
                  <a:cubicBezTo>
                    <a:pt x="183972" y="2465423"/>
                    <a:pt x="0" y="2281451"/>
                    <a:pt x="0" y="2054511"/>
                  </a:cubicBezTo>
                  <a:close/>
                </a:path>
              </a:pathLst>
            </a:custGeom>
            <a:solidFill>
              <a:srgbClr val="A5A5A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2" name="îŝḷïḑe">
              <a:extLst>
                <a:ext uri="{FF2B5EF4-FFF2-40B4-BE49-F238E27FC236}">
                  <a16:creationId xmlns:a16="http://schemas.microsoft.com/office/drawing/2014/main" id="{B87ED255-7E81-40F8-8C14-305AE5263C84}"/>
                </a:ext>
              </a:extLst>
            </p:cNvPr>
            <p:cNvSpPr/>
            <p:nvPr/>
          </p:nvSpPr>
          <p:spPr>
            <a:xfrm>
              <a:off x="4016215" y="5080497"/>
              <a:ext cx="491802" cy="4918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lvl="0" algn="ctr"/>
              <a:r>
                <a:rPr lang="en-US" altLang="zh-CN" sz="1100" b="1" dirty="0">
                  <a:solidFill>
                    <a:schemeClr val="bg1">
                      <a:lumMod val="50000"/>
                    </a:schemeClr>
                  </a:solidFill>
                </a:rPr>
                <a:t>02</a:t>
              </a:r>
            </a:p>
          </p:txBody>
        </p:sp>
        <p:sp>
          <p:nvSpPr>
            <p:cNvPr id="13" name="iṣļîdé">
              <a:extLst>
                <a:ext uri="{FF2B5EF4-FFF2-40B4-BE49-F238E27FC236}">
                  <a16:creationId xmlns:a16="http://schemas.microsoft.com/office/drawing/2014/main" id="{549986AC-64F7-4B42-9961-9C0343E42A9C}"/>
                </a:ext>
              </a:extLst>
            </p:cNvPr>
            <p:cNvSpPr/>
            <p:nvPr/>
          </p:nvSpPr>
          <p:spPr>
            <a:xfrm rot="18900000">
              <a:off x="6697472" y="3457478"/>
              <a:ext cx="2290094" cy="1916138"/>
            </a:xfrm>
            <a:custGeom>
              <a:avLst/>
              <a:gdLst>
                <a:gd name="connsiteX0" fmla="*/ 0 w 2946580"/>
                <a:gd name="connsiteY0" fmla="*/ 2054511 h 2465423"/>
                <a:gd name="connsiteX1" fmla="*/ 0 w 2946580"/>
                <a:gd name="connsiteY1" fmla="*/ 410912 h 2465423"/>
                <a:gd name="connsiteX2" fmla="*/ 410912 w 2946580"/>
                <a:gd name="connsiteY2" fmla="*/ 0 h 2465423"/>
                <a:gd name="connsiteX3" fmla="*/ 2054511 w 2946580"/>
                <a:gd name="connsiteY3" fmla="*/ 0 h 2465423"/>
                <a:gd name="connsiteX4" fmla="*/ 2465423 w 2946580"/>
                <a:gd name="connsiteY4" fmla="*/ 410912 h 2465423"/>
                <a:gd name="connsiteX5" fmla="*/ 2465423 w 2946580"/>
                <a:gd name="connsiteY5" fmla="*/ 1044380 h 2465423"/>
                <a:gd name="connsiteX6" fmla="*/ 2569918 w 2946580"/>
                <a:gd name="connsiteY6" fmla="*/ 1044380 h 2465423"/>
                <a:gd name="connsiteX7" fmla="*/ 2569918 w 2946580"/>
                <a:gd name="connsiteY7" fmla="*/ 856049 h 2465423"/>
                <a:gd name="connsiteX8" fmla="*/ 2946580 w 2946580"/>
                <a:gd name="connsiteY8" fmla="*/ 1232711 h 2465423"/>
                <a:gd name="connsiteX9" fmla="*/ 2569918 w 2946580"/>
                <a:gd name="connsiteY9" fmla="*/ 1609373 h 2465423"/>
                <a:gd name="connsiteX10" fmla="*/ 2569918 w 2946580"/>
                <a:gd name="connsiteY10" fmla="*/ 1421042 h 2465423"/>
                <a:gd name="connsiteX11" fmla="*/ 2465423 w 2946580"/>
                <a:gd name="connsiteY11" fmla="*/ 1421042 h 2465423"/>
                <a:gd name="connsiteX12" fmla="*/ 2465423 w 2946580"/>
                <a:gd name="connsiteY12" fmla="*/ 2054511 h 2465423"/>
                <a:gd name="connsiteX13" fmla="*/ 2054511 w 2946580"/>
                <a:gd name="connsiteY13" fmla="*/ 2465423 h 2465423"/>
                <a:gd name="connsiteX14" fmla="*/ 410912 w 2946580"/>
                <a:gd name="connsiteY14" fmla="*/ 2465423 h 2465423"/>
                <a:gd name="connsiteX15" fmla="*/ 0 w 2946580"/>
                <a:gd name="connsiteY15" fmla="*/ 2054511 h 24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46580" h="2465423">
                  <a:moveTo>
                    <a:pt x="0" y="2054511"/>
                  </a:moveTo>
                  <a:lnTo>
                    <a:pt x="0" y="410912"/>
                  </a:lnTo>
                  <a:cubicBezTo>
                    <a:pt x="0" y="183972"/>
                    <a:pt x="183972" y="0"/>
                    <a:pt x="410912" y="0"/>
                  </a:cubicBezTo>
                  <a:lnTo>
                    <a:pt x="2054511" y="0"/>
                  </a:lnTo>
                  <a:cubicBezTo>
                    <a:pt x="2281451" y="0"/>
                    <a:pt x="2465423" y="183972"/>
                    <a:pt x="2465423" y="410912"/>
                  </a:cubicBezTo>
                  <a:lnTo>
                    <a:pt x="2465423" y="1044380"/>
                  </a:lnTo>
                  <a:lnTo>
                    <a:pt x="2569918" y="1044380"/>
                  </a:lnTo>
                  <a:lnTo>
                    <a:pt x="2569918" y="856049"/>
                  </a:lnTo>
                  <a:lnTo>
                    <a:pt x="2946580" y="1232711"/>
                  </a:lnTo>
                  <a:lnTo>
                    <a:pt x="2569918" y="1609373"/>
                  </a:lnTo>
                  <a:lnTo>
                    <a:pt x="2569918" y="1421042"/>
                  </a:lnTo>
                  <a:lnTo>
                    <a:pt x="2465423" y="1421042"/>
                  </a:lnTo>
                  <a:lnTo>
                    <a:pt x="2465423" y="2054511"/>
                  </a:lnTo>
                  <a:cubicBezTo>
                    <a:pt x="2465423" y="2281451"/>
                    <a:pt x="2281451" y="2465423"/>
                    <a:pt x="2054511" y="2465423"/>
                  </a:cubicBezTo>
                  <a:lnTo>
                    <a:pt x="410912" y="2465423"/>
                  </a:lnTo>
                  <a:cubicBezTo>
                    <a:pt x="183972" y="2465423"/>
                    <a:pt x="0" y="2281451"/>
                    <a:pt x="0" y="2054511"/>
                  </a:cubicBezTo>
                  <a:close/>
                </a:path>
              </a:pathLst>
            </a:custGeom>
            <a:solidFill>
              <a:srgbClr val="D7131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4" name="íṩ1iďe">
              <a:extLst>
                <a:ext uri="{FF2B5EF4-FFF2-40B4-BE49-F238E27FC236}">
                  <a16:creationId xmlns:a16="http://schemas.microsoft.com/office/drawing/2014/main" id="{B8B87EE9-0728-4461-AA59-F4E32FEFE6CD}"/>
                </a:ext>
              </a:extLst>
            </p:cNvPr>
            <p:cNvSpPr/>
            <p:nvPr/>
          </p:nvSpPr>
          <p:spPr>
            <a:xfrm>
              <a:off x="7474419" y="5080497"/>
              <a:ext cx="491802" cy="4918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lvl="0" algn="ctr"/>
              <a:r>
                <a:rPr lang="en-US" altLang="zh-CN" sz="1100" b="1" dirty="0">
                  <a:solidFill>
                    <a:srgbClr val="D71318"/>
                  </a:solidFill>
                </a:rPr>
                <a:t>04</a:t>
              </a:r>
            </a:p>
          </p:txBody>
        </p:sp>
        <p:sp>
          <p:nvSpPr>
            <p:cNvPr id="15" name="î$ḻiḓe">
              <a:extLst>
                <a:ext uri="{FF2B5EF4-FFF2-40B4-BE49-F238E27FC236}">
                  <a16:creationId xmlns:a16="http://schemas.microsoft.com/office/drawing/2014/main" id="{A431740B-136D-4123-A545-71F5D0925752}"/>
                </a:ext>
              </a:extLst>
            </p:cNvPr>
            <p:cNvSpPr/>
            <p:nvPr/>
          </p:nvSpPr>
          <p:spPr>
            <a:xfrm>
              <a:off x="1978988" y="2420888"/>
              <a:ext cx="1261884" cy="415498"/>
            </a:xfrm>
            <a:prstGeom prst="rect">
              <a:avLst/>
            </a:prstGeom>
          </p:spPr>
          <p:txBody>
            <a:bodyPr wrap="square" lIns="91440" tIns="45720" rIns="91440" bIns="45720">
              <a:normAutofit/>
            </a:bodyPr>
            <a:lstStyle/>
            <a:p>
              <a:pPr lvl="0" algn="ctr"/>
              <a:r>
                <a:rPr lang="en-US" altLang="zh-CN" sz="1400" b="1" dirty="0">
                  <a:solidFill>
                    <a:schemeClr val="bg1"/>
                  </a:solidFill>
                </a:rPr>
                <a:t>Text here</a:t>
              </a:r>
              <a:endParaRPr lang="zh-CN" altLang="en-US" sz="1400" b="1" dirty="0">
                <a:solidFill>
                  <a:schemeClr val="bg1"/>
                </a:solidFill>
              </a:endParaRPr>
            </a:p>
          </p:txBody>
        </p:sp>
        <p:sp>
          <p:nvSpPr>
            <p:cNvPr id="16" name="ïṡlide">
              <a:extLst>
                <a:ext uri="{FF2B5EF4-FFF2-40B4-BE49-F238E27FC236}">
                  <a16:creationId xmlns:a16="http://schemas.microsoft.com/office/drawing/2014/main" id="{AFE89EAC-3E26-4074-AA59-0CD80108A0DE}"/>
                </a:ext>
              </a:extLst>
            </p:cNvPr>
            <p:cNvSpPr/>
            <p:nvPr/>
          </p:nvSpPr>
          <p:spPr>
            <a:xfrm>
              <a:off x="5401857" y="2420888"/>
              <a:ext cx="1261884" cy="415498"/>
            </a:xfrm>
            <a:prstGeom prst="rect">
              <a:avLst/>
            </a:prstGeom>
          </p:spPr>
          <p:txBody>
            <a:bodyPr wrap="square" lIns="91440" tIns="45720" rIns="91440" bIns="45720">
              <a:normAutofit/>
            </a:bodyPr>
            <a:lstStyle/>
            <a:p>
              <a:pPr lvl="0" algn="ctr"/>
              <a:r>
                <a:rPr lang="en-US" altLang="zh-CN" sz="1400" b="1" dirty="0">
                  <a:solidFill>
                    <a:schemeClr val="bg1"/>
                  </a:solidFill>
                </a:rPr>
                <a:t>Text here</a:t>
              </a:r>
              <a:endParaRPr lang="zh-CN" altLang="en-US" sz="1400" b="1" dirty="0">
                <a:solidFill>
                  <a:schemeClr val="bg1"/>
                </a:solidFill>
              </a:endParaRPr>
            </a:p>
          </p:txBody>
        </p:sp>
        <p:sp>
          <p:nvSpPr>
            <p:cNvPr id="17" name="iŝḻíḓe">
              <a:extLst>
                <a:ext uri="{FF2B5EF4-FFF2-40B4-BE49-F238E27FC236}">
                  <a16:creationId xmlns:a16="http://schemas.microsoft.com/office/drawing/2014/main" id="{D15C9E44-AA2C-4F1C-BFF7-7637DD3BDC52}"/>
                </a:ext>
              </a:extLst>
            </p:cNvPr>
            <p:cNvSpPr/>
            <p:nvPr/>
          </p:nvSpPr>
          <p:spPr>
            <a:xfrm>
              <a:off x="8830468" y="2420888"/>
              <a:ext cx="1261884" cy="415498"/>
            </a:xfrm>
            <a:prstGeom prst="rect">
              <a:avLst/>
            </a:prstGeom>
          </p:spPr>
          <p:txBody>
            <a:bodyPr wrap="square" lIns="91440" tIns="45720" rIns="91440" bIns="45720">
              <a:normAutofit/>
            </a:bodyPr>
            <a:lstStyle/>
            <a:p>
              <a:pPr lvl="0" algn="ctr"/>
              <a:r>
                <a:rPr lang="en-US" altLang="zh-CN" sz="1400" b="1" dirty="0">
                  <a:solidFill>
                    <a:schemeClr val="bg1"/>
                  </a:solidFill>
                </a:rPr>
                <a:t>Text here</a:t>
              </a:r>
              <a:endParaRPr lang="zh-CN" altLang="en-US" sz="1400" b="1" dirty="0">
                <a:solidFill>
                  <a:schemeClr val="bg1"/>
                </a:solidFill>
              </a:endParaRPr>
            </a:p>
          </p:txBody>
        </p:sp>
        <p:sp>
          <p:nvSpPr>
            <p:cNvPr id="18" name="íṧḷidè">
              <a:extLst>
                <a:ext uri="{FF2B5EF4-FFF2-40B4-BE49-F238E27FC236}">
                  <a16:creationId xmlns:a16="http://schemas.microsoft.com/office/drawing/2014/main" id="{A72EA14C-AB19-4254-BF49-57B6E6288789}"/>
                </a:ext>
              </a:extLst>
            </p:cNvPr>
            <p:cNvSpPr/>
            <p:nvPr/>
          </p:nvSpPr>
          <p:spPr>
            <a:xfrm>
              <a:off x="1841141" y="2836386"/>
              <a:ext cx="1537578" cy="784830"/>
            </a:xfrm>
            <a:prstGeom prst="rect">
              <a:avLst/>
            </a:prstGeom>
          </p:spPr>
          <p:txBody>
            <a:bodyPr wrap="square" lIns="91440" tIns="45720" rIns="91440" bIns="45720" anchor="ctr" anchorCtr="1">
              <a:normAutofit/>
            </a:bodyPr>
            <a:lstStyle/>
            <a:p>
              <a:pPr algn="ctr">
                <a:lnSpc>
                  <a:spcPct val="120000"/>
                </a:lnSpc>
              </a:pPr>
              <a:r>
                <a:rPr lang="en-US" altLang="zh-CN" sz="1000" dirty="0">
                  <a:solidFill>
                    <a:schemeClr val="bg1"/>
                  </a:solidFill>
                </a:rPr>
                <a:t>Copy paste fonts. Choose the only option to retain text.</a:t>
              </a:r>
            </a:p>
          </p:txBody>
        </p:sp>
        <p:sp>
          <p:nvSpPr>
            <p:cNvPr id="19" name="ïṥ1íḍe">
              <a:extLst>
                <a:ext uri="{FF2B5EF4-FFF2-40B4-BE49-F238E27FC236}">
                  <a16:creationId xmlns:a16="http://schemas.microsoft.com/office/drawing/2014/main" id="{4D53F1C6-221D-48A0-9056-8A316F864474}"/>
                </a:ext>
              </a:extLst>
            </p:cNvPr>
            <p:cNvSpPr/>
            <p:nvPr/>
          </p:nvSpPr>
          <p:spPr>
            <a:xfrm>
              <a:off x="5264010" y="2836386"/>
              <a:ext cx="1537578" cy="784830"/>
            </a:xfrm>
            <a:prstGeom prst="rect">
              <a:avLst/>
            </a:prstGeom>
          </p:spPr>
          <p:txBody>
            <a:bodyPr wrap="square" lIns="91440" tIns="45720" rIns="91440" bIns="45720" anchor="ctr" anchorCtr="1">
              <a:normAutofit/>
            </a:bodyPr>
            <a:lstStyle/>
            <a:p>
              <a:pPr algn="ctr">
                <a:lnSpc>
                  <a:spcPct val="120000"/>
                </a:lnSpc>
              </a:pPr>
              <a:r>
                <a:rPr lang="en-US" altLang="zh-CN" sz="1000" dirty="0">
                  <a:solidFill>
                    <a:schemeClr val="bg1"/>
                  </a:solidFill>
                </a:rPr>
                <a:t>Copy paste fonts. Choose the only option to retain text.</a:t>
              </a:r>
            </a:p>
          </p:txBody>
        </p:sp>
        <p:sp>
          <p:nvSpPr>
            <p:cNvPr id="20" name="íṧlïďé">
              <a:extLst>
                <a:ext uri="{FF2B5EF4-FFF2-40B4-BE49-F238E27FC236}">
                  <a16:creationId xmlns:a16="http://schemas.microsoft.com/office/drawing/2014/main" id="{6237BFE7-0D37-47D0-B3C6-9B30A241907F}"/>
                </a:ext>
              </a:extLst>
            </p:cNvPr>
            <p:cNvSpPr/>
            <p:nvPr/>
          </p:nvSpPr>
          <p:spPr>
            <a:xfrm>
              <a:off x="8692621" y="2836386"/>
              <a:ext cx="1537578" cy="784830"/>
            </a:xfrm>
            <a:prstGeom prst="rect">
              <a:avLst/>
            </a:prstGeom>
          </p:spPr>
          <p:txBody>
            <a:bodyPr wrap="square" lIns="91440" tIns="45720" rIns="91440" bIns="45720" anchor="ctr" anchorCtr="1">
              <a:normAutofit/>
            </a:bodyPr>
            <a:lstStyle/>
            <a:p>
              <a:pPr algn="ctr">
                <a:lnSpc>
                  <a:spcPct val="120000"/>
                </a:lnSpc>
              </a:pPr>
              <a:r>
                <a:rPr lang="en-US" altLang="zh-CN" sz="1000" dirty="0">
                  <a:solidFill>
                    <a:schemeClr val="bg1"/>
                  </a:solidFill>
                </a:rPr>
                <a:t>Copy paste fonts. Choose the only option to retain text.</a:t>
              </a:r>
            </a:p>
          </p:txBody>
        </p:sp>
        <p:sp>
          <p:nvSpPr>
            <p:cNvPr id="21" name="îṩ1îďe">
              <a:extLst>
                <a:ext uri="{FF2B5EF4-FFF2-40B4-BE49-F238E27FC236}">
                  <a16:creationId xmlns:a16="http://schemas.microsoft.com/office/drawing/2014/main" id="{963C2D86-5068-435F-BB03-4AD3F5BD5EEB}"/>
                </a:ext>
              </a:extLst>
            </p:cNvPr>
            <p:cNvSpPr/>
            <p:nvPr/>
          </p:nvSpPr>
          <p:spPr>
            <a:xfrm>
              <a:off x="3662439" y="3772822"/>
              <a:ext cx="1261884" cy="415498"/>
            </a:xfrm>
            <a:prstGeom prst="rect">
              <a:avLst/>
            </a:prstGeom>
          </p:spPr>
          <p:txBody>
            <a:bodyPr wrap="square" lIns="91440" tIns="45720" rIns="91440" bIns="45720">
              <a:normAutofit/>
            </a:bodyPr>
            <a:lstStyle/>
            <a:p>
              <a:pPr lvl="0" algn="ctr"/>
              <a:r>
                <a:rPr lang="en-US" altLang="zh-CN" sz="1400" b="1" dirty="0">
                  <a:solidFill>
                    <a:schemeClr val="bg1"/>
                  </a:solidFill>
                </a:rPr>
                <a:t>Text here</a:t>
              </a:r>
              <a:endParaRPr lang="zh-CN" altLang="en-US" sz="1400" b="1" dirty="0">
                <a:solidFill>
                  <a:schemeClr val="bg1"/>
                </a:solidFill>
              </a:endParaRPr>
            </a:p>
          </p:txBody>
        </p:sp>
        <p:sp>
          <p:nvSpPr>
            <p:cNvPr id="22" name="ïSľîḍè">
              <a:extLst>
                <a:ext uri="{FF2B5EF4-FFF2-40B4-BE49-F238E27FC236}">
                  <a16:creationId xmlns:a16="http://schemas.microsoft.com/office/drawing/2014/main" id="{A1E7BF28-FEBB-4FE7-ADE0-0E688C644CA8}"/>
                </a:ext>
              </a:extLst>
            </p:cNvPr>
            <p:cNvSpPr/>
            <p:nvPr/>
          </p:nvSpPr>
          <p:spPr>
            <a:xfrm>
              <a:off x="3524592" y="4188320"/>
              <a:ext cx="1537578" cy="784830"/>
            </a:xfrm>
            <a:prstGeom prst="rect">
              <a:avLst/>
            </a:prstGeom>
          </p:spPr>
          <p:txBody>
            <a:bodyPr wrap="square" lIns="91440" tIns="45720" rIns="91440" bIns="45720" anchor="ctr" anchorCtr="1">
              <a:normAutofit/>
            </a:bodyPr>
            <a:lstStyle/>
            <a:p>
              <a:pPr algn="ctr">
                <a:lnSpc>
                  <a:spcPct val="120000"/>
                </a:lnSpc>
              </a:pPr>
              <a:r>
                <a:rPr lang="en-US" altLang="zh-CN" sz="1000" dirty="0">
                  <a:solidFill>
                    <a:schemeClr val="bg1"/>
                  </a:solidFill>
                </a:rPr>
                <a:t>Copy paste fonts. Choose the only option to retain text.</a:t>
              </a:r>
            </a:p>
          </p:txBody>
        </p:sp>
        <p:sp>
          <p:nvSpPr>
            <p:cNvPr id="23" name="îšḷïḑe">
              <a:extLst>
                <a:ext uri="{FF2B5EF4-FFF2-40B4-BE49-F238E27FC236}">
                  <a16:creationId xmlns:a16="http://schemas.microsoft.com/office/drawing/2014/main" id="{A95FAD43-2791-4C1D-8353-2E740894CB29}"/>
                </a:ext>
              </a:extLst>
            </p:cNvPr>
            <p:cNvSpPr/>
            <p:nvPr/>
          </p:nvSpPr>
          <p:spPr>
            <a:xfrm>
              <a:off x="7104574" y="3772822"/>
              <a:ext cx="1261884" cy="415498"/>
            </a:xfrm>
            <a:prstGeom prst="rect">
              <a:avLst/>
            </a:prstGeom>
          </p:spPr>
          <p:txBody>
            <a:bodyPr wrap="square" lIns="91440" tIns="45720" rIns="91440" bIns="45720">
              <a:normAutofit/>
            </a:bodyPr>
            <a:lstStyle/>
            <a:p>
              <a:pPr lvl="0" algn="ctr"/>
              <a:r>
                <a:rPr lang="en-US" altLang="zh-CN" sz="1400" b="1" dirty="0">
                  <a:solidFill>
                    <a:schemeClr val="bg1"/>
                  </a:solidFill>
                </a:rPr>
                <a:t>Text here</a:t>
              </a:r>
              <a:endParaRPr lang="zh-CN" altLang="en-US" sz="1400" b="1" dirty="0">
                <a:solidFill>
                  <a:schemeClr val="bg1"/>
                </a:solidFill>
              </a:endParaRPr>
            </a:p>
          </p:txBody>
        </p:sp>
        <p:sp>
          <p:nvSpPr>
            <p:cNvPr id="24" name="íṩlíḋe">
              <a:extLst>
                <a:ext uri="{FF2B5EF4-FFF2-40B4-BE49-F238E27FC236}">
                  <a16:creationId xmlns:a16="http://schemas.microsoft.com/office/drawing/2014/main" id="{D529D219-3581-4608-8053-1992FF1F1BC6}"/>
                </a:ext>
              </a:extLst>
            </p:cNvPr>
            <p:cNvSpPr/>
            <p:nvPr/>
          </p:nvSpPr>
          <p:spPr>
            <a:xfrm>
              <a:off x="6966727" y="4188320"/>
              <a:ext cx="1537578" cy="784830"/>
            </a:xfrm>
            <a:prstGeom prst="rect">
              <a:avLst/>
            </a:prstGeom>
          </p:spPr>
          <p:txBody>
            <a:bodyPr wrap="square" lIns="91440" tIns="45720" rIns="91440" bIns="45720" anchor="ctr" anchorCtr="1">
              <a:normAutofit/>
            </a:bodyPr>
            <a:lstStyle/>
            <a:p>
              <a:pPr algn="ctr">
                <a:lnSpc>
                  <a:spcPct val="120000"/>
                </a:lnSpc>
              </a:pPr>
              <a:r>
                <a:rPr lang="en-US" altLang="zh-CN" sz="1000" dirty="0">
                  <a:solidFill>
                    <a:schemeClr val="bg1"/>
                  </a:solidFill>
                </a:rPr>
                <a:t>Copy paste fonts. Choose the only option to retain text.</a:t>
              </a:r>
            </a:p>
          </p:txBody>
        </p:sp>
      </p:grpSp>
      <p:sp>
        <p:nvSpPr>
          <p:cNvPr id="28"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06/</a:t>
            </a:r>
            <a:r>
              <a:rPr lang="zh-CN" altLang="en-US" dirty="0">
                <a:cs typeface="+mn-ea"/>
                <a:sym typeface="+mn-lt"/>
              </a:rPr>
              <a:t>流程版式</a:t>
            </a:r>
            <a:endParaRPr kumimoji="1" lang="zh-CN" altLang="en-US" dirty="0"/>
          </a:p>
        </p:txBody>
      </p:sp>
      <p:sp>
        <p:nvSpPr>
          <p:cNvPr id="29"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19634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ctrTitle"/>
          </p:nvPr>
        </p:nvSpPr>
        <p:spPr>
          <a:xfrm>
            <a:off x="4604043" y="3285022"/>
            <a:ext cx="2996103" cy="778852"/>
          </a:xfrm>
        </p:spPr>
        <p:txBody>
          <a:bodyPr>
            <a:normAutofit/>
          </a:bodyPr>
          <a:lstStyle/>
          <a:p>
            <a:pPr algn="dist"/>
            <a:r>
              <a:rPr lang="en-US" altLang="zh-CN" sz="4399" dirty="0">
                <a:latin typeface="+mn-lt"/>
                <a:ea typeface="+mn-ea"/>
                <a:cs typeface="+mn-ea"/>
                <a:sym typeface="+mn-lt"/>
              </a:rPr>
              <a:t>PPT</a:t>
            </a:r>
            <a:r>
              <a:rPr lang="zh-CN" altLang="en-US" sz="4399" dirty="0">
                <a:latin typeface="+mn-lt"/>
                <a:ea typeface="+mn-ea"/>
                <a:cs typeface="+mn-ea"/>
                <a:sym typeface="+mn-lt"/>
              </a:rPr>
              <a:t>结构库</a:t>
            </a:r>
          </a:p>
        </p:txBody>
      </p:sp>
      <p:sp>
        <p:nvSpPr>
          <p:cNvPr id="6" name="矩形 5"/>
          <p:cNvSpPr/>
          <p:nvPr/>
        </p:nvSpPr>
        <p:spPr bwMode="auto">
          <a:xfrm flipV="1">
            <a:off x="4662575" y="3069054"/>
            <a:ext cx="2866851" cy="523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2" name="矩形 1"/>
          <p:cNvSpPr>
            <a:spLocks noChangeAspect="1"/>
          </p:cNvSpPr>
          <p:nvPr/>
        </p:nvSpPr>
        <p:spPr bwMode="auto">
          <a:xfrm>
            <a:off x="1" y="0"/>
            <a:ext cx="12192000" cy="6858000"/>
          </a:xfrm>
          <a:prstGeom prst="rect">
            <a:avLst/>
          </a:prstGeom>
          <a:noFill/>
          <a:ln w="25400" cap="flat" cmpd="sng" algn="ctr">
            <a:noFill/>
            <a:prstDash val="solid"/>
          </a:ln>
          <a:effectLst/>
          <a:ex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solidFill>
                <a:schemeClr val="tx1"/>
              </a:solidFill>
              <a:cs typeface="+mn-ea"/>
              <a:sym typeface="+mn-lt"/>
            </a:endParaRPr>
          </a:p>
        </p:txBody>
      </p:sp>
      <p:sp>
        <p:nvSpPr>
          <p:cNvPr id="7" name="矩形 6"/>
          <p:cNvSpPr/>
          <p:nvPr/>
        </p:nvSpPr>
        <p:spPr bwMode="auto">
          <a:xfrm flipV="1">
            <a:off x="4662575" y="4245309"/>
            <a:ext cx="2866851" cy="47563"/>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3" name="六边形 2"/>
          <p:cNvSpPr/>
          <p:nvPr/>
        </p:nvSpPr>
        <p:spPr bwMode="auto">
          <a:xfrm>
            <a:off x="5654525" y="1313971"/>
            <a:ext cx="882950" cy="761164"/>
          </a:xfrm>
          <a:prstGeom prst="hexagon">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8" name="文本框 7"/>
          <p:cNvSpPr txBox="1"/>
          <p:nvPr/>
        </p:nvSpPr>
        <p:spPr>
          <a:xfrm>
            <a:off x="5749880" y="1467301"/>
            <a:ext cx="758343" cy="399981"/>
          </a:xfrm>
          <a:prstGeom prst="rect">
            <a:avLst/>
          </a:prstGeom>
          <a:noFill/>
        </p:spPr>
        <p:txBody>
          <a:bodyPr wrap="square" rtlCol="0">
            <a:spAutoFit/>
          </a:bodyPr>
          <a:lstStyle/>
          <a:p>
            <a:r>
              <a:rPr lang="zh-CN" altLang="en-US" sz="1999" dirty="0">
                <a:solidFill>
                  <a:schemeClr val="bg1"/>
                </a:solidFill>
                <a:cs typeface="+mn-ea"/>
                <a:sym typeface="+mn-lt"/>
              </a:rPr>
              <a:t>结构</a:t>
            </a:r>
            <a:endParaRPr lang="en-US" sz="1999" dirty="0">
              <a:solidFill>
                <a:schemeClr val="bg1"/>
              </a:solidFill>
              <a:cs typeface="+mn-ea"/>
              <a:sym typeface="+mn-lt"/>
            </a:endParaRPr>
          </a:p>
        </p:txBody>
      </p:sp>
      <p:sp>
        <p:nvSpPr>
          <p:cNvPr id="9" name="矩形 8"/>
          <p:cNvSpPr>
            <a:spLocks/>
          </p:cNvSpPr>
          <p:nvPr/>
        </p:nvSpPr>
        <p:spPr>
          <a:xfrm>
            <a:off x="4604043" y="4936336"/>
            <a:ext cx="2996103" cy="561757"/>
          </a:xfrm>
          <a:prstGeom prst="rect">
            <a:avLst/>
          </a:prstGeom>
        </p:spPr>
        <p:txBody>
          <a:bodyPr wrap="square">
            <a:spAutoFit/>
          </a:bodyPr>
          <a:lstStyle/>
          <a:p>
            <a:pPr algn="ctr">
              <a:lnSpc>
                <a:spcPct val="120000"/>
              </a:lnSpc>
            </a:pPr>
            <a:r>
              <a:rPr lang="zh-CN" altLang="en-US" sz="2799" dirty="0">
                <a:cs typeface="+mn-ea"/>
                <a:sym typeface="+mn-lt"/>
              </a:rPr>
              <a:t>循环</a:t>
            </a:r>
            <a:endParaRPr lang="en-US" altLang="zh-CN" sz="2799" dirty="0">
              <a:cs typeface="+mn-ea"/>
              <a:sym typeface="+mn-lt"/>
            </a:endParaRPr>
          </a:p>
        </p:txBody>
      </p:sp>
    </p:spTree>
    <p:extLst>
      <p:ext uri="{BB962C8B-B14F-4D97-AF65-F5344CB8AC3E}">
        <p14:creationId xmlns:p14="http://schemas.microsoft.com/office/powerpoint/2010/main" val="5290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9"/>
          <p:cNvSpPr>
            <a:spLocks noEditPoints="1"/>
          </p:cNvSpPr>
          <p:nvPr/>
        </p:nvSpPr>
        <p:spPr bwMode="auto">
          <a:xfrm>
            <a:off x="3074188" y="1464556"/>
            <a:ext cx="342811" cy="253934"/>
          </a:xfrm>
          <a:custGeom>
            <a:avLst/>
            <a:gdLst>
              <a:gd name="T0" fmla="*/ 104 w 176"/>
              <a:gd name="T1" fmla="*/ 52 h 128"/>
              <a:gd name="T2" fmla="*/ 100 w 176"/>
              <a:gd name="T3" fmla="*/ 25 h 128"/>
              <a:gd name="T4" fmla="*/ 96 w 176"/>
              <a:gd name="T5" fmla="*/ 23 h 128"/>
              <a:gd name="T6" fmla="*/ 72 w 176"/>
              <a:gd name="T7" fmla="*/ 55 h 128"/>
              <a:gd name="T8" fmla="*/ 100 w 176"/>
              <a:gd name="T9" fmla="*/ 56 h 128"/>
              <a:gd name="T10" fmla="*/ 75 w 176"/>
              <a:gd name="T11" fmla="*/ 90 h 128"/>
              <a:gd name="T12" fmla="*/ 78 w 176"/>
              <a:gd name="T13" fmla="*/ 89 h 128"/>
              <a:gd name="T14" fmla="*/ 106 w 176"/>
              <a:gd name="T15" fmla="*/ 53 h 128"/>
              <a:gd name="T16" fmla="*/ 62 w 176"/>
              <a:gd name="T17" fmla="*/ 76 h 128"/>
              <a:gd name="T18" fmla="*/ 56 w 176"/>
              <a:gd name="T19" fmla="*/ 41 h 128"/>
              <a:gd name="T20" fmla="*/ 74 w 176"/>
              <a:gd name="T21" fmla="*/ 36 h 128"/>
              <a:gd name="T22" fmla="*/ 74 w 176"/>
              <a:gd name="T23" fmla="*/ 32 h 128"/>
              <a:gd name="T24" fmla="*/ 52 w 176"/>
              <a:gd name="T25" fmla="*/ 41 h 128"/>
              <a:gd name="T26" fmla="*/ 62 w 176"/>
              <a:gd name="T27" fmla="*/ 80 h 128"/>
              <a:gd name="T28" fmla="*/ 72 w 176"/>
              <a:gd name="T29" fmla="*/ 78 h 128"/>
              <a:gd name="T30" fmla="*/ 114 w 176"/>
              <a:gd name="T31" fmla="*/ 32 h 128"/>
              <a:gd name="T32" fmla="*/ 102 w 176"/>
              <a:gd name="T33" fmla="*/ 34 h 128"/>
              <a:gd name="T34" fmla="*/ 114 w 176"/>
              <a:gd name="T35" fmla="*/ 36 h 128"/>
              <a:gd name="T36" fmla="*/ 120 w 176"/>
              <a:gd name="T37" fmla="*/ 71 h 128"/>
              <a:gd name="T38" fmla="*/ 98 w 176"/>
              <a:gd name="T39" fmla="*/ 76 h 128"/>
              <a:gd name="T40" fmla="*/ 98 w 176"/>
              <a:gd name="T41" fmla="*/ 80 h 128"/>
              <a:gd name="T42" fmla="*/ 124 w 176"/>
              <a:gd name="T43" fmla="*/ 71 h 128"/>
              <a:gd name="T44" fmla="*/ 114 w 176"/>
              <a:gd name="T45" fmla="*/ 32 h 128"/>
              <a:gd name="T46" fmla="*/ 16 w 176"/>
              <a:gd name="T47" fmla="*/ 0 h 128"/>
              <a:gd name="T48" fmla="*/ 0 w 176"/>
              <a:gd name="T49" fmla="*/ 96 h 128"/>
              <a:gd name="T50" fmla="*/ 24 w 176"/>
              <a:gd name="T51" fmla="*/ 112 h 128"/>
              <a:gd name="T52" fmla="*/ 28 w 176"/>
              <a:gd name="T53" fmla="*/ 128 h 128"/>
              <a:gd name="T54" fmla="*/ 32 w 176"/>
              <a:gd name="T55" fmla="*/ 112 h 128"/>
              <a:gd name="T56" fmla="*/ 48 w 176"/>
              <a:gd name="T57" fmla="*/ 124 h 128"/>
              <a:gd name="T58" fmla="*/ 56 w 176"/>
              <a:gd name="T59" fmla="*/ 124 h 128"/>
              <a:gd name="T60" fmla="*/ 72 w 176"/>
              <a:gd name="T61" fmla="*/ 112 h 128"/>
              <a:gd name="T62" fmla="*/ 76 w 176"/>
              <a:gd name="T63" fmla="*/ 128 h 128"/>
              <a:gd name="T64" fmla="*/ 80 w 176"/>
              <a:gd name="T65" fmla="*/ 112 h 128"/>
              <a:gd name="T66" fmla="*/ 96 w 176"/>
              <a:gd name="T67" fmla="*/ 124 h 128"/>
              <a:gd name="T68" fmla="*/ 104 w 176"/>
              <a:gd name="T69" fmla="*/ 124 h 128"/>
              <a:gd name="T70" fmla="*/ 120 w 176"/>
              <a:gd name="T71" fmla="*/ 112 h 128"/>
              <a:gd name="T72" fmla="*/ 124 w 176"/>
              <a:gd name="T73" fmla="*/ 128 h 128"/>
              <a:gd name="T74" fmla="*/ 128 w 176"/>
              <a:gd name="T75" fmla="*/ 112 h 128"/>
              <a:gd name="T76" fmla="*/ 144 w 176"/>
              <a:gd name="T77" fmla="*/ 124 h 128"/>
              <a:gd name="T78" fmla="*/ 152 w 176"/>
              <a:gd name="T79" fmla="*/ 124 h 128"/>
              <a:gd name="T80" fmla="*/ 160 w 176"/>
              <a:gd name="T81" fmla="*/ 112 h 128"/>
              <a:gd name="T82" fmla="*/ 176 w 176"/>
              <a:gd name="T83" fmla="*/ 16 h 128"/>
              <a:gd name="T84" fmla="*/ 168 w 176"/>
              <a:gd name="T85" fmla="*/ 96 h 128"/>
              <a:gd name="T86" fmla="*/ 16 w 176"/>
              <a:gd name="T87" fmla="*/ 104 h 128"/>
              <a:gd name="T88" fmla="*/ 8 w 176"/>
              <a:gd name="T89" fmla="*/ 16 h 128"/>
              <a:gd name="T90" fmla="*/ 160 w 176"/>
              <a:gd name="T91" fmla="*/ 8 h 128"/>
              <a:gd name="T92" fmla="*/ 168 w 176"/>
              <a:gd name="T93"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28">
                <a:moveTo>
                  <a:pt x="106" y="53"/>
                </a:moveTo>
                <a:cubicBezTo>
                  <a:pt x="106" y="52"/>
                  <a:pt x="105" y="52"/>
                  <a:pt x="104" y="52"/>
                </a:cubicBezTo>
                <a:cubicBezTo>
                  <a:pt x="78" y="52"/>
                  <a:pt x="78" y="52"/>
                  <a:pt x="78" y="52"/>
                </a:cubicBezTo>
                <a:cubicBezTo>
                  <a:pt x="100" y="25"/>
                  <a:pt x="100" y="25"/>
                  <a:pt x="100" y="25"/>
                </a:cubicBezTo>
                <a:cubicBezTo>
                  <a:pt x="100" y="24"/>
                  <a:pt x="100" y="23"/>
                  <a:pt x="99" y="22"/>
                </a:cubicBezTo>
                <a:cubicBezTo>
                  <a:pt x="98" y="22"/>
                  <a:pt x="97" y="22"/>
                  <a:pt x="96" y="23"/>
                </a:cubicBezTo>
                <a:cubicBezTo>
                  <a:pt x="73" y="53"/>
                  <a:pt x="73" y="53"/>
                  <a:pt x="73" y="53"/>
                </a:cubicBezTo>
                <a:cubicBezTo>
                  <a:pt x="72" y="54"/>
                  <a:pt x="72" y="54"/>
                  <a:pt x="72" y="55"/>
                </a:cubicBezTo>
                <a:cubicBezTo>
                  <a:pt x="73" y="56"/>
                  <a:pt x="74" y="56"/>
                  <a:pt x="74" y="56"/>
                </a:cubicBezTo>
                <a:cubicBezTo>
                  <a:pt x="100" y="56"/>
                  <a:pt x="100" y="56"/>
                  <a:pt x="100" y="56"/>
                </a:cubicBezTo>
                <a:cubicBezTo>
                  <a:pt x="74" y="87"/>
                  <a:pt x="74" y="87"/>
                  <a:pt x="74" y="87"/>
                </a:cubicBezTo>
                <a:cubicBezTo>
                  <a:pt x="74" y="88"/>
                  <a:pt x="74" y="89"/>
                  <a:pt x="75" y="90"/>
                </a:cubicBezTo>
                <a:cubicBezTo>
                  <a:pt x="75" y="90"/>
                  <a:pt x="76" y="90"/>
                  <a:pt x="76" y="90"/>
                </a:cubicBezTo>
                <a:cubicBezTo>
                  <a:pt x="76" y="90"/>
                  <a:pt x="77" y="90"/>
                  <a:pt x="78" y="89"/>
                </a:cubicBezTo>
                <a:cubicBezTo>
                  <a:pt x="106" y="55"/>
                  <a:pt x="106" y="55"/>
                  <a:pt x="106" y="55"/>
                </a:cubicBezTo>
                <a:cubicBezTo>
                  <a:pt x="106" y="55"/>
                  <a:pt x="106" y="54"/>
                  <a:pt x="106" y="53"/>
                </a:cubicBezTo>
                <a:moveTo>
                  <a:pt x="70" y="76"/>
                </a:moveTo>
                <a:cubicBezTo>
                  <a:pt x="62" y="76"/>
                  <a:pt x="62" y="76"/>
                  <a:pt x="62" y="76"/>
                </a:cubicBezTo>
                <a:cubicBezTo>
                  <a:pt x="58" y="76"/>
                  <a:pt x="56" y="74"/>
                  <a:pt x="56" y="71"/>
                </a:cubicBezTo>
                <a:cubicBezTo>
                  <a:pt x="56" y="41"/>
                  <a:pt x="56" y="41"/>
                  <a:pt x="56" y="41"/>
                </a:cubicBezTo>
                <a:cubicBezTo>
                  <a:pt x="56" y="38"/>
                  <a:pt x="58" y="36"/>
                  <a:pt x="62" y="36"/>
                </a:cubicBezTo>
                <a:cubicBezTo>
                  <a:pt x="74" y="36"/>
                  <a:pt x="74" y="36"/>
                  <a:pt x="74" y="36"/>
                </a:cubicBezTo>
                <a:cubicBezTo>
                  <a:pt x="75" y="36"/>
                  <a:pt x="76" y="35"/>
                  <a:pt x="76" y="34"/>
                </a:cubicBezTo>
                <a:cubicBezTo>
                  <a:pt x="76" y="33"/>
                  <a:pt x="75" y="32"/>
                  <a:pt x="74" y="32"/>
                </a:cubicBezTo>
                <a:cubicBezTo>
                  <a:pt x="62" y="32"/>
                  <a:pt x="62" y="32"/>
                  <a:pt x="62" y="32"/>
                </a:cubicBezTo>
                <a:cubicBezTo>
                  <a:pt x="56" y="32"/>
                  <a:pt x="52" y="36"/>
                  <a:pt x="52" y="41"/>
                </a:cubicBezTo>
                <a:cubicBezTo>
                  <a:pt x="52" y="71"/>
                  <a:pt x="52" y="71"/>
                  <a:pt x="52" y="71"/>
                </a:cubicBezTo>
                <a:cubicBezTo>
                  <a:pt x="52" y="76"/>
                  <a:pt x="56" y="80"/>
                  <a:pt x="62" y="80"/>
                </a:cubicBezTo>
                <a:cubicBezTo>
                  <a:pt x="70" y="80"/>
                  <a:pt x="70" y="80"/>
                  <a:pt x="70" y="80"/>
                </a:cubicBezTo>
                <a:cubicBezTo>
                  <a:pt x="71" y="80"/>
                  <a:pt x="72" y="79"/>
                  <a:pt x="72" y="78"/>
                </a:cubicBezTo>
                <a:cubicBezTo>
                  <a:pt x="72" y="77"/>
                  <a:pt x="70" y="76"/>
                  <a:pt x="70" y="76"/>
                </a:cubicBezTo>
                <a:moveTo>
                  <a:pt x="114" y="32"/>
                </a:moveTo>
                <a:cubicBezTo>
                  <a:pt x="104" y="32"/>
                  <a:pt x="104" y="32"/>
                  <a:pt x="104" y="32"/>
                </a:cubicBezTo>
                <a:cubicBezTo>
                  <a:pt x="103" y="32"/>
                  <a:pt x="102" y="33"/>
                  <a:pt x="102" y="34"/>
                </a:cubicBezTo>
                <a:cubicBezTo>
                  <a:pt x="102" y="35"/>
                  <a:pt x="103" y="36"/>
                  <a:pt x="104" y="36"/>
                </a:cubicBezTo>
                <a:cubicBezTo>
                  <a:pt x="114" y="36"/>
                  <a:pt x="114" y="36"/>
                  <a:pt x="114" y="36"/>
                </a:cubicBezTo>
                <a:cubicBezTo>
                  <a:pt x="118" y="36"/>
                  <a:pt x="120" y="38"/>
                  <a:pt x="120" y="41"/>
                </a:cubicBezTo>
                <a:cubicBezTo>
                  <a:pt x="120" y="71"/>
                  <a:pt x="120" y="71"/>
                  <a:pt x="120" y="71"/>
                </a:cubicBezTo>
                <a:cubicBezTo>
                  <a:pt x="120" y="74"/>
                  <a:pt x="118" y="76"/>
                  <a:pt x="114" y="76"/>
                </a:cubicBezTo>
                <a:cubicBezTo>
                  <a:pt x="98" y="76"/>
                  <a:pt x="98" y="76"/>
                  <a:pt x="98" y="76"/>
                </a:cubicBezTo>
                <a:cubicBezTo>
                  <a:pt x="97" y="76"/>
                  <a:pt x="96" y="77"/>
                  <a:pt x="96" y="78"/>
                </a:cubicBezTo>
                <a:cubicBezTo>
                  <a:pt x="96" y="79"/>
                  <a:pt x="97" y="80"/>
                  <a:pt x="98" y="80"/>
                </a:cubicBezTo>
                <a:cubicBezTo>
                  <a:pt x="114" y="80"/>
                  <a:pt x="114" y="80"/>
                  <a:pt x="114" y="80"/>
                </a:cubicBezTo>
                <a:cubicBezTo>
                  <a:pt x="120" y="80"/>
                  <a:pt x="124" y="76"/>
                  <a:pt x="124" y="71"/>
                </a:cubicBezTo>
                <a:cubicBezTo>
                  <a:pt x="124" y="41"/>
                  <a:pt x="124" y="41"/>
                  <a:pt x="124" y="41"/>
                </a:cubicBezTo>
                <a:cubicBezTo>
                  <a:pt x="124" y="36"/>
                  <a:pt x="120" y="32"/>
                  <a:pt x="114" y="32"/>
                </a:cubicBezTo>
                <a:moveTo>
                  <a:pt x="160" y="0"/>
                </a:moveTo>
                <a:cubicBezTo>
                  <a:pt x="16" y="0"/>
                  <a:pt x="16" y="0"/>
                  <a:pt x="16" y="0"/>
                </a:cubicBezTo>
                <a:cubicBezTo>
                  <a:pt x="7" y="0"/>
                  <a:pt x="0" y="7"/>
                  <a:pt x="0" y="16"/>
                </a:cubicBezTo>
                <a:cubicBezTo>
                  <a:pt x="0" y="96"/>
                  <a:pt x="0" y="96"/>
                  <a:pt x="0" y="96"/>
                </a:cubicBezTo>
                <a:cubicBezTo>
                  <a:pt x="0" y="105"/>
                  <a:pt x="7" y="112"/>
                  <a:pt x="16" y="112"/>
                </a:cubicBezTo>
                <a:cubicBezTo>
                  <a:pt x="24" y="112"/>
                  <a:pt x="24" y="112"/>
                  <a:pt x="24" y="112"/>
                </a:cubicBezTo>
                <a:cubicBezTo>
                  <a:pt x="24" y="124"/>
                  <a:pt x="24" y="124"/>
                  <a:pt x="24" y="124"/>
                </a:cubicBezTo>
                <a:cubicBezTo>
                  <a:pt x="24" y="126"/>
                  <a:pt x="26" y="128"/>
                  <a:pt x="28" y="128"/>
                </a:cubicBezTo>
                <a:cubicBezTo>
                  <a:pt x="30" y="128"/>
                  <a:pt x="32" y="126"/>
                  <a:pt x="32" y="124"/>
                </a:cubicBezTo>
                <a:cubicBezTo>
                  <a:pt x="32" y="112"/>
                  <a:pt x="32" y="112"/>
                  <a:pt x="32" y="112"/>
                </a:cubicBezTo>
                <a:cubicBezTo>
                  <a:pt x="48" y="112"/>
                  <a:pt x="48" y="112"/>
                  <a:pt x="48" y="112"/>
                </a:cubicBezTo>
                <a:cubicBezTo>
                  <a:pt x="48" y="124"/>
                  <a:pt x="48" y="124"/>
                  <a:pt x="48" y="124"/>
                </a:cubicBezTo>
                <a:cubicBezTo>
                  <a:pt x="48" y="126"/>
                  <a:pt x="50" y="128"/>
                  <a:pt x="52" y="128"/>
                </a:cubicBezTo>
                <a:cubicBezTo>
                  <a:pt x="54" y="128"/>
                  <a:pt x="56" y="126"/>
                  <a:pt x="56" y="124"/>
                </a:cubicBezTo>
                <a:cubicBezTo>
                  <a:pt x="56" y="112"/>
                  <a:pt x="56" y="112"/>
                  <a:pt x="56" y="112"/>
                </a:cubicBezTo>
                <a:cubicBezTo>
                  <a:pt x="72" y="112"/>
                  <a:pt x="72" y="112"/>
                  <a:pt x="72" y="112"/>
                </a:cubicBezTo>
                <a:cubicBezTo>
                  <a:pt x="72" y="124"/>
                  <a:pt x="72" y="124"/>
                  <a:pt x="72" y="124"/>
                </a:cubicBezTo>
                <a:cubicBezTo>
                  <a:pt x="72" y="126"/>
                  <a:pt x="74" y="128"/>
                  <a:pt x="76" y="128"/>
                </a:cubicBezTo>
                <a:cubicBezTo>
                  <a:pt x="78" y="128"/>
                  <a:pt x="80" y="126"/>
                  <a:pt x="80" y="124"/>
                </a:cubicBezTo>
                <a:cubicBezTo>
                  <a:pt x="80" y="112"/>
                  <a:pt x="80" y="112"/>
                  <a:pt x="80" y="112"/>
                </a:cubicBezTo>
                <a:cubicBezTo>
                  <a:pt x="96" y="112"/>
                  <a:pt x="96" y="112"/>
                  <a:pt x="96" y="112"/>
                </a:cubicBezTo>
                <a:cubicBezTo>
                  <a:pt x="96" y="124"/>
                  <a:pt x="96" y="124"/>
                  <a:pt x="96" y="124"/>
                </a:cubicBezTo>
                <a:cubicBezTo>
                  <a:pt x="96" y="126"/>
                  <a:pt x="98" y="128"/>
                  <a:pt x="100" y="128"/>
                </a:cubicBezTo>
                <a:cubicBezTo>
                  <a:pt x="102" y="128"/>
                  <a:pt x="104" y="126"/>
                  <a:pt x="104" y="124"/>
                </a:cubicBezTo>
                <a:cubicBezTo>
                  <a:pt x="104" y="112"/>
                  <a:pt x="104" y="112"/>
                  <a:pt x="104" y="112"/>
                </a:cubicBezTo>
                <a:cubicBezTo>
                  <a:pt x="120" y="112"/>
                  <a:pt x="120" y="112"/>
                  <a:pt x="120" y="112"/>
                </a:cubicBezTo>
                <a:cubicBezTo>
                  <a:pt x="120" y="124"/>
                  <a:pt x="120" y="124"/>
                  <a:pt x="120" y="124"/>
                </a:cubicBezTo>
                <a:cubicBezTo>
                  <a:pt x="120" y="126"/>
                  <a:pt x="122" y="128"/>
                  <a:pt x="124" y="128"/>
                </a:cubicBezTo>
                <a:cubicBezTo>
                  <a:pt x="126" y="128"/>
                  <a:pt x="128" y="126"/>
                  <a:pt x="128" y="124"/>
                </a:cubicBezTo>
                <a:cubicBezTo>
                  <a:pt x="128" y="112"/>
                  <a:pt x="128" y="112"/>
                  <a:pt x="128" y="112"/>
                </a:cubicBezTo>
                <a:cubicBezTo>
                  <a:pt x="144" y="112"/>
                  <a:pt x="144" y="112"/>
                  <a:pt x="144" y="112"/>
                </a:cubicBezTo>
                <a:cubicBezTo>
                  <a:pt x="144" y="124"/>
                  <a:pt x="144" y="124"/>
                  <a:pt x="144" y="124"/>
                </a:cubicBezTo>
                <a:cubicBezTo>
                  <a:pt x="144" y="126"/>
                  <a:pt x="146" y="128"/>
                  <a:pt x="148" y="128"/>
                </a:cubicBezTo>
                <a:cubicBezTo>
                  <a:pt x="150" y="128"/>
                  <a:pt x="152" y="126"/>
                  <a:pt x="152" y="124"/>
                </a:cubicBezTo>
                <a:cubicBezTo>
                  <a:pt x="152" y="112"/>
                  <a:pt x="152" y="112"/>
                  <a:pt x="152" y="112"/>
                </a:cubicBezTo>
                <a:cubicBezTo>
                  <a:pt x="160" y="112"/>
                  <a:pt x="160" y="112"/>
                  <a:pt x="160" y="112"/>
                </a:cubicBezTo>
                <a:cubicBezTo>
                  <a:pt x="169" y="112"/>
                  <a:pt x="176" y="105"/>
                  <a:pt x="176" y="96"/>
                </a:cubicBezTo>
                <a:cubicBezTo>
                  <a:pt x="176" y="16"/>
                  <a:pt x="176" y="16"/>
                  <a:pt x="176" y="16"/>
                </a:cubicBezTo>
                <a:cubicBezTo>
                  <a:pt x="176" y="7"/>
                  <a:pt x="169" y="0"/>
                  <a:pt x="160" y="0"/>
                </a:cubicBezTo>
                <a:moveTo>
                  <a:pt x="168" y="96"/>
                </a:moveTo>
                <a:cubicBezTo>
                  <a:pt x="168" y="100"/>
                  <a:pt x="164" y="104"/>
                  <a:pt x="160" y="104"/>
                </a:cubicBezTo>
                <a:cubicBezTo>
                  <a:pt x="16" y="104"/>
                  <a:pt x="16" y="104"/>
                  <a:pt x="16" y="104"/>
                </a:cubicBezTo>
                <a:cubicBezTo>
                  <a:pt x="12" y="104"/>
                  <a:pt x="8" y="100"/>
                  <a:pt x="8" y="96"/>
                </a:cubicBezTo>
                <a:cubicBezTo>
                  <a:pt x="8" y="16"/>
                  <a:pt x="8" y="16"/>
                  <a:pt x="8" y="16"/>
                </a:cubicBezTo>
                <a:cubicBezTo>
                  <a:pt x="8" y="12"/>
                  <a:pt x="12" y="8"/>
                  <a:pt x="16" y="8"/>
                </a:cubicBezTo>
                <a:cubicBezTo>
                  <a:pt x="160" y="8"/>
                  <a:pt x="160" y="8"/>
                  <a:pt x="160" y="8"/>
                </a:cubicBezTo>
                <a:cubicBezTo>
                  <a:pt x="164" y="8"/>
                  <a:pt x="168" y="12"/>
                  <a:pt x="168" y="16"/>
                </a:cubicBezTo>
                <a:lnTo>
                  <a:pt x="168" y="96"/>
                </a:lnTo>
                <a:close/>
              </a:path>
            </a:pathLst>
          </a:custGeom>
          <a:solidFill>
            <a:srgbClr val="00B050"/>
          </a:solidFill>
          <a:ln>
            <a:noFill/>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 name="Freeform 10"/>
          <p:cNvSpPr>
            <a:spLocks noEditPoints="1"/>
          </p:cNvSpPr>
          <p:nvPr/>
        </p:nvSpPr>
        <p:spPr bwMode="auto">
          <a:xfrm>
            <a:off x="4118491" y="1432815"/>
            <a:ext cx="312656" cy="317417"/>
          </a:xfrm>
          <a:custGeom>
            <a:avLst/>
            <a:gdLst>
              <a:gd name="T0" fmla="*/ 53 w 160"/>
              <a:gd name="T1" fmla="*/ 112 h 160"/>
              <a:gd name="T2" fmla="*/ 48 w 160"/>
              <a:gd name="T3" fmla="*/ 53 h 160"/>
              <a:gd name="T4" fmla="*/ 72 w 160"/>
              <a:gd name="T5" fmla="*/ 48 h 160"/>
              <a:gd name="T6" fmla="*/ 72 w 160"/>
              <a:gd name="T7" fmla="*/ 44 h 160"/>
              <a:gd name="T8" fmla="*/ 44 w 160"/>
              <a:gd name="T9" fmla="*/ 53 h 160"/>
              <a:gd name="T10" fmla="*/ 53 w 160"/>
              <a:gd name="T11" fmla="*/ 116 h 160"/>
              <a:gd name="T12" fmla="*/ 58 w 160"/>
              <a:gd name="T13" fmla="*/ 114 h 160"/>
              <a:gd name="T14" fmla="*/ 102 w 160"/>
              <a:gd name="T15" fmla="*/ 77 h 160"/>
              <a:gd name="T16" fmla="*/ 66 w 160"/>
              <a:gd name="T17" fmla="*/ 76 h 160"/>
              <a:gd name="T18" fmla="*/ 99 w 160"/>
              <a:gd name="T19" fmla="*/ 34 h 160"/>
              <a:gd name="T20" fmla="*/ 60 w 160"/>
              <a:gd name="T21" fmla="*/ 77 h 160"/>
              <a:gd name="T22" fmla="*/ 62 w 160"/>
              <a:gd name="T23" fmla="*/ 80 h 160"/>
              <a:gd name="T24" fmla="*/ 58 w 160"/>
              <a:gd name="T25" fmla="*/ 123 h 160"/>
              <a:gd name="T26" fmla="*/ 60 w 160"/>
              <a:gd name="T27" fmla="*/ 126 h 160"/>
              <a:gd name="T28" fmla="*/ 101 w 160"/>
              <a:gd name="T29" fmla="*/ 79 h 160"/>
              <a:gd name="T30" fmla="*/ 156 w 160"/>
              <a:gd name="T31" fmla="*/ 84 h 160"/>
              <a:gd name="T32" fmla="*/ 156 w 160"/>
              <a:gd name="T33" fmla="*/ 76 h 160"/>
              <a:gd name="T34" fmla="*/ 144 w 160"/>
              <a:gd name="T35" fmla="*/ 56 h 160"/>
              <a:gd name="T36" fmla="*/ 160 w 160"/>
              <a:gd name="T37" fmla="*/ 52 h 160"/>
              <a:gd name="T38" fmla="*/ 144 w 160"/>
              <a:gd name="T39" fmla="*/ 48 h 160"/>
              <a:gd name="T40" fmla="*/ 128 w 160"/>
              <a:gd name="T41" fmla="*/ 16 h 160"/>
              <a:gd name="T42" fmla="*/ 112 w 160"/>
              <a:gd name="T43" fmla="*/ 4 h 160"/>
              <a:gd name="T44" fmla="*/ 104 w 160"/>
              <a:gd name="T45" fmla="*/ 4 h 160"/>
              <a:gd name="T46" fmla="*/ 84 w 160"/>
              <a:gd name="T47" fmla="*/ 16 h 160"/>
              <a:gd name="T48" fmla="*/ 80 w 160"/>
              <a:gd name="T49" fmla="*/ 0 h 160"/>
              <a:gd name="T50" fmla="*/ 76 w 160"/>
              <a:gd name="T51" fmla="*/ 16 h 160"/>
              <a:gd name="T52" fmla="*/ 56 w 160"/>
              <a:gd name="T53" fmla="*/ 4 h 160"/>
              <a:gd name="T54" fmla="*/ 48 w 160"/>
              <a:gd name="T55" fmla="*/ 4 h 160"/>
              <a:gd name="T56" fmla="*/ 32 w 160"/>
              <a:gd name="T57" fmla="*/ 16 h 160"/>
              <a:gd name="T58" fmla="*/ 16 w 160"/>
              <a:gd name="T59" fmla="*/ 48 h 160"/>
              <a:gd name="T60" fmla="*/ 0 w 160"/>
              <a:gd name="T61" fmla="*/ 52 h 160"/>
              <a:gd name="T62" fmla="*/ 16 w 160"/>
              <a:gd name="T63" fmla="*/ 56 h 160"/>
              <a:gd name="T64" fmla="*/ 4 w 160"/>
              <a:gd name="T65" fmla="*/ 76 h 160"/>
              <a:gd name="T66" fmla="*/ 4 w 160"/>
              <a:gd name="T67" fmla="*/ 84 h 160"/>
              <a:gd name="T68" fmla="*/ 16 w 160"/>
              <a:gd name="T69" fmla="*/ 104 h 160"/>
              <a:gd name="T70" fmla="*/ 0 w 160"/>
              <a:gd name="T71" fmla="*/ 108 h 160"/>
              <a:gd name="T72" fmla="*/ 16 w 160"/>
              <a:gd name="T73" fmla="*/ 112 h 160"/>
              <a:gd name="T74" fmla="*/ 32 w 160"/>
              <a:gd name="T75" fmla="*/ 144 h 160"/>
              <a:gd name="T76" fmla="*/ 48 w 160"/>
              <a:gd name="T77" fmla="*/ 156 h 160"/>
              <a:gd name="T78" fmla="*/ 56 w 160"/>
              <a:gd name="T79" fmla="*/ 156 h 160"/>
              <a:gd name="T80" fmla="*/ 76 w 160"/>
              <a:gd name="T81" fmla="*/ 144 h 160"/>
              <a:gd name="T82" fmla="*/ 80 w 160"/>
              <a:gd name="T83" fmla="*/ 160 h 160"/>
              <a:gd name="T84" fmla="*/ 84 w 160"/>
              <a:gd name="T85" fmla="*/ 144 h 160"/>
              <a:gd name="T86" fmla="*/ 104 w 160"/>
              <a:gd name="T87" fmla="*/ 156 h 160"/>
              <a:gd name="T88" fmla="*/ 112 w 160"/>
              <a:gd name="T89" fmla="*/ 156 h 160"/>
              <a:gd name="T90" fmla="*/ 128 w 160"/>
              <a:gd name="T91" fmla="*/ 144 h 160"/>
              <a:gd name="T92" fmla="*/ 144 w 160"/>
              <a:gd name="T93" fmla="*/ 112 h 160"/>
              <a:gd name="T94" fmla="*/ 160 w 160"/>
              <a:gd name="T95" fmla="*/ 108 h 160"/>
              <a:gd name="T96" fmla="*/ 144 w 160"/>
              <a:gd name="T97" fmla="*/ 104 h 160"/>
              <a:gd name="T98" fmla="*/ 156 w 160"/>
              <a:gd name="T99" fmla="*/ 84 h 160"/>
              <a:gd name="T100" fmla="*/ 128 w 160"/>
              <a:gd name="T101" fmla="*/ 136 h 160"/>
              <a:gd name="T102" fmla="*/ 24 w 160"/>
              <a:gd name="T103" fmla="*/ 128 h 160"/>
              <a:gd name="T104" fmla="*/ 32 w 160"/>
              <a:gd name="T105" fmla="*/ 24 h 160"/>
              <a:gd name="T106" fmla="*/ 136 w 160"/>
              <a:gd name="T107" fmla="*/ 32 h 160"/>
              <a:gd name="T108" fmla="*/ 107 w 160"/>
              <a:gd name="T109" fmla="*/ 44 h 160"/>
              <a:gd name="T110" fmla="*/ 102 w 160"/>
              <a:gd name="T111" fmla="*/ 46 h 160"/>
              <a:gd name="T112" fmla="*/ 107 w 160"/>
              <a:gd name="T113" fmla="*/ 48 h 160"/>
              <a:gd name="T114" fmla="*/ 112 w 160"/>
              <a:gd name="T115" fmla="*/ 107 h 160"/>
              <a:gd name="T116" fmla="*/ 84 w 160"/>
              <a:gd name="T117" fmla="*/ 112 h 160"/>
              <a:gd name="T118" fmla="*/ 84 w 160"/>
              <a:gd name="T119" fmla="*/ 116 h 160"/>
              <a:gd name="T120" fmla="*/ 116 w 160"/>
              <a:gd name="T121" fmla="*/ 107 h 160"/>
              <a:gd name="T122" fmla="*/ 107 w 160"/>
              <a:gd name="T123" fmla="*/ 4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0" h="160">
                <a:moveTo>
                  <a:pt x="56" y="112"/>
                </a:moveTo>
                <a:cubicBezTo>
                  <a:pt x="53" y="112"/>
                  <a:pt x="53" y="112"/>
                  <a:pt x="53" y="112"/>
                </a:cubicBezTo>
                <a:cubicBezTo>
                  <a:pt x="50" y="112"/>
                  <a:pt x="48" y="110"/>
                  <a:pt x="48" y="107"/>
                </a:cubicBezTo>
                <a:cubicBezTo>
                  <a:pt x="48" y="53"/>
                  <a:pt x="48" y="53"/>
                  <a:pt x="48" y="53"/>
                </a:cubicBezTo>
                <a:cubicBezTo>
                  <a:pt x="48" y="50"/>
                  <a:pt x="50" y="48"/>
                  <a:pt x="53" y="48"/>
                </a:cubicBezTo>
                <a:cubicBezTo>
                  <a:pt x="72" y="48"/>
                  <a:pt x="72" y="48"/>
                  <a:pt x="72" y="48"/>
                </a:cubicBezTo>
                <a:cubicBezTo>
                  <a:pt x="73" y="48"/>
                  <a:pt x="74" y="47"/>
                  <a:pt x="74" y="46"/>
                </a:cubicBezTo>
                <a:cubicBezTo>
                  <a:pt x="74" y="45"/>
                  <a:pt x="73" y="44"/>
                  <a:pt x="72" y="44"/>
                </a:cubicBezTo>
                <a:cubicBezTo>
                  <a:pt x="53" y="44"/>
                  <a:pt x="53" y="44"/>
                  <a:pt x="53" y="44"/>
                </a:cubicBezTo>
                <a:cubicBezTo>
                  <a:pt x="48" y="44"/>
                  <a:pt x="44" y="48"/>
                  <a:pt x="44" y="53"/>
                </a:cubicBezTo>
                <a:cubicBezTo>
                  <a:pt x="44" y="107"/>
                  <a:pt x="44" y="107"/>
                  <a:pt x="44" y="107"/>
                </a:cubicBezTo>
                <a:cubicBezTo>
                  <a:pt x="44" y="112"/>
                  <a:pt x="48" y="116"/>
                  <a:pt x="53" y="116"/>
                </a:cubicBezTo>
                <a:cubicBezTo>
                  <a:pt x="56" y="116"/>
                  <a:pt x="56" y="116"/>
                  <a:pt x="56" y="116"/>
                </a:cubicBezTo>
                <a:cubicBezTo>
                  <a:pt x="57" y="116"/>
                  <a:pt x="58" y="115"/>
                  <a:pt x="58" y="114"/>
                </a:cubicBezTo>
                <a:cubicBezTo>
                  <a:pt x="58" y="113"/>
                  <a:pt x="57" y="112"/>
                  <a:pt x="56" y="112"/>
                </a:cubicBezTo>
                <a:moveTo>
                  <a:pt x="102" y="77"/>
                </a:moveTo>
                <a:cubicBezTo>
                  <a:pt x="102" y="76"/>
                  <a:pt x="101" y="76"/>
                  <a:pt x="100" y="76"/>
                </a:cubicBezTo>
                <a:cubicBezTo>
                  <a:pt x="66" y="76"/>
                  <a:pt x="66" y="76"/>
                  <a:pt x="66" y="76"/>
                </a:cubicBezTo>
                <a:cubicBezTo>
                  <a:pt x="99" y="37"/>
                  <a:pt x="99" y="37"/>
                  <a:pt x="99" y="37"/>
                </a:cubicBezTo>
                <a:cubicBezTo>
                  <a:pt x="100" y="36"/>
                  <a:pt x="100" y="35"/>
                  <a:pt x="99" y="34"/>
                </a:cubicBezTo>
                <a:cubicBezTo>
                  <a:pt x="98" y="34"/>
                  <a:pt x="97" y="34"/>
                  <a:pt x="96" y="35"/>
                </a:cubicBezTo>
                <a:cubicBezTo>
                  <a:pt x="60" y="77"/>
                  <a:pt x="60" y="77"/>
                  <a:pt x="60" y="77"/>
                </a:cubicBezTo>
                <a:cubicBezTo>
                  <a:pt x="60" y="77"/>
                  <a:pt x="60" y="78"/>
                  <a:pt x="60" y="79"/>
                </a:cubicBezTo>
                <a:cubicBezTo>
                  <a:pt x="60" y="80"/>
                  <a:pt x="61" y="80"/>
                  <a:pt x="62" y="80"/>
                </a:cubicBezTo>
                <a:cubicBezTo>
                  <a:pt x="96" y="80"/>
                  <a:pt x="96" y="80"/>
                  <a:pt x="96" y="80"/>
                </a:cubicBezTo>
                <a:cubicBezTo>
                  <a:pt x="58" y="123"/>
                  <a:pt x="58" y="123"/>
                  <a:pt x="58" y="123"/>
                </a:cubicBezTo>
                <a:cubicBezTo>
                  <a:pt x="58" y="124"/>
                  <a:pt x="58" y="125"/>
                  <a:pt x="58" y="126"/>
                </a:cubicBezTo>
                <a:cubicBezTo>
                  <a:pt x="59" y="126"/>
                  <a:pt x="59" y="126"/>
                  <a:pt x="60" y="126"/>
                </a:cubicBezTo>
                <a:cubicBezTo>
                  <a:pt x="60" y="126"/>
                  <a:pt x="61" y="126"/>
                  <a:pt x="61" y="125"/>
                </a:cubicBezTo>
                <a:cubicBezTo>
                  <a:pt x="101" y="79"/>
                  <a:pt x="101" y="79"/>
                  <a:pt x="101" y="79"/>
                </a:cubicBezTo>
                <a:cubicBezTo>
                  <a:pt x="102" y="79"/>
                  <a:pt x="102" y="78"/>
                  <a:pt x="102" y="77"/>
                </a:cubicBezTo>
                <a:moveTo>
                  <a:pt x="156" y="84"/>
                </a:moveTo>
                <a:cubicBezTo>
                  <a:pt x="158" y="84"/>
                  <a:pt x="160" y="82"/>
                  <a:pt x="160" y="80"/>
                </a:cubicBezTo>
                <a:cubicBezTo>
                  <a:pt x="160" y="78"/>
                  <a:pt x="158" y="76"/>
                  <a:pt x="156" y="76"/>
                </a:cubicBezTo>
                <a:cubicBezTo>
                  <a:pt x="144" y="76"/>
                  <a:pt x="144" y="76"/>
                  <a:pt x="144" y="76"/>
                </a:cubicBezTo>
                <a:cubicBezTo>
                  <a:pt x="144" y="56"/>
                  <a:pt x="144" y="56"/>
                  <a:pt x="144" y="56"/>
                </a:cubicBezTo>
                <a:cubicBezTo>
                  <a:pt x="156" y="56"/>
                  <a:pt x="156" y="56"/>
                  <a:pt x="156" y="56"/>
                </a:cubicBezTo>
                <a:cubicBezTo>
                  <a:pt x="158" y="56"/>
                  <a:pt x="160" y="54"/>
                  <a:pt x="160" y="52"/>
                </a:cubicBezTo>
                <a:cubicBezTo>
                  <a:pt x="160" y="50"/>
                  <a:pt x="158" y="48"/>
                  <a:pt x="156" y="48"/>
                </a:cubicBezTo>
                <a:cubicBezTo>
                  <a:pt x="144" y="48"/>
                  <a:pt x="144" y="48"/>
                  <a:pt x="144" y="48"/>
                </a:cubicBezTo>
                <a:cubicBezTo>
                  <a:pt x="144" y="32"/>
                  <a:pt x="144" y="32"/>
                  <a:pt x="144" y="32"/>
                </a:cubicBezTo>
                <a:cubicBezTo>
                  <a:pt x="144" y="23"/>
                  <a:pt x="137" y="16"/>
                  <a:pt x="128" y="16"/>
                </a:cubicBezTo>
                <a:cubicBezTo>
                  <a:pt x="112" y="16"/>
                  <a:pt x="112" y="16"/>
                  <a:pt x="112" y="16"/>
                </a:cubicBezTo>
                <a:cubicBezTo>
                  <a:pt x="112" y="4"/>
                  <a:pt x="112" y="4"/>
                  <a:pt x="112" y="4"/>
                </a:cubicBezTo>
                <a:cubicBezTo>
                  <a:pt x="112" y="2"/>
                  <a:pt x="110" y="0"/>
                  <a:pt x="108" y="0"/>
                </a:cubicBezTo>
                <a:cubicBezTo>
                  <a:pt x="106" y="0"/>
                  <a:pt x="104" y="2"/>
                  <a:pt x="104" y="4"/>
                </a:cubicBezTo>
                <a:cubicBezTo>
                  <a:pt x="104" y="16"/>
                  <a:pt x="104" y="16"/>
                  <a:pt x="104" y="16"/>
                </a:cubicBezTo>
                <a:cubicBezTo>
                  <a:pt x="84" y="16"/>
                  <a:pt x="84" y="16"/>
                  <a:pt x="84" y="16"/>
                </a:cubicBezTo>
                <a:cubicBezTo>
                  <a:pt x="84" y="4"/>
                  <a:pt x="84" y="4"/>
                  <a:pt x="84" y="4"/>
                </a:cubicBezTo>
                <a:cubicBezTo>
                  <a:pt x="84" y="2"/>
                  <a:pt x="82" y="0"/>
                  <a:pt x="80" y="0"/>
                </a:cubicBezTo>
                <a:cubicBezTo>
                  <a:pt x="78" y="0"/>
                  <a:pt x="76" y="2"/>
                  <a:pt x="76" y="4"/>
                </a:cubicBezTo>
                <a:cubicBezTo>
                  <a:pt x="76" y="16"/>
                  <a:pt x="76" y="16"/>
                  <a:pt x="76" y="16"/>
                </a:cubicBezTo>
                <a:cubicBezTo>
                  <a:pt x="56" y="16"/>
                  <a:pt x="56" y="16"/>
                  <a:pt x="56" y="16"/>
                </a:cubicBezTo>
                <a:cubicBezTo>
                  <a:pt x="56" y="4"/>
                  <a:pt x="56" y="4"/>
                  <a:pt x="56" y="4"/>
                </a:cubicBezTo>
                <a:cubicBezTo>
                  <a:pt x="56" y="2"/>
                  <a:pt x="54" y="0"/>
                  <a:pt x="52" y="0"/>
                </a:cubicBezTo>
                <a:cubicBezTo>
                  <a:pt x="50" y="0"/>
                  <a:pt x="48" y="2"/>
                  <a:pt x="48" y="4"/>
                </a:cubicBezTo>
                <a:cubicBezTo>
                  <a:pt x="48" y="16"/>
                  <a:pt x="48" y="16"/>
                  <a:pt x="48" y="16"/>
                </a:cubicBezTo>
                <a:cubicBezTo>
                  <a:pt x="32" y="16"/>
                  <a:pt x="32" y="16"/>
                  <a:pt x="32" y="16"/>
                </a:cubicBezTo>
                <a:cubicBezTo>
                  <a:pt x="23" y="16"/>
                  <a:pt x="16" y="23"/>
                  <a:pt x="16" y="32"/>
                </a:cubicBezTo>
                <a:cubicBezTo>
                  <a:pt x="16" y="48"/>
                  <a:pt x="16" y="48"/>
                  <a:pt x="16" y="48"/>
                </a:cubicBezTo>
                <a:cubicBezTo>
                  <a:pt x="4" y="48"/>
                  <a:pt x="4" y="48"/>
                  <a:pt x="4" y="48"/>
                </a:cubicBezTo>
                <a:cubicBezTo>
                  <a:pt x="2" y="48"/>
                  <a:pt x="0" y="50"/>
                  <a:pt x="0" y="52"/>
                </a:cubicBezTo>
                <a:cubicBezTo>
                  <a:pt x="0" y="54"/>
                  <a:pt x="2" y="56"/>
                  <a:pt x="4" y="56"/>
                </a:cubicBezTo>
                <a:cubicBezTo>
                  <a:pt x="16" y="56"/>
                  <a:pt x="16" y="56"/>
                  <a:pt x="16" y="56"/>
                </a:cubicBezTo>
                <a:cubicBezTo>
                  <a:pt x="16" y="76"/>
                  <a:pt x="16" y="76"/>
                  <a:pt x="16" y="76"/>
                </a:cubicBezTo>
                <a:cubicBezTo>
                  <a:pt x="4" y="76"/>
                  <a:pt x="4" y="76"/>
                  <a:pt x="4" y="76"/>
                </a:cubicBezTo>
                <a:cubicBezTo>
                  <a:pt x="2" y="76"/>
                  <a:pt x="0" y="78"/>
                  <a:pt x="0" y="80"/>
                </a:cubicBezTo>
                <a:cubicBezTo>
                  <a:pt x="0" y="82"/>
                  <a:pt x="2" y="84"/>
                  <a:pt x="4" y="84"/>
                </a:cubicBezTo>
                <a:cubicBezTo>
                  <a:pt x="16" y="84"/>
                  <a:pt x="16" y="84"/>
                  <a:pt x="16" y="84"/>
                </a:cubicBezTo>
                <a:cubicBezTo>
                  <a:pt x="16" y="104"/>
                  <a:pt x="16" y="104"/>
                  <a:pt x="16" y="104"/>
                </a:cubicBezTo>
                <a:cubicBezTo>
                  <a:pt x="4" y="104"/>
                  <a:pt x="4" y="104"/>
                  <a:pt x="4" y="104"/>
                </a:cubicBezTo>
                <a:cubicBezTo>
                  <a:pt x="2" y="104"/>
                  <a:pt x="0" y="106"/>
                  <a:pt x="0" y="108"/>
                </a:cubicBezTo>
                <a:cubicBezTo>
                  <a:pt x="0" y="110"/>
                  <a:pt x="2" y="112"/>
                  <a:pt x="4" y="112"/>
                </a:cubicBezTo>
                <a:cubicBezTo>
                  <a:pt x="16" y="112"/>
                  <a:pt x="16" y="112"/>
                  <a:pt x="16" y="112"/>
                </a:cubicBezTo>
                <a:cubicBezTo>
                  <a:pt x="16" y="128"/>
                  <a:pt x="16" y="128"/>
                  <a:pt x="16" y="128"/>
                </a:cubicBezTo>
                <a:cubicBezTo>
                  <a:pt x="16" y="137"/>
                  <a:pt x="23" y="144"/>
                  <a:pt x="32" y="144"/>
                </a:cubicBezTo>
                <a:cubicBezTo>
                  <a:pt x="48" y="144"/>
                  <a:pt x="48" y="144"/>
                  <a:pt x="48" y="144"/>
                </a:cubicBezTo>
                <a:cubicBezTo>
                  <a:pt x="48" y="156"/>
                  <a:pt x="48" y="156"/>
                  <a:pt x="48" y="156"/>
                </a:cubicBezTo>
                <a:cubicBezTo>
                  <a:pt x="48" y="158"/>
                  <a:pt x="50" y="160"/>
                  <a:pt x="52" y="160"/>
                </a:cubicBezTo>
                <a:cubicBezTo>
                  <a:pt x="54" y="160"/>
                  <a:pt x="56" y="158"/>
                  <a:pt x="56" y="156"/>
                </a:cubicBezTo>
                <a:cubicBezTo>
                  <a:pt x="56" y="144"/>
                  <a:pt x="56" y="144"/>
                  <a:pt x="56" y="144"/>
                </a:cubicBezTo>
                <a:cubicBezTo>
                  <a:pt x="76" y="144"/>
                  <a:pt x="76" y="144"/>
                  <a:pt x="76" y="144"/>
                </a:cubicBezTo>
                <a:cubicBezTo>
                  <a:pt x="76" y="156"/>
                  <a:pt x="76" y="156"/>
                  <a:pt x="76" y="156"/>
                </a:cubicBezTo>
                <a:cubicBezTo>
                  <a:pt x="76" y="158"/>
                  <a:pt x="78" y="160"/>
                  <a:pt x="80" y="160"/>
                </a:cubicBezTo>
                <a:cubicBezTo>
                  <a:pt x="82" y="160"/>
                  <a:pt x="84" y="158"/>
                  <a:pt x="84" y="156"/>
                </a:cubicBezTo>
                <a:cubicBezTo>
                  <a:pt x="84" y="144"/>
                  <a:pt x="84" y="144"/>
                  <a:pt x="84" y="144"/>
                </a:cubicBezTo>
                <a:cubicBezTo>
                  <a:pt x="104" y="144"/>
                  <a:pt x="104" y="144"/>
                  <a:pt x="104" y="144"/>
                </a:cubicBezTo>
                <a:cubicBezTo>
                  <a:pt x="104" y="156"/>
                  <a:pt x="104" y="156"/>
                  <a:pt x="104" y="156"/>
                </a:cubicBezTo>
                <a:cubicBezTo>
                  <a:pt x="104" y="158"/>
                  <a:pt x="106" y="160"/>
                  <a:pt x="108" y="160"/>
                </a:cubicBezTo>
                <a:cubicBezTo>
                  <a:pt x="110" y="160"/>
                  <a:pt x="112" y="158"/>
                  <a:pt x="112" y="156"/>
                </a:cubicBezTo>
                <a:cubicBezTo>
                  <a:pt x="112" y="144"/>
                  <a:pt x="112" y="144"/>
                  <a:pt x="112" y="144"/>
                </a:cubicBezTo>
                <a:cubicBezTo>
                  <a:pt x="128" y="144"/>
                  <a:pt x="128" y="144"/>
                  <a:pt x="128" y="144"/>
                </a:cubicBezTo>
                <a:cubicBezTo>
                  <a:pt x="137" y="144"/>
                  <a:pt x="144" y="137"/>
                  <a:pt x="144" y="128"/>
                </a:cubicBezTo>
                <a:cubicBezTo>
                  <a:pt x="144" y="112"/>
                  <a:pt x="144" y="112"/>
                  <a:pt x="144" y="112"/>
                </a:cubicBezTo>
                <a:cubicBezTo>
                  <a:pt x="156" y="112"/>
                  <a:pt x="156" y="112"/>
                  <a:pt x="156" y="112"/>
                </a:cubicBezTo>
                <a:cubicBezTo>
                  <a:pt x="158" y="112"/>
                  <a:pt x="160" y="110"/>
                  <a:pt x="160" y="108"/>
                </a:cubicBezTo>
                <a:cubicBezTo>
                  <a:pt x="160" y="106"/>
                  <a:pt x="158" y="104"/>
                  <a:pt x="156" y="104"/>
                </a:cubicBezTo>
                <a:cubicBezTo>
                  <a:pt x="144" y="104"/>
                  <a:pt x="144" y="104"/>
                  <a:pt x="144" y="104"/>
                </a:cubicBezTo>
                <a:cubicBezTo>
                  <a:pt x="144" y="84"/>
                  <a:pt x="144" y="84"/>
                  <a:pt x="144" y="84"/>
                </a:cubicBezTo>
                <a:lnTo>
                  <a:pt x="156" y="84"/>
                </a:lnTo>
                <a:close/>
                <a:moveTo>
                  <a:pt x="136" y="128"/>
                </a:moveTo>
                <a:cubicBezTo>
                  <a:pt x="136" y="132"/>
                  <a:pt x="132" y="136"/>
                  <a:pt x="128" y="136"/>
                </a:cubicBezTo>
                <a:cubicBezTo>
                  <a:pt x="32" y="136"/>
                  <a:pt x="32" y="136"/>
                  <a:pt x="32" y="136"/>
                </a:cubicBezTo>
                <a:cubicBezTo>
                  <a:pt x="28" y="136"/>
                  <a:pt x="24" y="132"/>
                  <a:pt x="24" y="128"/>
                </a:cubicBezTo>
                <a:cubicBezTo>
                  <a:pt x="24" y="32"/>
                  <a:pt x="24" y="32"/>
                  <a:pt x="24" y="32"/>
                </a:cubicBezTo>
                <a:cubicBezTo>
                  <a:pt x="24" y="28"/>
                  <a:pt x="28" y="24"/>
                  <a:pt x="32" y="24"/>
                </a:cubicBezTo>
                <a:cubicBezTo>
                  <a:pt x="128" y="24"/>
                  <a:pt x="128" y="24"/>
                  <a:pt x="128" y="24"/>
                </a:cubicBezTo>
                <a:cubicBezTo>
                  <a:pt x="132" y="24"/>
                  <a:pt x="136" y="28"/>
                  <a:pt x="136" y="32"/>
                </a:cubicBezTo>
                <a:lnTo>
                  <a:pt x="136" y="128"/>
                </a:lnTo>
                <a:close/>
                <a:moveTo>
                  <a:pt x="107" y="44"/>
                </a:moveTo>
                <a:cubicBezTo>
                  <a:pt x="104" y="44"/>
                  <a:pt x="104" y="44"/>
                  <a:pt x="104" y="44"/>
                </a:cubicBezTo>
                <a:cubicBezTo>
                  <a:pt x="103" y="44"/>
                  <a:pt x="102" y="45"/>
                  <a:pt x="102" y="46"/>
                </a:cubicBezTo>
                <a:cubicBezTo>
                  <a:pt x="102" y="47"/>
                  <a:pt x="103" y="48"/>
                  <a:pt x="104" y="48"/>
                </a:cubicBezTo>
                <a:cubicBezTo>
                  <a:pt x="107" y="48"/>
                  <a:pt x="107" y="48"/>
                  <a:pt x="107" y="48"/>
                </a:cubicBezTo>
                <a:cubicBezTo>
                  <a:pt x="110" y="48"/>
                  <a:pt x="112" y="50"/>
                  <a:pt x="112" y="53"/>
                </a:cubicBezTo>
                <a:cubicBezTo>
                  <a:pt x="112" y="107"/>
                  <a:pt x="112" y="107"/>
                  <a:pt x="112" y="107"/>
                </a:cubicBezTo>
                <a:cubicBezTo>
                  <a:pt x="112" y="110"/>
                  <a:pt x="110" y="112"/>
                  <a:pt x="107" y="112"/>
                </a:cubicBezTo>
                <a:cubicBezTo>
                  <a:pt x="84" y="112"/>
                  <a:pt x="84" y="112"/>
                  <a:pt x="84" y="112"/>
                </a:cubicBezTo>
                <a:cubicBezTo>
                  <a:pt x="83" y="112"/>
                  <a:pt x="82" y="113"/>
                  <a:pt x="82" y="114"/>
                </a:cubicBezTo>
                <a:cubicBezTo>
                  <a:pt x="82" y="115"/>
                  <a:pt x="83" y="116"/>
                  <a:pt x="84" y="116"/>
                </a:cubicBezTo>
                <a:cubicBezTo>
                  <a:pt x="107" y="116"/>
                  <a:pt x="107" y="116"/>
                  <a:pt x="107" y="116"/>
                </a:cubicBezTo>
                <a:cubicBezTo>
                  <a:pt x="112" y="116"/>
                  <a:pt x="116" y="112"/>
                  <a:pt x="116" y="107"/>
                </a:cubicBezTo>
                <a:cubicBezTo>
                  <a:pt x="116" y="53"/>
                  <a:pt x="116" y="53"/>
                  <a:pt x="116" y="53"/>
                </a:cubicBezTo>
                <a:cubicBezTo>
                  <a:pt x="116" y="48"/>
                  <a:pt x="112" y="44"/>
                  <a:pt x="107" y="44"/>
                </a:cubicBezTo>
              </a:path>
            </a:pathLst>
          </a:custGeom>
          <a:solidFill>
            <a:srgbClr val="FF0000"/>
          </a:solidFill>
          <a:ln>
            <a:noFill/>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 name="Freeform 11"/>
          <p:cNvSpPr>
            <a:spLocks noEditPoints="1"/>
          </p:cNvSpPr>
          <p:nvPr/>
        </p:nvSpPr>
        <p:spPr bwMode="auto">
          <a:xfrm>
            <a:off x="5132639" y="1456621"/>
            <a:ext cx="342811" cy="253934"/>
          </a:xfrm>
          <a:custGeom>
            <a:avLst/>
            <a:gdLst>
              <a:gd name="T0" fmla="*/ 133 w 176"/>
              <a:gd name="T1" fmla="*/ 32 h 128"/>
              <a:gd name="T2" fmla="*/ 88 w 176"/>
              <a:gd name="T3" fmla="*/ 0 h 128"/>
              <a:gd name="T4" fmla="*/ 43 w 176"/>
              <a:gd name="T5" fmla="*/ 32 h 128"/>
              <a:gd name="T6" fmla="*/ 0 w 176"/>
              <a:gd name="T7" fmla="*/ 80 h 128"/>
              <a:gd name="T8" fmla="*/ 48 w 176"/>
              <a:gd name="T9" fmla="*/ 128 h 128"/>
              <a:gd name="T10" fmla="*/ 128 w 176"/>
              <a:gd name="T11" fmla="*/ 128 h 128"/>
              <a:gd name="T12" fmla="*/ 176 w 176"/>
              <a:gd name="T13" fmla="*/ 80 h 128"/>
              <a:gd name="T14" fmla="*/ 133 w 176"/>
              <a:gd name="T15" fmla="*/ 32 h 128"/>
              <a:gd name="T16" fmla="*/ 128 w 176"/>
              <a:gd name="T17" fmla="*/ 120 h 128"/>
              <a:gd name="T18" fmla="*/ 48 w 176"/>
              <a:gd name="T19" fmla="*/ 120 h 128"/>
              <a:gd name="T20" fmla="*/ 8 w 176"/>
              <a:gd name="T21" fmla="*/ 80 h 128"/>
              <a:gd name="T22" fmla="*/ 44 w 176"/>
              <a:gd name="T23" fmla="*/ 40 h 128"/>
              <a:gd name="T24" fmla="*/ 50 w 176"/>
              <a:gd name="T25" fmla="*/ 35 h 128"/>
              <a:gd name="T26" fmla="*/ 88 w 176"/>
              <a:gd name="T27" fmla="*/ 8 h 128"/>
              <a:gd name="T28" fmla="*/ 126 w 176"/>
              <a:gd name="T29" fmla="*/ 35 h 128"/>
              <a:gd name="T30" fmla="*/ 132 w 176"/>
              <a:gd name="T31" fmla="*/ 40 h 128"/>
              <a:gd name="T32" fmla="*/ 168 w 176"/>
              <a:gd name="T33" fmla="*/ 80 h 128"/>
              <a:gd name="T34" fmla="*/ 128 w 176"/>
              <a:gd name="T35"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28">
                <a:moveTo>
                  <a:pt x="133" y="32"/>
                </a:moveTo>
                <a:cubicBezTo>
                  <a:pt x="127" y="14"/>
                  <a:pt x="109" y="0"/>
                  <a:pt x="88" y="0"/>
                </a:cubicBezTo>
                <a:cubicBezTo>
                  <a:pt x="67" y="0"/>
                  <a:pt x="49" y="14"/>
                  <a:pt x="43" y="32"/>
                </a:cubicBezTo>
                <a:cubicBezTo>
                  <a:pt x="19" y="35"/>
                  <a:pt x="0" y="55"/>
                  <a:pt x="0" y="80"/>
                </a:cubicBezTo>
                <a:cubicBezTo>
                  <a:pt x="0" y="107"/>
                  <a:pt x="21" y="128"/>
                  <a:pt x="48" y="128"/>
                </a:cubicBezTo>
                <a:cubicBezTo>
                  <a:pt x="128" y="128"/>
                  <a:pt x="128" y="128"/>
                  <a:pt x="128" y="128"/>
                </a:cubicBezTo>
                <a:cubicBezTo>
                  <a:pt x="155" y="128"/>
                  <a:pt x="176" y="107"/>
                  <a:pt x="176" y="80"/>
                </a:cubicBezTo>
                <a:cubicBezTo>
                  <a:pt x="176" y="55"/>
                  <a:pt x="157" y="35"/>
                  <a:pt x="133" y="32"/>
                </a:cubicBezTo>
                <a:moveTo>
                  <a:pt x="128" y="120"/>
                </a:moveTo>
                <a:cubicBezTo>
                  <a:pt x="48" y="120"/>
                  <a:pt x="48" y="120"/>
                  <a:pt x="48" y="120"/>
                </a:cubicBezTo>
                <a:cubicBezTo>
                  <a:pt x="26" y="120"/>
                  <a:pt x="8" y="102"/>
                  <a:pt x="8" y="80"/>
                </a:cubicBezTo>
                <a:cubicBezTo>
                  <a:pt x="8" y="60"/>
                  <a:pt x="23" y="43"/>
                  <a:pt x="44" y="40"/>
                </a:cubicBezTo>
                <a:cubicBezTo>
                  <a:pt x="47" y="40"/>
                  <a:pt x="49" y="38"/>
                  <a:pt x="50" y="35"/>
                </a:cubicBezTo>
                <a:cubicBezTo>
                  <a:pt x="56" y="19"/>
                  <a:pt x="71" y="8"/>
                  <a:pt x="88" y="8"/>
                </a:cubicBezTo>
                <a:cubicBezTo>
                  <a:pt x="105" y="8"/>
                  <a:pt x="120" y="19"/>
                  <a:pt x="126" y="35"/>
                </a:cubicBezTo>
                <a:cubicBezTo>
                  <a:pt x="127" y="38"/>
                  <a:pt x="129" y="40"/>
                  <a:pt x="132" y="40"/>
                </a:cubicBezTo>
                <a:cubicBezTo>
                  <a:pt x="153" y="43"/>
                  <a:pt x="168" y="60"/>
                  <a:pt x="168" y="80"/>
                </a:cubicBezTo>
                <a:cubicBezTo>
                  <a:pt x="168" y="102"/>
                  <a:pt x="150" y="120"/>
                  <a:pt x="128" y="120"/>
                </a:cubicBezTo>
              </a:path>
            </a:pathLst>
          </a:custGeom>
          <a:solidFill>
            <a:srgbClr val="040000"/>
          </a:solidFill>
          <a:ln w="9525">
            <a:solidFill>
              <a:srgbClr val="00B0F0"/>
            </a:solid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 name="Freeform 12"/>
          <p:cNvSpPr>
            <a:spLocks/>
          </p:cNvSpPr>
          <p:nvPr/>
        </p:nvSpPr>
        <p:spPr bwMode="auto">
          <a:xfrm>
            <a:off x="5227864" y="1602633"/>
            <a:ext cx="99986" cy="7936"/>
          </a:xfrm>
          <a:custGeom>
            <a:avLst/>
            <a:gdLst>
              <a:gd name="T0" fmla="*/ 49 w 51"/>
              <a:gd name="T1" fmla="*/ 0 h 4"/>
              <a:gd name="T2" fmla="*/ 2 w 51"/>
              <a:gd name="T3" fmla="*/ 0 h 4"/>
              <a:gd name="T4" fmla="*/ 0 w 51"/>
              <a:gd name="T5" fmla="*/ 2 h 4"/>
              <a:gd name="T6" fmla="*/ 2 w 51"/>
              <a:gd name="T7" fmla="*/ 4 h 4"/>
              <a:gd name="T8" fmla="*/ 49 w 51"/>
              <a:gd name="T9" fmla="*/ 4 h 4"/>
              <a:gd name="T10" fmla="*/ 51 w 51"/>
              <a:gd name="T11" fmla="*/ 2 h 4"/>
              <a:gd name="T12" fmla="*/ 49 w 5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1" h="4">
                <a:moveTo>
                  <a:pt x="49" y="0"/>
                </a:moveTo>
                <a:cubicBezTo>
                  <a:pt x="2" y="0"/>
                  <a:pt x="2" y="0"/>
                  <a:pt x="2" y="0"/>
                </a:cubicBezTo>
                <a:cubicBezTo>
                  <a:pt x="1" y="0"/>
                  <a:pt x="0" y="1"/>
                  <a:pt x="0" y="2"/>
                </a:cubicBezTo>
                <a:cubicBezTo>
                  <a:pt x="0" y="3"/>
                  <a:pt x="1" y="4"/>
                  <a:pt x="2" y="4"/>
                </a:cubicBezTo>
                <a:cubicBezTo>
                  <a:pt x="49" y="4"/>
                  <a:pt x="49" y="4"/>
                  <a:pt x="49" y="4"/>
                </a:cubicBezTo>
                <a:cubicBezTo>
                  <a:pt x="50" y="4"/>
                  <a:pt x="51" y="3"/>
                  <a:pt x="51" y="2"/>
                </a:cubicBezTo>
                <a:cubicBezTo>
                  <a:pt x="51" y="1"/>
                  <a:pt x="50" y="0"/>
                  <a:pt x="49" y="0"/>
                </a:cubicBezTo>
              </a:path>
            </a:pathLst>
          </a:custGeom>
          <a:solidFill>
            <a:srgbClr val="040000"/>
          </a:solidFill>
          <a:ln w="9525">
            <a:solidFill>
              <a:srgbClr val="00B0F0"/>
            </a:solidFill>
            <a:round/>
            <a:headEnd/>
            <a:tailEnd/>
          </a:ln>
          <a:extLst/>
        </p:spPr>
        <p:txBody>
          <a:bodyPr vert="horz" wrap="square" lIns="91416" tIns="45708" rIns="91416" bIns="45708" numCol="1" anchor="t" anchorCtr="0" compatLnSpc="1">
            <a:prstTxWarp prst="textNoShape">
              <a:avLst/>
            </a:prstTxWarp>
          </a:bodyPr>
          <a:lstStyle/>
          <a:p>
            <a:endParaRPr lang="en-US" sz="1799" dirty="0">
              <a:cs typeface="+mn-ea"/>
              <a:sym typeface="+mn-lt"/>
            </a:endParaRPr>
          </a:p>
        </p:txBody>
      </p:sp>
      <p:sp>
        <p:nvSpPr>
          <p:cNvPr id="18" name="Freeform 13"/>
          <p:cNvSpPr>
            <a:spLocks/>
          </p:cNvSpPr>
          <p:nvPr/>
        </p:nvSpPr>
        <p:spPr bwMode="auto">
          <a:xfrm>
            <a:off x="5227864" y="1626439"/>
            <a:ext cx="99986" cy="7936"/>
          </a:xfrm>
          <a:custGeom>
            <a:avLst/>
            <a:gdLst>
              <a:gd name="T0" fmla="*/ 49 w 51"/>
              <a:gd name="T1" fmla="*/ 0 h 4"/>
              <a:gd name="T2" fmla="*/ 2 w 51"/>
              <a:gd name="T3" fmla="*/ 0 h 4"/>
              <a:gd name="T4" fmla="*/ 0 w 51"/>
              <a:gd name="T5" fmla="*/ 2 h 4"/>
              <a:gd name="T6" fmla="*/ 2 w 51"/>
              <a:gd name="T7" fmla="*/ 4 h 4"/>
              <a:gd name="T8" fmla="*/ 49 w 51"/>
              <a:gd name="T9" fmla="*/ 4 h 4"/>
              <a:gd name="T10" fmla="*/ 51 w 51"/>
              <a:gd name="T11" fmla="*/ 2 h 4"/>
              <a:gd name="T12" fmla="*/ 49 w 5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1" h="4">
                <a:moveTo>
                  <a:pt x="49" y="0"/>
                </a:moveTo>
                <a:cubicBezTo>
                  <a:pt x="2" y="0"/>
                  <a:pt x="2" y="0"/>
                  <a:pt x="2" y="0"/>
                </a:cubicBezTo>
                <a:cubicBezTo>
                  <a:pt x="1" y="0"/>
                  <a:pt x="0" y="1"/>
                  <a:pt x="0" y="2"/>
                </a:cubicBezTo>
                <a:cubicBezTo>
                  <a:pt x="0" y="3"/>
                  <a:pt x="1" y="4"/>
                  <a:pt x="2" y="4"/>
                </a:cubicBezTo>
                <a:cubicBezTo>
                  <a:pt x="49" y="4"/>
                  <a:pt x="49" y="4"/>
                  <a:pt x="49" y="4"/>
                </a:cubicBezTo>
                <a:cubicBezTo>
                  <a:pt x="50" y="4"/>
                  <a:pt x="51" y="3"/>
                  <a:pt x="51" y="2"/>
                </a:cubicBezTo>
                <a:cubicBezTo>
                  <a:pt x="51" y="1"/>
                  <a:pt x="50" y="0"/>
                  <a:pt x="49" y="0"/>
                </a:cubicBezTo>
              </a:path>
            </a:pathLst>
          </a:custGeom>
          <a:solidFill>
            <a:srgbClr val="040000"/>
          </a:solidFill>
          <a:ln w="9525">
            <a:solidFill>
              <a:srgbClr val="00B0F0"/>
            </a:solid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9" name="Freeform 14"/>
          <p:cNvSpPr>
            <a:spLocks noEditPoints="1"/>
          </p:cNvSpPr>
          <p:nvPr/>
        </p:nvSpPr>
        <p:spPr bwMode="auto">
          <a:xfrm>
            <a:off x="5346896" y="1599459"/>
            <a:ext cx="39677" cy="39678"/>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moveTo>
                  <a:pt x="10" y="16"/>
                </a:moveTo>
                <a:cubicBezTo>
                  <a:pt x="7" y="16"/>
                  <a:pt x="4" y="13"/>
                  <a:pt x="4" y="10"/>
                </a:cubicBezTo>
                <a:cubicBezTo>
                  <a:pt x="4" y="7"/>
                  <a:pt x="7" y="4"/>
                  <a:pt x="10" y="4"/>
                </a:cubicBezTo>
                <a:cubicBezTo>
                  <a:pt x="13" y="4"/>
                  <a:pt x="16" y="7"/>
                  <a:pt x="16" y="10"/>
                </a:cubicBezTo>
                <a:cubicBezTo>
                  <a:pt x="16" y="13"/>
                  <a:pt x="13" y="16"/>
                  <a:pt x="10" y="16"/>
                </a:cubicBezTo>
              </a:path>
            </a:pathLst>
          </a:custGeom>
          <a:solidFill>
            <a:srgbClr val="040000"/>
          </a:solidFill>
          <a:ln w="9525">
            <a:solidFill>
              <a:srgbClr val="00B0F0"/>
            </a:solid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0" name="Freeform 15"/>
          <p:cNvSpPr>
            <a:spLocks noEditPoints="1"/>
          </p:cNvSpPr>
          <p:nvPr/>
        </p:nvSpPr>
        <p:spPr bwMode="auto">
          <a:xfrm>
            <a:off x="5191362" y="1567718"/>
            <a:ext cx="225366" cy="103161"/>
          </a:xfrm>
          <a:custGeom>
            <a:avLst/>
            <a:gdLst>
              <a:gd name="T0" fmla="*/ 90 w 116"/>
              <a:gd name="T1" fmla="*/ 0 h 52"/>
              <a:gd name="T2" fmla="*/ 26 w 116"/>
              <a:gd name="T3" fmla="*/ 0 h 52"/>
              <a:gd name="T4" fmla="*/ 0 w 116"/>
              <a:gd name="T5" fmla="*/ 26 h 52"/>
              <a:gd name="T6" fmla="*/ 26 w 116"/>
              <a:gd name="T7" fmla="*/ 52 h 52"/>
              <a:gd name="T8" fmla="*/ 90 w 116"/>
              <a:gd name="T9" fmla="*/ 52 h 52"/>
              <a:gd name="T10" fmla="*/ 116 w 116"/>
              <a:gd name="T11" fmla="*/ 26 h 52"/>
              <a:gd name="T12" fmla="*/ 90 w 116"/>
              <a:gd name="T13" fmla="*/ 0 h 52"/>
              <a:gd name="T14" fmla="*/ 90 w 116"/>
              <a:gd name="T15" fmla="*/ 48 h 52"/>
              <a:gd name="T16" fmla="*/ 26 w 116"/>
              <a:gd name="T17" fmla="*/ 48 h 52"/>
              <a:gd name="T18" fmla="*/ 4 w 116"/>
              <a:gd name="T19" fmla="*/ 26 h 52"/>
              <a:gd name="T20" fmla="*/ 26 w 116"/>
              <a:gd name="T21" fmla="*/ 4 h 52"/>
              <a:gd name="T22" fmla="*/ 90 w 116"/>
              <a:gd name="T23" fmla="*/ 4 h 52"/>
              <a:gd name="T24" fmla="*/ 112 w 116"/>
              <a:gd name="T25" fmla="*/ 26 h 52"/>
              <a:gd name="T26" fmla="*/ 90 w 116"/>
              <a:gd name="T27" fmla="*/ 4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52">
                <a:moveTo>
                  <a:pt x="90" y="0"/>
                </a:moveTo>
                <a:cubicBezTo>
                  <a:pt x="26" y="0"/>
                  <a:pt x="26" y="0"/>
                  <a:pt x="26" y="0"/>
                </a:cubicBezTo>
                <a:cubicBezTo>
                  <a:pt x="12" y="0"/>
                  <a:pt x="0" y="12"/>
                  <a:pt x="0" y="26"/>
                </a:cubicBezTo>
                <a:cubicBezTo>
                  <a:pt x="0" y="40"/>
                  <a:pt x="12" y="52"/>
                  <a:pt x="26" y="52"/>
                </a:cubicBezTo>
                <a:cubicBezTo>
                  <a:pt x="90" y="52"/>
                  <a:pt x="90" y="52"/>
                  <a:pt x="90" y="52"/>
                </a:cubicBezTo>
                <a:cubicBezTo>
                  <a:pt x="104" y="52"/>
                  <a:pt x="116" y="40"/>
                  <a:pt x="116" y="26"/>
                </a:cubicBezTo>
                <a:cubicBezTo>
                  <a:pt x="116" y="12"/>
                  <a:pt x="104" y="0"/>
                  <a:pt x="90" y="0"/>
                </a:cubicBezTo>
                <a:moveTo>
                  <a:pt x="90" y="48"/>
                </a:moveTo>
                <a:cubicBezTo>
                  <a:pt x="26" y="48"/>
                  <a:pt x="26" y="48"/>
                  <a:pt x="26" y="48"/>
                </a:cubicBezTo>
                <a:cubicBezTo>
                  <a:pt x="14" y="48"/>
                  <a:pt x="4" y="38"/>
                  <a:pt x="4" y="26"/>
                </a:cubicBezTo>
                <a:cubicBezTo>
                  <a:pt x="4" y="14"/>
                  <a:pt x="14" y="4"/>
                  <a:pt x="26" y="4"/>
                </a:cubicBezTo>
                <a:cubicBezTo>
                  <a:pt x="90" y="4"/>
                  <a:pt x="90" y="4"/>
                  <a:pt x="90" y="4"/>
                </a:cubicBezTo>
                <a:cubicBezTo>
                  <a:pt x="102" y="4"/>
                  <a:pt x="112" y="14"/>
                  <a:pt x="112" y="26"/>
                </a:cubicBezTo>
                <a:cubicBezTo>
                  <a:pt x="112" y="38"/>
                  <a:pt x="102" y="48"/>
                  <a:pt x="90" y="48"/>
                </a:cubicBezTo>
              </a:path>
            </a:pathLst>
          </a:custGeom>
          <a:solidFill>
            <a:srgbClr val="040000"/>
          </a:solidFill>
          <a:ln w="9525">
            <a:solidFill>
              <a:srgbClr val="00B0F0"/>
            </a:solid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109" name="组合 108"/>
          <p:cNvGrpSpPr/>
          <p:nvPr/>
        </p:nvGrpSpPr>
        <p:grpSpPr>
          <a:xfrm>
            <a:off x="6216620" y="1416944"/>
            <a:ext cx="249172" cy="349159"/>
            <a:chOff x="6218238" y="1628936"/>
            <a:chExt cx="249237" cy="349250"/>
          </a:xfrm>
        </p:grpSpPr>
        <p:sp>
          <p:nvSpPr>
            <p:cNvPr id="21" name="Freeform 16"/>
            <p:cNvSpPr>
              <a:spLocks noEditPoints="1"/>
            </p:cNvSpPr>
            <p:nvPr/>
          </p:nvSpPr>
          <p:spPr bwMode="auto">
            <a:xfrm>
              <a:off x="6218238" y="1628936"/>
              <a:ext cx="249237" cy="349250"/>
            </a:xfrm>
            <a:custGeom>
              <a:avLst/>
              <a:gdLst>
                <a:gd name="T0" fmla="*/ 104 w 128"/>
                <a:gd name="T1" fmla="*/ 0 h 176"/>
                <a:gd name="T2" fmla="*/ 24 w 128"/>
                <a:gd name="T3" fmla="*/ 0 h 176"/>
                <a:gd name="T4" fmla="*/ 0 w 128"/>
                <a:gd name="T5" fmla="*/ 24 h 176"/>
                <a:gd name="T6" fmla="*/ 0 w 128"/>
                <a:gd name="T7" fmla="*/ 152 h 176"/>
                <a:gd name="T8" fmla="*/ 24 w 128"/>
                <a:gd name="T9" fmla="*/ 176 h 176"/>
                <a:gd name="T10" fmla="*/ 104 w 128"/>
                <a:gd name="T11" fmla="*/ 176 h 176"/>
                <a:gd name="T12" fmla="*/ 128 w 128"/>
                <a:gd name="T13" fmla="*/ 152 h 176"/>
                <a:gd name="T14" fmla="*/ 128 w 128"/>
                <a:gd name="T15" fmla="*/ 24 h 176"/>
                <a:gd name="T16" fmla="*/ 104 w 128"/>
                <a:gd name="T17" fmla="*/ 0 h 176"/>
                <a:gd name="T18" fmla="*/ 120 w 128"/>
                <a:gd name="T19" fmla="*/ 152 h 176"/>
                <a:gd name="T20" fmla="*/ 104 w 128"/>
                <a:gd name="T21" fmla="*/ 168 h 176"/>
                <a:gd name="T22" fmla="*/ 24 w 128"/>
                <a:gd name="T23" fmla="*/ 168 h 176"/>
                <a:gd name="T24" fmla="*/ 8 w 128"/>
                <a:gd name="T25" fmla="*/ 152 h 176"/>
                <a:gd name="T26" fmla="*/ 8 w 128"/>
                <a:gd name="T27" fmla="*/ 24 h 176"/>
                <a:gd name="T28" fmla="*/ 24 w 128"/>
                <a:gd name="T29" fmla="*/ 8 h 176"/>
                <a:gd name="T30" fmla="*/ 104 w 128"/>
                <a:gd name="T31" fmla="*/ 8 h 176"/>
                <a:gd name="T32" fmla="*/ 120 w 128"/>
                <a:gd name="T33" fmla="*/ 24 h 176"/>
                <a:gd name="T34" fmla="*/ 120 w 128"/>
                <a:gd name="T35" fmla="*/ 15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76">
                  <a:moveTo>
                    <a:pt x="104" y="0"/>
                  </a:moveTo>
                  <a:cubicBezTo>
                    <a:pt x="24" y="0"/>
                    <a:pt x="24" y="0"/>
                    <a:pt x="24" y="0"/>
                  </a:cubicBezTo>
                  <a:cubicBezTo>
                    <a:pt x="11" y="0"/>
                    <a:pt x="0" y="11"/>
                    <a:pt x="0" y="24"/>
                  </a:cubicBezTo>
                  <a:cubicBezTo>
                    <a:pt x="0" y="152"/>
                    <a:pt x="0" y="152"/>
                    <a:pt x="0" y="152"/>
                  </a:cubicBezTo>
                  <a:cubicBezTo>
                    <a:pt x="0" y="165"/>
                    <a:pt x="11" y="176"/>
                    <a:pt x="24" y="176"/>
                  </a:cubicBezTo>
                  <a:cubicBezTo>
                    <a:pt x="104" y="176"/>
                    <a:pt x="104" y="176"/>
                    <a:pt x="104" y="176"/>
                  </a:cubicBezTo>
                  <a:cubicBezTo>
                    <a:pt x="117" y="176"/>
                    <a:pt x="128" y="165"/>
                    <a:pt x="128" y="152"/>
                  </a:cubicBezTo>
                  <a:cubicBezTo>
                    <a:pt x="128" y="24"/>
                    <a:pt x="128" y="24"/>
                    <a:pt x="128" y="24"/>
                  </a:cubicBezTo>
                  <a:cubicBezTo>
                    <a:pt x="128" y="11"/>
                    <a:pt x="117" y="0"/>
                    <a:pt x="104" y="0"/>
                  </a:cubicBezTo>
                  <a:moveTo>
                    <a:pt x="120" y="152"/>
                  </a:moveTo>
                  <a:cubicBezTo>
                    <a:pt x="120" y="161"/>
                    <a:pt x="113" y="168"/>
                    <a:pt x="104" y="168"/>
                  </a:cubicBezTo>
                  <a:cubicBezTo>
                    <a:pt x="24" y="168"/>
                    <a:pt x="24" y="168"/>
                    <a:pt x="24" y="168"/>
                  </a:cubicBezTo>
                  <a:cubicBezTo>
                    <a:pt x="15" y="168"/>
                    <a:pt x="8" y="161"/>
                    <a:pt x="8" y="152"/>
                  </a:cubicBezTo>
                  <a:cubicBezTo>
                    <a:pt x="8" y="24"/>
                    <a:pt x="8" y="24"/>
                    <a:pt x="8" y="24"/>
                  </a:cubicBezTo>
                  <a:cubicBezTo>
                    <a:pt x="8" y="15"/>
                    <a:pt x="15" y="8"/>
                    <a:pt x="24" y="8"/>
                  </a:cubicBezTo>
                  <a:cubicBezTo>
                    <a:pt x="104" y="8"/>
                    <a:pt x="104" y="8"/>
                    <a:pt x="104" y="8"/>
                  </a:cubicBezTo>
                  <a:cubicBezTo>
                    <a:pt x="113" y="8"/>
                    <a:pt x="120" y="15"/>
                    <a:pt x="120" y="24"/>
                  </a:cubicBezTo>
                  <a:lnTo>
                    <a:pt x="120" y="152"/>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2" name="Freeform 17"/>
            <p:cNvSpPr>
              <a:spLocks noEditPoints="1"/>
            </p:cNvSpPr>
            <p:nvPr/>
          </p:nvSpPr>
          <p:spPr bwMode="auto">
            <a:xfrm>
              <a:off x="6256338" y="1749586"/>
              <a:ext cx="171450" cy="39688"/>
            </a:xfrm>
            <a:custGeom>
              <a:avLst/>
              <a:gdLst>
                <a:gd name="T0" fmla="*/ 78 w 88"/>
                <a:gd name="T1" fmla="*/ 0 h 20"/>
                <a:gd name="T2" fmla="*/ 10 w 88"/>
                <a:gd name="T3" fmla="*/ 0 h 20"/>
                <a:gd name="T4" fmla="*/ 0 w 88"/>
                <a:gd name="T5" fmla="*/ 10 h 20"/>
                <a:gd name="T6" fmla="*/ 10 w 88"/>
                <a:gd name="T7" fmla="*/ 20 h 20"/>
                <a:gd name="T8" fmla="*/ 78 w 88"/>
                <a:gd name="T9" fmla="*/ 20 h 20"/>
                <a:gd name="T10" fmla="*/ 88 w 88"/>
                <a:gd name="T11" fmla="*/ 10 h 20"/>
                <a:gd name="T12" fmla="*/ 78 w 88"/>
                <a:gd name="T13" fmla="*/ 0 h 20"/>
                <a:gd name="T14" fmla="*/ 78 w 88"/>
                <a:gd name="T15" fmla="*/ 16 h 20"/>
                <a:gd name="T16" fmla="*/ 10 w 88"/>
                <a:gd name="T17" fmla="*/ 16 h 20"/>
                <a:gd name="T18" fmla="*/ 4 w 88"/>
                <a:gd name="T19" fmla="*/ 10 h 20"/>
                <a:gd name="T20" fmla="*/ 10 w 88"/>
                <a:gd name="T21" fmla="*/ 4 h 20"/>
                <a:gd name="T22" fmla="*/ 78 w 88"/>
                <a:gd name="T23" fmla="*/ 4 h 20"/>
                <a:gd name="T24" fmla="*/ 84 w 88"/>
                <a:gd name="T25" fmla="*/ 10 h 20"/>
                <a:gd name="T26" fmla="*/ 78 w 88"/>
                <a:gd name="T27"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 h="20">
                  <a:moveTo>
                    <a:pt x="78" y="0"/>
                  </a:moveTo>
                  <a:cubicBezTo>
                    <a:pt x="10" y="0"/>
                    <a:pt x="10" y="0"/>
                    <a:pt x="10" y="0"/>
                  </a:cubicBezTo>
                  <a:cubicBezTo>
                    <a:pt x="4" y="0"/>
                    <a:pt x="0" y="4"/>
                    <a:pt x="0" y="10"/>
                  </a:cubicBezTo>
                  <a:cubicBezTo>
                    <a:pt x="0" y="16"/>
                    <a:pt x="4" y="20"/>
                    <a:pt x="10" y="20"/>
                  </a:cubicBezTo>
                  <a:cubicBezTo>
                    <a:pt x="78" y="20"/>
                    <a:pt x="78" y="20"/>
                    <a:pt x="78" y="20"/>
                  </a:cubicBezTo>
                  <a:cubicBezTo>
                    <a:pt x="84" y="20"/>
                    <a:pt x="88" y="16"/>
                    <a:pt x="88" y="10"/>
                  </a:cubicBezTo>
                  <a:cubicBezTo>
                    <a:pt x="88" y="4"/>
                    <a:pt x="84" y="0"/>
                    <a:pt x="78" y="0"/>
                  </a:cubicBezTo>
                  <a:moveTo>
                    <a:pt x="78" y="16"/>
                  </a:moveTo>
                  <a:cubicBezTo>
                    <a:pt x="10" y="16"/>
                    <a:pt x="10" y="16"/>
                    <a:pt x="10" y="16"/>
                  </a:cubicBezTo>
                  <a:cubicBezTo>
                    <a:pt x="7" y="16"/>
                    <a:pt x="4" y="13"/>
                    <a:pt x="4" y="10"/>
                  </a:cubicBezTo>
                  <a:cubicBezTo>
                    <a:pt x="4" y="7"/>
                    <a:pt x="7" y="4"/>
                    <a:pt x="10" y="4"/>
                  </a:cubicBezTo>
                  <a:cubicBezTo>
                    <a:pt x="78" y="4"/>
                    <a:pt x="78" y="4"/>
                    <a:pt x="78" y="4"/>
                  </a:cubicBezTo>
                  <a:cubicBezTo>
                    <a:pt x="81" y="4"/>
                    <a:pt x="84" y="7"/>
                    <a:pt x="84" y="10"/>
                  </a:cubicBezTo>
                  <a:cubicBezTo>
                    <a:pt x="84" y="13"/>
                    <a:pt x="81" y="16"/>
                    <a:pt x="78" y="1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3" name="Freeform 18"/>
            <p:cNvSpPr>
              <a:spLocks noEditPoints="1"/>
            </p:cNvSpPr>
            <p:nvPr/>
          </p:nvSpPr>
          <p:spPr bwMode="auto">
            <a:xfrm>
              <a:off x="6311900" y="1844836"/>
              <a:ext cx="61912" cy="63500"/>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moveTo>
                    <a:pt x="16" y="28"/>
                  </a:moveTo>
                  <a:cubicBezTo>
                    <a:pt x="9" y="28"/>
                    <a:pt x="4" y="23"/>
                    <a:pt x="4" y="16"/>
                  </a:cubicBezTo>
                  <a:cubicBezTo>
                    <a:pt x="4" y="9"/>
                    <a:pt x="9" y="4"/>
                    <a:pt x="16" y="4"/>
                  </a:cubicBezTo>
                  <a:cubicBezTo>
                    <a:pt x="23" y="4"/>
                    <a:pt x="28" y="9"/>
                    <a:pt x="28" y="16"/>
                  </a:cubicBezTo>
                  <a:cubicBezTo>
                    <a:pt x="28" y="23"/>
                    <a:pt x="23" y="28"/>
                    <a:pt x="16" y="28"/>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24" name="Freeform 19"/>
          <p:cNvSpPr>
            <a:spLocks noEditPoints="1"/>
          </p:cNvSpPr>
          <p:nvPr/>
        </p:nvSpPr>
        <p:spPr bwMode="auto">
          <a:xfrm>
            <a:off x="7191091" y="1456621"/>
            <a:ext cx="342811" cy="253934"/>
          </a:xfrm>
          <a:custGeom>
            <a:avLst/>
            <a:gdLst>
              <a:gd name="T0" fmla="*/ 172 w 176"/>
              <a:gd name="T1" fmla="*/ 120 h 128"/>
              <a:gd name="T2" fmla="*/ 155 w 176"/>
              <a:gd name="T3" fmla="*/ 63 h 128"/>
              <a:gd name="T4" fmla="*/ 154 w 176"/>
              <a:gd name="T5" fmla="*/ 59 h 128"/>
              <a:gd name="T6" fmla="*/ 160 w 176"/>
              <a:gd name="T7" fmla="*/ 32 h 128"/>
              <a:gd name="T8" fmla="*/ 158 w 176"/>
              <a:gd name="T9" fmla="*/ 30 h 128"/>
              <a:gd name="T10" fmla="*/ 156 w 176"/>
              <a:gd name="T11" fmla="*/ 31 h 128"/>
              <a:gd name="T12" fmla="*/ 152 w 176"/>
              <a:gd name="T13" fmla="*/ 48 h 128"/>
              <a:gd name="T14" fmla="*/ 130 w 176"/>
              <a:gd name="T15" fmla="*/ 0 h 128"/>
              <a:gd name="T16" fmla="*/ 109 w 176"/>
              <a:gd name="T17" fmla="*/ 43 h 128"/>
              <a:gd name="T18" fmla="*/ 89 w 176"/>
              <a:gd name="T19" fmla="*/ 4 h 128"/>
              <a:gd name="T20" fmla="*/ 68 w 176"/>
              <a:gd name="T21" fmla="*/ 49 h 128"/>
              <a:gd name="T22" fmla="*/ 46 w 176"/>
              <a:gd name="T23" fmla="*/ 0 h 128"/>
              <a:gd name="T24" fmla="*/ 24 w 176"/>
              <a:gd name="T25" fmla="*/ 48 h 128"/>
              <a:gd name="T26" fmla="*/ 20 w 176"/>
              <a:gd name="T27" fmla="*/ 31 h 128"/>
              <a:gd name="T28" fmla="*/ 17 w 176"/>
              <a:gd name="T29" fmla="*/ 30 h 128"/>
              <a:gd name="T30" fmla="*/ 16 w 176"/>
              <a:gd name="T31" fmla="*/ 32 h 128"/>
              <a:gd name="T32" fmla="*/ 22 w 176"/>
              <a:gd name="T33" fmla="*/ 59 h 128"/>
              <a:gd name="T34" fmla="*/ 21 w 176"/>
              <a:gd name="T35" fmla="*/ 63 h 128"/>
              <a:gd name="T36" fmla="*/ 4 w 176"/>
              <a:gd name="T37" fmla="*/ 120 h 128"/>
              <a:gd name="T38" fmla="*/ 0 w 176"/>
              <a:gd name="T39" fmla="*/ 124 h 128"/>
              <a:gd name="T40" fmla="*/ 4 w 176"/>
              <a:gd name="T41" fmla="*/ 128 h 128"/>
              <a:gd name="T42" fmla="*/ 26 w 176"/>
              <a:gd name="T43" fmla="*/ 81 h 128"/>
              <a:gd name="T44" fmla="*/ 46 w 176"/>
              <a:gd name="T45" fmla="*/ 124 h 128"/>
              <a:gd name="T46" fmla="*/ 66 w 176"/>
              <a:gd name="T47" fmla="*/ 82 h 128"/>
              <a:gd name="T48" fmla="*/ 88 w 176"/>
              <a:gd name="T49" fmla="*/ 128 h 128"/>
              <a:gd name="T50" fmla="*/ 111 w 176"/>
              <a:gd name="T51" fmla="*/ 78 h 128"/>
              <a:gd name="T52" fmla="*/ 131 w 176"/>
              <a:gd name="T53" fmla="*/ 124 h 128"/>
              <a:gd name="T54" fmla="*/ 150 w 176"/>
              <a:gd name="T55" fmla="*/ 82 h 128"/>
              <a:gd name="T56" fmla="*/ 172 w 176"/>
              <a:gd name="T57" fmla="*/ 128 h 128"/>
              <a:gd name="T58" fmla="*/ 176 w 176"/>
              <a:gd name="T59" fmla="*/ 124 h 128"/>
              <a:gd name="T60" fmla="*/ 172 w 176"/>
              <a:gd name="T61" fmla="*/ 120 h 128"/>
              <a:gd name="T62" fmla="*/ 46 w 176"/>
              <a:gd name="T63" fmla="*/ 120 h 128"/>
              <a:gd name="T64" fmla="*/ 28 w 176"/>
              <a:gd name="T65" fmla="*/ 71 h 128"/>
              <a:gd name="T66" fmla="*/ 29 w 176"/>
              <a:gd name="T67" fmla="*/ 65 h 128"/>
              <a:gd name="T68" fmla="*/ 46 w 176"/>
              <a:gd name="T69" fmla="*/ 8 h 128"/>
              <a:gd name="T70" fmla="*/ 63 w 176"/>
              <a:gd name="T71" fmla="*/ 65 h 128"/>
              <a:gd name="T72" fmla="*/ 64 w 176"/>
              <a:gd name="T73" fmla="*/ 71 h 128"/>
              <a:gd name="T74" fmla="*/ 46 w 176"/>
              <a:gd name="T75" fmla="*/ 120 h 128"/>
              <a:gd name="T76" fmla="*/ 88 w 176"/>
              <a:gd name="T77" fmla="*/ 120 h 128"/>
              <a:gd name="T78" fmla="*/ 71 w 176"/>
              <a:gd name="T79" fmla="*/ 63 h 128"/>
              <a:gd name="T80" fmla="*/ 71 w 176"/>
              <a:gd name="T81" fmla="*/ 61 h 128"/>
              <a:gd name="T82" fmla="*/ 89 w 176"/>
              <a:gd name="T83" fmla="*/ 9 h 128"/>
              <a:gd name="T84" fmla="*/ 106 w 176"/>
              <a:gd name="T85" fmla="*/ 55 h 128"/>
              <a:gd name="T86" fmla="*/ 105 w 176"/>
              <a:gd name="T87" fmla="*/ 63 h 128"/>
              <a:gd name="T88" fmla="*/ 88 w 176"/>
              <a:gd name="T89" fmla="*/ 120 h 128"/>
              <a:gd name="T90" fmla="*/ 131 w 176"/>
              <a:gd name="T91" fmla="*/ 120 h 128"/>
              <a:gd name="T92" fmla="*/ 112 w 176"/>
              <a:gd name="T93" fmla="*/ 67 h 128"/>
              <a:gd name="T94" fmla="*/ 113 w 176"/>
              <a:gd name="T95" fmla="*/ 65 h 128"/>
              <a:gd name="T96" fmla="*/ 130 w 176"/>
              <a:gd name="T97" fmla="*/ 8 h 128"/>
              <a:gd name="T98" fmla="*/ 147 w 176"/>
              <a:gd name="T99" fmla="*/ 65 h 128"/>
              <a:gd name="T100" fmla="*/ 148 w 176"/>
              <a:gd name="T101" fmla="*/ 71 h 128"/>
              <a:gd name="T102" fmla="*/ 131 w 176"/>
              <a:gd name="T103"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 h="128">
                <a:moveTo>
                  <a:pt x="172" y="120"/>
                </a:moveTo>
                <a:cubicBezTo>
                  <a:pt x="167" y="119"/>
                  <a:pt x="159" y="92"/>
                  <a:pt x="155" y="63"/>
                </a:cubicBezTo>
                <a:cubicBezTo>
                  <a:pt x="155" y="62"/>
                  <a:pt x="154" y="61"/>
                  <a:pt x="154" y="59"/>
                </a:cubicBezTo>
                <a:cubicBezTo>
                  <a:pt x="155" y="53"/>
                  <a:pt x="157" y="43"/>
                  <a:pt x="160" y="32"/>
                </a:cubicBezTo>
                <a:cubicBezTo>
                  <a:pt x="160" y="31"/>
                  <a:pt x="160" y="30"/>
                  <a:pt x="158" y="30"/>
                </a:cubicBezTo>
                <a:cubicBezTo>
                  <a:pt x="157" y="30"/>
                  <a:pt x="156" y="30"/>
                  <a:pt x="156" y="31"/>
                </a:cubicBezTo>
                <a:cubicBezTo>
                  <a:pt x="155" y="37"/>
                  <a:pt x="153" y="43"/>
                  <a:pt x="152" y="48"/>
                </a:cubicBezTo>
                <a:cubicBezTo>
                  <a:pt x="148" y="26"/>
                  <a:pt x="140" y="0"/>
                  <a:pt x="130" y="0"/>
                </a:cubicBezTo>
                <a:cubicBezTo>
                  <a:pt x="120" y="0"/>
                  <a:pt x="113" y="22"/>
                  <a:pt x="109" y="43"/>
                </a:cubicBezTo>
                <a:cubicBezTo>
                  <a:pt x="105" y="26"/>
                  <a:pt x="98" y="4"/>
                  <a:pt x="89" y="4"/>
                </a:cubicBezTo>
                <a:cubicBezTo>
                  <a:pt x="80" y="4"/>
                  <a:pt x="72" y="31"/>
                  <a:pt x="68" y="49"/>
                </a:cubicBezTo>
                <a:cubicBezTo>
                  <a:pt x="64" y="26"/>
                  <a:pt x="57" y="0"/>
                  <a:pt x="46" y="0"/>
                </a:cubicBezTo>
                <a:cubicBezTo>
                  <a:pt x="36" y="0"/>
                  <a:pt x="28" y="26"/>
                  <a:pt x="24" y="48"/>
                </a:cubicBezTo>
                <a:cubicBezTo>
                  <a:pt x="23" y="43"/>
                  <a:pt x="21" y="37"/>
                  <a:pt x="20" y="31"/>
                </a:cubicBezTo>
                <a:cubicBezTo>
                  <a:pt x="20" y="30"/>
                  <a:pt x="19" y="30"/>
                  <a:pt x="17" y="30"/>
                </a:cubicBezTo>
                <a:cubicBezTo>
                  <a:pt x="16" y="30"/>
                  <a:pt x="16" y="31"/>
                  <a:pt x="16" y="32"/>
                </a:cubicBezTo>
                <a:cubicBezTo>
                  <a:pt x="19" y="42"/>
                  <a:pt x="21" y="53"/>
                  <a:pt x="22" y="59"/>
                </a:cubicBezTo>
                <a:cubicBezTo>
                  <a:pt x="22" y="60"/>
                  <a:pt x="21" y="62"/>
                  <a:pt x="21" y="63"/>
                </a:cubicBezTo>
                <a:cubicBezTo>
                  <a:pt x="17" y="92"/>
                  <a:pt x="9" y="118"/>
                  <a:pt x="4" y="120"/>
                </a:cubicBezTo>
                <a:cubicBezTo>
                  <a:pt x="2" y="120"/>
                  <a:pt x="0" y="122"/>
                  <a:pt x="0" y="124"/>
                </a:cubicBezTo>
                <a:cubicBezTo>
                  <a:pt x="0" y="126"/>
                  <a:pt x="2" y="128"/>
                  <a:pt x="4" y="128"/>
                </a:cubicBezTo>
                <a:cubicBezTo>
                  <a:pt x="14" y="128"/>
                  <a:pt x="22" y="103"/>
                  <a:pt x="26" y="81"/>
                </a:cubicBezTo>
                <a:cubicBezTo>
                  <a:pt x="30" y="99"/>
                  <a:pt x="37" y="124"/>
                  <a:pt x="46" y="124"/>
                </a:cubicBezTo>
                <a:cubicBezTo>
                  <a:pt x="55" y="124"/>
                  <a:pt x="62" y="100"/>
                  <a:pt x="66" y="82"/>
                </a:cubicBezTo>
                <a:cubicBezTo>
                  <a:pt x="71" y="104"/>
                  <a:pt x="78" y="128"/>
                  <a:pt x="88" y="128"/>
                </a:cubicBezTo>
                <a:cubicBezTo>
                  <a:pt x="99" y="128"/>
                  <a:pt x="106" y="101"/>
                  <a:pt x="111" y="78"/>
                </a:cubicBezTo>
                <a:cubicBezTo>
                  <a:pt x="114" y="98"/>
                  <a:pt x="121" y="124"/>
                  <a:pt x="131" y="124"/>
                </a:cubicBezTo>
                <a:cubicBezTo>
                  <a:pt x="139" y="124"/>
                  <a:pt x="146" y="101"/>
                  <a:pt x="150" y="82"/>
                </a:cubicBezTo>
                <a:cubicBezTo>
                  <a:pt x="155" y="104"/>
                  <a:pt x="162" y="128"/>
                  <a:pt x="172" y="128"/>
                </a:cubicBezTo>
                <a:cubicBezTo>
                  <a:pt x="174" y="128"/>
                  <a:pt x="176" y="126"/>
                  <a:pt x="176" y="124"/>
                </a:cubicBezTo>
                <a:cubicBezTo>
                  <a:pt x="176" y="122"/>
                  <a:pt x="174" y="120"/>
                  <a:pt x="172" y="120"/>
                </a:cubicBezTo>
                <a:moveTo>
                  <a:pt x="46" y="120"/>
                </a:moveTo>
                <a:cubicBezTo>
                  <a:pt x="40" y="120"/>
                  <a:pt x="33" y="96"/>
                  <a:pt x="28" y="71"/>
                </a:cubicBezTo>
                <a:cubicBezTo>
                  <a:pt x="28" y="69"/>
                  <a:pt x="29" y="67"/>
                  <a:pt x="29" y="65"/>
                </a:cubicBezTo>
                <a:cubicBezTo>
                  <a:pt x="33" y="36"/>
                  <a:pt x="41" y="9"/>
                  <a:pt x="46" y="8"/>
                </a:cubicBezTo>
                <a:cubicBezTo>
                  <a:pt x="51" y="9"/>
                  <a:pt x="59" y="36"/>
                  <a:pt x="63" y="65"/>
                </a:cubicBezTo>
                <a:cubicBezTo>
                  <a:pt x="63" y="67"/>
                  <a:pt x="64" y="69"/>
                  <a:pt x="64" y="71"/>
                </a:cubicBezTo>
                <a:cubicBezTo>
                  <a:pt x="59" y="96"/>
                  <a:pt x="52" y="120"/>
                  <a:pt x="46" y="120"/>
                </a:cubicBezTo>
                <a:moveTo>
                  <a:pt x="88" y="120"/>
                </a:moveTo>
                <a:cubicBezTo>
                  <a:pt x="83" y="119"/>
                  <a:pt x="75" y="92"/>
                  <a:pt x="71" y="63"/>
                </a:cubicBezTo>
                <a:cubicBezTo>
                  <a:pt x="71" y="63"/>
                  <a:pt x="71" y="62"/>
                  <a:pt x="71" y="61"/>
                </a:cubicBezTo>
                <a:cubicBezTo>
                  <a:pt x="75" y="36"/>
                  <a:pt x="83" y="9"/>
                  <a:pt x="89" y="9"/>
                </a:cubicBezTo>
                <a:cubicBezTo>
                  <a:pt x="94" y="9"/>
                  <a:pt x="102" y="32"/>
                  <a:pt x="106" y="55"/>
                </a:cubicBezTo>
                <a:cubicBezTo>
                  <a:pt x="106" y="58"/>
                  <a:pt x="105" y="61"/>
                  <a:pt x="105" y="63"/>
                </a:cubicBezTo>
                <a:cubicBezTo>
                  <a:pt x="101" y="92"/>
                  <a:pt x="92" y="119"/>
                  <a:pt x="88" y="120"/>
                </a:cubicBezTo>
                <a:moveTo>
                  <a:pt x="131" y="120"/>
                </a:moveTo>
                <a:cubicBezTo>
                  <a:pt x="125" y="120"/>
                  <a:pt x="117" y="93"/>
                  <a:pt x="112" y="67"/>
                </a:cubicBezTo>
                <a:cubicBezTo>
                  <a:pt x="113" y="66"/>
                  <a:pt x="113" y="65"/>
                  <a:pt x="113" y="65"/>
                </a:cubicBezTo>
                <a:cubicBezTo>
                  <a:pt x="117" y="36"/>
                  <a:pt x="125" y="9"/>
                  <a:pt x="130" y="8"/>
                </a:cubicBezTo>
                <a:cubicBezTo>
                  <a:pt x="134" y="9"/>
                  <a:pt x="143" y="36"/>
                  <a:pt x="147" y="65"/>
                </a:cubicBezTo>
                <a:cubicBezTo>
                  <a:pt x="147" y="67"/>
                  <a:pt x="148" y="69"/>
                  <a:pt x="148" y="71"/>
                </a:cubicBezTo>
                <a:cubicBezTo>
                  <a:pt x="143" y="96"/>
                  <a:pt x="136" y="120"/>
                  <a:pt x="131" y="120"/>
                </a:cubicBezTo>
              </a:path>
            </a:pathLst>
          </a:custGeom>
          <a:solidFill>
            <a:schemeClr val="tx1"/>
          </a:solidFill>
          <a:ln w="3175">
            <a:no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5" name="Freeform 20"/>
          <p:cNvSpPr>
            <a:spLocks noEditPoints="1"/>
          </p:cNvSpPr>
          <p:nvPr/>
        </p:nvSpPr>
        <p:spPr bwMode="auto">
          <a:xfrm>
            <a:off x="8246503" y="1416944"/>
            <a:ext cx="288850" cy="349159"/>
          </a:xfrm>
          <a:custGeom>
            <a:avLst/>
            <a:gdLst>
              <a:gd name="T0" fmla="*/ 82 w 148"/>
              <a:gd name="T1" fmla="*/ 0 h 176"/>
              <a:gd name="T2" fmla="*/ 14 w 148"/>
              <a:gd name="T3" fmla="*/ 0 h 176"/>
              <a:gd name="T4" fmla="*/ 0 w 148"/>
              <a:gd name="T5" fmla="*/ 14 h 176"/>
              <a:gd name="T6" fmla="*/ 0 w 148"/>
              <a:gd name="T7" fmla="*/ 162 h 176"/>
              <a:gd name="T8" fmla="*/ 14 w 148"/>
              <a:gd name="T9" fmla="*/ 176 h 176"/>
              <a:gd name="T10" fmla="*/ 114 w 148"/>
              <a:gd name="T11" fmla="*/ 176 h 176"/>
              <a:gd name="T12" fmla="*/ 121 w 148"/>
              <a:gd name="T13" fmla="*/ 174 h 176"/>
              <a:gd name="T14" fmla="*/ 136 w 148"/>
              <a:gd name="T15" fmla="*/ 170 h 176"/>
              <a:gd name="T16" fmla="*/ 148 w 148"/>
              <a:gd name="T17" fmla="*/ 154 h 176"/>
              <a:gd name="T18" fmla="*/ 148 w 148"/>
              <a:gd name="T19" fmla="*/ 67 h 176"/>
              <a:gd name="T20" fmla="*/ 82 w 148"/>
              <a:gd name="T21" fmla="*/ 0 h 176"/>
              <a:gd name="T22" fmla="*/ 118 w 148"/>
              <a:gd name="T23" fmla="*/ 162 h 176"/>
              <a:gd name="T24" fmla="*/ 114 w 148"/>
              <a:gd name="T25" fmla="*/ 167 h 176"/>
              <a:gd name="T26" fmla="*/ 14 w 148"/>
              <a:gd name="T27" fmla="*/ 167 h 176"/>
              <a:gd name="T28" fmla="*/ 9 w 148"/>
              <a:gd name="T29" fmla="*/ 162 h 176"/>
              <a:gd name="T30" fmla="*/ 9 w 148"/>
              <a:gd name="T31" fmla="*/ 14 h 176"/>
              <a:gd name="T32" fmla="*/ 14 w 148"/>
              <a:gd name="T33" fmla="*/ 9 h 176"/>
              <a:gd name="T34" fmla="*/ 64 w 148"/>
              <a:gd name="T35" fmla="*/ 9 h 176"/>
              <a:gd name="T36" fmla="*/ 118 w 148"/>
              <a:gd name="T37" fmla="*/ 65 h 176"/>
              <a:gd name="T38" fmla="*/ 118 w 148"/>
              <a:gd name="T39" fmla="*/ 162 h 176"/>
              <a:gd name="T40" fmla="*/ 143 w 148"/>
              <a:gd name="T41" fmla="*/ 154 h 176"/>
              <a:gd name="T42" fmla="*/ 135 w 148"/>
              <a:gd name="T43" fmla="*/ 165 h 176"/>
              <a:gd name="T44" fmla="*/ 126 w 148"/>
              <a:gd name="T45" fmla="*/ 168 h 176"/>
              <a:gd name="T46" fmla="*/ 128 w 148"/>
              <a:gd name="T47" fmla="*/ 162 h 176"/>
              <a:gd name="T48" fmla="*/ 128 w 148"/>
              <a:gd name="T49" fmla="*/ 65 h 176"/>
              <a:gd name="T50" fmla="*/ 88 w 148"/>
              <a:gd name="T51" fmla="*/ 5 h 176"/>
              <a:gd name="T52" fmla="*/ 143 w 148"/>
              <a:gd name="T53" fmla="*/ 67 h 176"/>
              <a:gd name="T54" fmla="*/ 143 w 148"/>
              <a:gd name="T55" fmla="*/ 154 h 176"/>
              <a:gd name="T56" fmla="*/ 80 w 148"/>
              <a:gd name="T57" fmla="*/ 81 h 176"/>
              <a:gd name="T58" fmla="*/ 64 w 148"/>
              <a:gd name="T59" fmla="*/ 69 h 176"/>
              <a:gd name="T60" fmla="*/ 47 w 148"/>
              <a:gd name="T61" fmla="*/ 81 h 176"/>
              <a:gd name="T62" fmla="*/ 32 w 148"/>
              <a:gd name="T63" fmla="*/ 98 h 176"/>
              <a:gd name="T64" fmla="*/ 49 w 148"/>
              <a:gd name="T65" fmla="*/ 116 h 176"/>
              <a:gd name="T66" fmla="*/ 78 w 148"/>
              <a:gd name="T67" fmla="*/ 116 h 176"/>
              <a:gd name="T68" fmla="*/ 96 w 148"/>
              <a:gd name="T69" fmla="*/ 98 h 176"/>
              <a:gd name="T70" fmla="*/ 80 w 148"/>
              <a:gd name="T71" fmla="*/ 81 h 176"/>
              <a:gd name="T72" fmla="*/ 78 w 148"/>
              <a:gd name="T73" fmla="*/ 111 h 176"/>
              <a:gd name="T74" fmla="*/ 49 w 148"/>
              <a:gd name="T75" fmla="*/ 111 h 176"/>
              <a:gd name="T76" fmla="*/ 36 w 148"/>
              <a:gd name="T77" fmla="*/ 98 h 176"/>
              <a:gd name="T78" fmla="*/ 48 w 148"/>
              <a:gd name="T79" fmla="*/ 86 h 176"/>
              <a:gd name="T80" fmla="*/ 52 w 148"/>
              <a:gd name="T81" fmla="*/ 83 h 176"/>
              <a:gd name="T82" fmla="*/ 64 w 148"/>
              <a:gd name="T83" fmla="*/ 74 h 176"/>
              <a:gd name="T84" fmla="*/ 76 w 148"/>
              <a:gd name="T85" fmla="*/ 83 h 176"/>
              <a:gd name="T86" fmla="*/ 80 w 148"/>
              <a:gd name="T87" fmla="*/ 86 h 176"/>
              <a:gd name="T88" fmla="*/ 91 w 148"/>
              <a:gd name="T89" fmla="*/ 98 h 176"/>
              <a:gd name="T90" fmla="*/ 78 w 148"/>
              <a:gd name="T91" fmla="*/ 11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8" h="176">
                <a:moveTo>
                  <a:pt x="82" y="0"/>
                </a:moveTo>
                <a:cubicBezTo>
                  <a:pt x="14" y="0"/>
                  <a:pt x="14" y="0"/>
                  <a:pt x="14" y="0"/>
                </a:cubicBezTo>
                <a:cubicBezTo>
                  <a:pt x="6" y="0"/>
                  <a:pt x="0" y="6"/>
                  <a:pt x="0" y="14"/>
                </a:cubicBezTo>
                <a:cubicBezTo>
                  <a:pt x="0" y="162"/>
                  <a:pt x="0" y="162"/>
                  <a:pt x="0" y="162"/>
                </a:cubicBezTo>
                <a:cubicBezTo>
                  <a:pt x="0" y="170"/>
                  <a:pt x="6" y="176"/>
                  <a:pt x="14" y="176"/>
                </a:cubicBezTo>
                <a:cubicBezTo>
                  <a:pt x="114" y="176"/>
                  <a:pt x="114" y="176"/>
                  <a:pt x="114" y="176"/>
                </a:cubicBezTo>
                <a:cubicBezTo>
                  <a:pt x="116" y="176"/>
                  <a:pt x="119" y="175"/>
                  <a:pt x="121" y="174"/>
                </a:cubicBezTo>
                <a:cubicBezTo>
                  <a:pt x="136" y="170"/>
                  <a:pt x="136" y="170"/>
                  <a:pt x="136" y="170"/>
                </a:cubicBezTo>
                <a:cubicBezTo>
                  <a:pt x="143" y="168"/>
                  <a:pt x="148" y="161"/>
                  <a:pt x="148" y="154"/>
                </a:cubicBezTo>
                <a:cubicBezTo>
                  <a:pt x="148" y="67"/>
                  <a:pt x="148" y="67"/>
                  <a:pt x="148" y="67"/>
                </a:cubicBezTo>
                <a:cubicBezTo>
                  <a:pt x="148" y="30"/>
                  <a:pt x="118" y="0"/>
                  <a:pt x="82" y="0"/>
                </a:cubicBezTo>
                <a:moveTo>
                  <a:pt x="118" y="162"/>
                </a:moveTo>
                <a:cubicBezTo>
                  <a:pt x="118" y="165"/>
                  <a:pt x="116" y="167"/>
                  <a:pt x="114" y="167"/>
                </a:cubicBezTo>
                <a:cubicBezTo>
                  <a:pt x="14" y="167"/>
                  <a:pt x="14" y="167"/>
                  <a:pt x="14" y="167"/>
                </a:cubicBezTo>
                <a:cubicBezTo>
                  <a:pt x="11" y="167"/>
                  <a:pt x="9" y="165"/>
                  <a:pt x="9" y="162"/>
                </a:cubicBezTo>
                <a:cubicBezTo>
                  <a:pt x="9" y="14"/>
                  <a:pt x="9" y="14"/>
                  <a:pt x="9" y="14"/>
                </a:cubicBezTo>
                <a:cubicBezTo>
                  <a:pt x="9" y="11"/>
                  <a:pt x="11" y="9"/>
                  <a:pt x="14" y="9"/>
                </a:cubicBezTo>
                <a:cubicBezTo>
                  <a:pt x="64" y="9"/>
                  <a:pt x="64" y="9"/>
                  <a:pt x="64" y="9"/>
                </a:cubicBezTo>
                <a:cubicBezTo>
                  <a:pt x="94" y="9"/>
                  <a:pt x="118" y="34"/>
                  <a:pt x="118" y="65"/>
                </a:cubicBezTo>
                <a:lnTo>
                  <a:pt x="118" y="162"/>
                </a:lnTo>
                <a:close/>
                <a:moveTo>
                  <a:pt x="143" y="154"/>
                </a:moveTo>
                <a:cubicBezTo>
                  <a:pt x="143" y="159"/>
                  <a:pt x="140" y="164"/>
                  <a:pt x="135" y="165"/>
                </a:cubicBezTo>
                <a:cubicBezTo>
                  <a:pt x="126" y="168"/>
                  <a:pt x="126" y="168"/>
                  <a:pt x="126" y="168"/>
                </a:cubicBezTo>
                <a:cubicBezTo>
                  <a:pt x="127" y="166"/>
                  <a:pt x="128" y="164"/>
                  <a:pt x="128" y="162"/>
                </a:cubicBezTo>
                <a:cubicBezTo>
                  <a:pt x="128" y="65"/>
                  <a:pt x="128" y="65"/>
                  <a:pt x="128" y="65"/>
                </a:cubicBezTo>
                <a:cubicBezTo>
                  <a:pt x="128" y="38"/>
                  <a:pt x="111" y="15"/>
                  <a:pt x="88" y="5"/>
                </a:cubicBezTo>
                <a:cubicBezTo>
                  <a:pt x="119" y="8"/>
                  <a:pt x="143" y="35"/>
                  <a:pt x="143" y="67"/>
                </a:cubicBezTo>
                <a:lnTo>
                  <a:pt x="143" y="154"/>
                </a:lnTo>
                <a:close/>
                <a:moveTo>
                  <a:pt x="80" y="81"/>
                </a:moveTo>
                <a:cubicBezTo>
                  <a:pt x="78" y="74"/>
                  <a:pt x="71" y="69"/>
                  <a:pt x="64" y="69"/>
                </a:cubicBezTo>
                <a:cubicBezTo>
                  <a:pt x="56" y="69"/>
                  <a:pt x="50" y="74"/>
                  <a:pt x="47" y="81"/>
                </a:cubicBezTo>
                <a:cubicBezTo>
                  <a:pt x="39" y="82"/>
                  <a:pt x="32" y="89"/>
                  <a:pt x="32" y="98"/>
                </a:cubicBezTo>
                <a:cubicBezTo>
                  <a:pt x="32" y="108"/>
                  <a:pt x="40" y="116"/>
                  <a:pt x="49" y="116"/>
                </a:cubicBezTo>
                <a:cubicBezTo>
                  <a:pt x="78" y="116"/>
                  <a:pt x="78" y="116"/>
                  <a:pt x="78" y="116"/>
                </a:cubicBezTo>
                <a:cubicBezTo>
                  <a:pt x="88" y="116"/>
                  <a:pt x="96" y="108"/>
                  <a:pt x="96" y="98"/>
                </a:cubicBezTo>
                <a:cubicBezTo>
                  <a:pt x="96" y="89"/>
                  <a:pt x="89" y="82"/>
                  <a:pt x="80" y="81"/>
                </a:cubicBezTo>
                <a:moveTo>
                  <a:pt x="78" y="111"/>
                </a:moveTo>
                <a:cubicBezTo>
                  <a:pt x="49" y="111"/>
                  <a:pt x="49" y="111"/>
                  <a:pt x="49" y="111"/>
                </a:cubicBezTo>
                <a:cubicBezTo>
                  <a:pt x="42" y="111"/>
                  <a:pt x="36" y="105"/>
                  <a:pt x="36" y="98"/>
                </a:cubicBezTo>
                <a:cubicBezTo>
                  <a:pt x="36" y="92"/>
                  <a:pt x="41" y="86"/>
                  <a:pt x="48" y="86"/>
                </a:cubicBezTo>
                <a:cubicBezTo>
                  <a:pt x="50" y="86"/>
                  <a:pt x="51" y="84"/>
                  <a:pt x="52" y="83"/>
                </a:cubicBezTo>
                <a:cubicBezTo>
                  <a:pt x="53" y="78"/>
                  <a:pt x="58" y="74"/>
                  <a:pt x="64" y="74"/>
                </a:cubicBezTo>
                <a:cubicBezTo>
                  <a:pt x="69" y="74"/>
                  <a:pt x="74" y="78"/>
                  <a:pt x="76" y="83"/>
                </a:cubicBezTo>
                <a:cubicBezTo>
                  <a:pt x="76" y="84"/>
                  <a:pt x="78" y="86"/>
                  <a:pt x="80" y="86"/>
                </a:cubicBezTo>
                <a:cubicBezTo>
                  <a:pt x="86" y="86"/>
                  <a:pt x="91" y="92"/>
                  <a:pt x="91" y="98"/>
                </a:cubicBezTo>
                <a:cubicBezTo>
                  <a:pt x="91" y="105"/>
                  <a:pt x="85" y="111"/>
                  <a:pt x="78" y="111"/>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68" name="组合 67"/>
          <p:cNvGrpSpPr/>
          <p:nvPr/>
        </p:nvGrpSpPr>
        <p:grpSpPr>
          <a:xfrm>
            <a:off x="9247955" y="1416944"/>
            <a:ext cx="342811" cy="349159"/>
            <a:chOff x="9250363" y="1628936"/>
            <a:chExt cx="342900" cy="349250"/>
          </a:xfrm>
        </p:grpSpPr>
        <p:sp>
          <p:nvSpPr>
            <p:cNvPr id="26" name="Freeform 21"/>
            <p:cNvSpPr>
              <a:spLocks noEditPoints="1"/>
            </p:cNvSpPr>
            <p:nvPr/>
          </p:nvSpPr>
          <p:spPr bwMode="auto">
            <a:xfrm>
              <a:off x="9291638" y="1671799"/>
              <a:ext cx="261937" cy="261938"/>
            </a:xfrm>
            <a:custGeom>
              <a:avLst/>
              <a:gdLst>
                <a:gd name="T0" fmla="*/ 130 w 134"/>
                <a:gd name="T1" fmla="*/ 58 h 132"/>
                <a:gd name="T2" fmla="*/ 75 w 134"/>
                <a:gd name="T3" fmla="*/ 4 h 132"/>
                <a:gd name="T4" fmla="*/ 67 w 134"/>
                <a:gd name="T5" fmla="*/ 0 h 132"/>
                <a:gd name="T6" fmla="*/ 59 w 134"/>
                <a:gd name="T7" fmla="*/ 4 h 132"/>
                <a:gd name="T8" fmla="*/ 4 w 134"/>
                <a:gd name="T9" fmla="*/ 58 h 132"/>
                <a:gd name="T10" fmla="*/ 4 w 134"/>
                <a:gd name="T11" fmla="*/ 73 h 132"/>
                <a:gd name="T12" fmla="*/ 60 w 134"/>
                <a:gd name="T13" fmla="*/ 129 h 132"/>
                <a:gd name="T14" fmla="*/ 67 w 134"/>
                <a:gd name="T15" fmla="*/ 132 h 132"/>
                <a:gd name="T16" fmla="*/ 74 w 134"/>
                <a:gd name="T17" fmla="*/ 129 h 132"/>
                <a:gd name="T18" fmla="*/ 130 w 134"/>
                <a:gd name="T19" fmla="*/ 73 h 132"/>
                <a:gd name="T20" fmla="*/ 130 w 134"/>
                <a:gd name="T21" fmla="*/ 58 h 132"/>
                <a:gd name="T22" fmla="*/ 126 w 134"/>
                <a:gd name="T23" fmla="*/ 69 h 132"/>
                <a:gd name="T24" fmla="*/ 70 w 134"/>
                <a:gd name="T25" fmla="*/ 125 h 132"/>
                <a:gd name="T26" fmla="*/ 67 w 134"/>
                <a:gd name="T27" fmla="*/ 126 h 132"/>
                <a:gd name="T28" fmla="*/ 64 w 134"/>
                <a:gd name="T29" fmla="*/ 125 h 132"/>
                <a:gd name="T30" fmla="*/ 8 w 134"/>
                <a:gd name="T31" fmla="*/ 69 h 132"/>
                <a:gd name="T32" fmla="*/ 8 w 134"/>
                <a:gd name="T33" fmla="*/ 62 h 132"/>
                <a:gd name="T34" fmla="*/ 63 w 134"/>
                <a:gd name="T35" fmla="*/ 8 h 132"/>
                <a:gd name="T36" fmla="*/ 67 w 134"/>
                <a:gd name="T37" fmla="*/ 6 h 132"/>
                <a:gd name="T38" fmla="*/ 71 w 134"/>
                <a:gd name="T39" fmla="*/ 8 h 132"/>
                <a:gd name="T40" fmla="*/ 126 w 134"/>
                <a:gd name="T41" fmla="*/ 62 h 132"/>
                <a:gd name="T42" fmla="*/ 126 w 134"/>
                <a:gd name="T43" fmla="*/ 6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4" h="132">
                  <a:moveTo>
                    <a:pt x="130" y="58"/>
                  </a:moveTo>
                  <a:cubicBezTo>
                    <a:pt x="75" y="4"/>
                    <a:pt x="75" y="4"/>
                    <a:pt x="75" y="4"/>
                  </a:cubicBezTo>
                  <a:cubicBezTo>
                    <a:pt x="73" y="1"/>
                    <a:pt x="70" y="0"/>
                    <a:pt x="67" y="0"/>
                  </a:cubicBezTo>
                  <a:cubicBezTo>
                    <a:pt x="64" y="0"/>
                    <a:pt x="61" y="1"/>
                    <a:pt x="59" y="4"/>
                  </a:cubicBezTo>
                  <a:cubicBezTo>
                    <a:pt x="4" y="58"/>
                    <a:pt x="4" y="58"/>
                    <a:pt x="4" y="58"/>
                  </a:cubicBezTo>
                  <a:cubicBezTo>
                    <a:pt x="0" y="62"/>
                    <a:pt x="0" y="69"/>
                    <a:pt x="4" y="73"/>
                  </a:cubicBezTo>
                  <a:cubicBezTo>
                    <a:pt x="60" y="129"/>
                    <a:pt x="60" y="129"/>
                    <a:pt x="60" y="129"/>
                  </a:cubicBezTo>
                  <a:cubicBezTo>
                    <a:pt x="62" y="131"/>
                    <a:pt x="64" y="132"/>
                    <a:pt x="67" y="132"/>
                  </a:cubicBezTo>
                  <a:cubicBezTo>
                    <a:pt x="70" y="132"/>
                    <a:pt x="72" y="131"/>
                    <a:pt x="74" y="129"/>
                  </a:cubicBezTo>
                  <a:cubicBezTo>
                    <a:pt x="130" y="73"/>
                    <a:pt x="130" y="73"/>
                    <a:pt x="130" y="73"/>
                  </a:cubicBezTo>
                  <a:cubicBezTo>
                    <a:pt x="134" y="69"/>
                    <a:pt x="134" y="62"/>
                    <a:pt x="130" y="58"/>
                  </a:cubicBezTo>
                  <a:moveTo>
                    <a:pt x="126" y="69"/>
                  </a:moveTo>
                  <a:cubicBezTo>
                    <a:pt x="70" y="125"/>
                    <a:pt x="70" y="125"/>
                    <a:pt x="70" y="125"/>
                  </a:cubicBezTo>
                  <a:cubicBezTo>
                    <a:pt x="69" y="126"/>
                    <a:pt x="68" y="126"/>
                    <a:pt x="67" y="126"/>
                  </a:cubicBezTo>
                  <a:cubicBezTo>
                    <a:pt x="66" y="126"/>
                    <a:pt x="65" y="126"/>
                    <a:pt x="64" y="125"/>
                  </a:cubicBezTo>
                  <a:cubicBezTo>
                    <a:pt x="8" y="69"/>
                    <a:pt x="8" y="69"/>
                    <a:pt x="8" y="69"/>
                  </a:cubicBezTo>
                  <a:cubicBezTo>
                    <a:pt x="6" y="67"/>
                    <a:pt x="6" y="64"/>
                    <a:pt x="8" y="62"/>
                  </a:cubicBezTo>
                  <a:cubicBezTo>
                    <a:pt x="63" y="8"/>
                    <a:pt x="63" y="8"/>
                    <a:pt x="63" y="8"/>
                  </a:cubicBezTo>
                  <a:cubicBezTo>
                    <a:pt x="64" y="6"/>
                    <a:pt x="65" y="6"/>
                    <a:pt x="67" y="6"/>
                  </a:cubicBezTo>
                  <a:cubicBezTo>
                    <a:pt x="69" y="6"/>
                    <a:pt x="70" y="6"/>
                    <a:pt x="71" y="8"/>
                  </a:cubicBezTo>
                  <a:cubicBezTo>
                    <a:pt x="126" y="62"/>
                    <a:pt x="126" y="62"/>
                    <a:pt x="126" y="62"/>
                  </a:cubicBezTo>
                  <a:cubicBezTo>
                    <a:pt x="128" y="64"/>
                    <a:pt x="128" y="67"/>
                    <a:pt x="126" y="69"/>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7" name="Freeform 22"/>
            <p:cNvSpPr>
              <a:spLocks noEditPoints="1"/>
            </p:cNvSpPr>
            <p:nvPr/>
          </p:nvSpPr>
          <p:spPr bwMode="auto">
            <a:xfrm>
              <a:off x="9250363" y="1628936"/>
              <a:ext cx="342900" cy="349250"/>
            </a:xfrm>
            <a:custGeom>
              <a:avLst/>
              <a:gdLst>
                <a:gd name="T0" fmla="*/ 4 w 176"/>
                <a:gd name="T1" fmla="*/ 60 h 176"/>
                <a:gd name="T2" fmla="*/ 8 w 176"/>
                <a:gd name="T3" fmla="*/ 56 h 176"/>
                <a:gd name="T4" fmla="*/ 8 w 176"/>
                <a:gd name="T5" fmla="*/ 20 h 176"/>
                <a:gd name="T6" fmla="*/ 20 w 176"/>
                <a:gd name="T7" fmla="*/ 8 h 176"/>
                <a:gd name="T8" fmla="*/ 56 w 176"/>
                <a:gd name="T9" fmla="*/ 8 h 176"/>
                <a:gd name="T10" fmla="*/ 60 w 176"/>
                <a:gd name="T11" fmla="*/ 4 h 176"/>
                <a:gd name="T12" fmla="*/ 56 w 176"/>
                <a:gd name="T13" fmla="*/ 0 h 176"/>
                <a:gd name="T14" fmla="*/ 20 w 176"/>
                <a:gd name="T15" fmla="*/ 0 h 176"/>
                <a:gd name="T16" fmla="*/ 0 w 176"/>
                <a:gd name="T17" fmla="*/ 20 h 176"/>
                <a:gd name="T18" fmla="*/ 0 w 176"/>
                <a:gd name="T19" fmla="*/ 56 h 176"/>
                <a:gd name="T20" fmla="*/ 4 w 176"/>
                <a:gd name="T21" fmla="*/ 60 h 176"/>
                <a:gd name="T22" fmla="*/ 156 w 176"/>
                <a:gd name="T23" fmla="*/ 0 h 176"/>
                <a:gd name="T24" fmla="*/ 120 w 176"/>
                <a:gd name="T25" fmla="*/ 0 h 176"/>
                <a:gd name="T26" fmla="*/ 116 w 176"/>
                <a:gd name="T27" fmla="*/ 4 h 176"/>
                <a:gd name="T28" fmla="*/ 120 w 176"/>
                <a:gd name="T29" fmla="*/ 8 h 176"/>
                <a:gd name="T30" fmla="*/ 156 w 176"/>
                <a:gd name="T31" fmla="*/ 8 h 176"/>
                <a:gd name="T32" fmla="*/ 168 w 176"/>
                <a:gd name="T33" fmla="*/ 20 h 176"/>
                <a:gd name="T34" fmla="*/ 168 w 176"/>
                <a:gd name="T35" fmla="*/ 56 h 176"/>
                <a:gd name="T36" fmla="*/ 172 w 176"/>
                <a:gd name="T37" fmla="*/ 60 h 176"/>
                <a:gd name="T38" fmla="*/ 176 w 176"/>
                <a:gd name="T39" fmla="*/ 56 h 176"/>
                <a:gd name="T40" fmla="*/ 176 w 176"/>
                <a:gd name="T41" fmla="*/ 20 h 176"/>
                <a:gd name="T42" fmla="*/ 156 w 176"/>
                <a:gd name="T43" fmla="*/ 0 h 176"/>
                <a:gd name="T44" fmla="*/ 172 w 176"/>
                <a:gd name="T45" fmla="*/ 116 h 176"/>
                <a:gd name="T46" fmla="*/ 168 w 176"/>
                <a:gd name="T47" fmla="*/ 120 h 176"/>
                <a:gd name="T48" fmla="*/ 168 w 176"/>
                <a:gd name="T49" fmla="*/ 156 h 176"/>
                <a:gd name="T50" fmla="*/ 156 w 176"/>
                <a:gd name="T51" fmla="*/ 168 h 176"/>
                <a:gd name="T52" fmla="*/ 120 w 176"/>
                <a:gd name="T53" fmla="*/ 168 h 176"/>
                <a:gd name="T54" fmla="*/ 116 w 176"/>
                <a:gd name="T55" fmla="*/ 172 h 176"/>
                <a:gd name="T56" fmla="*/ 120 w 176"/>
                <a:gd name="T57" fmla="*/ 176 h 176"/>
                <a:gd name="T58" fmla="*/ 156 w 176"/>
                <a:gd name="T59" fmla="*/ 176 h 176"/>
                <a:gd name="T60" fmla="*/ 176 w 176"/>
                <a:gd name="T61" fmla="*/ 156 h 176"/>
                <a:gd name="T62" fmla="*/ 176 w 176"/>
                <a:gd name="T63" fmla="*/ 120 h 176"/>
                <a:gd name="T64" fmla="*/ 172 w 176"/>
                <a:gd name="T65" fmla="*/ 116 h 176"/>
                <a:gd name="T66" fmla="*/ 56 w 176"/>
                <a:gd name="T67" fmla="*/ 168 h 176"/>
                <a:gd name="T68" fmla="*/ 20 w 176"/>
                <a:gd name="T69" fmla="*/ 168 h 176"/>
                <a:gd name="T70" fmla="*/ 8 w 176"/>
                <a:gd name="T71" fmla="*/ 156 h 176"/>
                <a:gd name="T72" fmla="*/ 8 w 176"/>
                <a:gd name="T73" fmla="*/ 120 h 176"/>
                <a:gd name="T74" fmla="*/ 4 w 176"/>
                <a:gd name="T75" fmla="*/ 116 h 176"/>
                <a:gd name="T76" fmla="*/ 0 w 176"/>
                <a:gd name="T77" fmla="*/ 120 h 176"/>
                <a:gd name="T78" fmla="*/ 0 w 176"/>
                <a:gd name="T79" fmla="*/ 156 h 176"/>
                <a:gd name="T80" fmla="*/ 20 w 176"/>
                <a:gd name="T81" fmla="*/ 176 h 176"/>
                <a:gd name="T82" fmla="*/ 56 w 176"/>
                <a:gd name="T83" fmla="*/ 176 h 176"/>
                <a:gd name="T84" fmla="*/ 60 w 176"/>
                <a:gd name="T85" fmla="*/ 172 h 176"/>
                <a:gd name="T86" fmla="*/ 56 w 176"/>
                <a:gd name="T87"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76">
                  <a:moveTo>
                    <a:pt x="4" y="60"/>
                  </a:moveTo>
                  <a:cubicBezTo>
                    <a:pt x="6" y="60"/>
                    <a:pt x="8" y="58"/>
                    <a:pt x="8" y="56"/>
                  </a:cubicBezTo>
                  <a:cubicBezTo>
                    <a:pt x="8" y="20"/>
                    <a:pt x="8" y="20"/>
                    <a:pt x="8" y="20"/>
                  </a:cubicBezTo>
                  <a:cubicBezTo>
                    <a:pt x="8" y="13"/>
                    <a:pt x="13" y="8"/>
                    <a:pt x="20" y="8"/>
                  </a:cubicBezTo>
                  <a:cubicBezTo>
                    <a:pt x="56" y="8"/>
                    <a:pt x="56" y="8"/>
                    <a:pt x="56" y="8"/>
                  </a:cubicBezTo>
                  <a:cubicBezTo>
                    <a:pt x="58" y="8"/>
                    <a:pt x="60" y="6"/>
                    <a:pt x="60" y="4"/>
                  </a:cubicBezTo>
                  <a:cubicBezTo>
                    <a:pt x="60" y="2"/>
                    <a:pt x="58" y="0"/>
                    <a:pt x="56" y="0"/>
                  </a:cubicBezTo>
                  <a:cubicBezTo>
                    <a:pt x="20" y="0"/>
                    <a:pt x="20" y="0"/>
                    <a:pt x="20" y="0"/>
                  </a:cubicBezTo>
                  <a:cubicBezTo>
                    <a:pt x="9" y="0"/>
                    <a:pt x="0" y="9"/>
                    <a:pt x="0" y="20"/>
                  </a:cubicBezTo>
                  <a:cubicBezTo>
                    <a:pt x="0" y="56"/>
                    <a:pt x="0" y="56"/>
                    <a:pt x="0" y="56"/>
                  </a:cubicBezTo>
                  <a:cubicBezTo>
                    <a:pt x="0" y="58"/>
                    <a:pt x="2" y="60"/>
                    <a:pt x="4" y="60"/>
                  </a:cubicBezTo>
                  <a:moveTo>
                    <a:pt x="156" y="0"/>
                  </a:moveTo>
                  <a:cubicBezTo>
                    <a:pt x="120" y="0"/>
                    <a:pt x="120" y="0"/>
                    <a:pt x="120" y="0"/>
                  </a:cubicBezTo>
                  <a:cubicBezTo>
                    <a:pt x="118" y="0"/>
                    <a:pt x="116" y="2"/>
                    <a:pt x="116" y="4"/>
                  </a:cubicBezTo>
                  <a:cubicBezTo>
                    <a:pt x="116" y="6"/>
                    <a:pt x="118" y="8"/>
                    <a:pt x="120" y="8"/>
                  </a:cubicBezTo>
                  <a:cubicBezTo>
                    <a:pt x="156" y="8"/>
                    <a:pt x="156" y="8"/>
                    <a:pt x="156" y="8"/>
                  </a:cubicBezTo>
                  <a:cubicBezTo>
                    <a:pt x="163" y="8"/>
                    <a:pt x="168" y="13"/>
                    <a:pt x="168" y="20"/>
                  </a:cubicBezTo>
                  <a:cubicBezTo>
                    <a:pt x="168" y="56"/>
                    <a:pt x="168" y="56"/>
                    <a:pt x="168" y="56"/>
                  </a:cubicBezTo>
                  <a:cubicBezTo>
                    <a:pt x="168" y="58"/>
                    <a:pt x="170" y="60"/>
                    <a:pt x="172" y="60"/>
                  </a:cubicBezTo>
                  <a:cubicBezTo>
                    <a:pt x="174" y="60"/>
                    <a:pt x="176" y="58"/>
                    <a:pt x="176" y="56"/>
                  </a:cubicBezTo>
                  <a:cubicBezTo>
                    <a:pt x="176" y="20"/>
                    <a:pt x="176" y="20"/>
                    <a:pt x="176" y="20"/>
                  </a:cubicBezTo>
                  <a:cubicBezTo>
                    <a:pt x="176" y="9"/>
                    <a:pt x="167" y="0"/>
                    <a:pt x="156" y="0"/>
                  </a:cubicBezTo>
                  <a:moveTo>
                    <a:pt x="172" y="116"/>
                  </a:moveTo>
                  <a:cubicBezTo>
                    <a:pt x="170" y="116"/>
                    <a:pt x="168" y="118"/>
                    <a:pt x="168" y="120"/>
                  </a:cubicBezTo>
                  <a:cubicBezTo>
                    <a:pt x="168" y="156"/>
                    <a:pt x="168" y="156"/>
                    <a:pt x="168" y="156"/>
                  </a:cubicBezTo>
                  <a:cubicBezTo>
                    <a:pt x="168" y="163"/>
                    <a:pt x="163" y="168"/>
                    <a:pt x="156" y="168"/>
                  </a:cubicBezTo>
                  <a:cubicBezTo>
                    <a:pt x="120" y="168"/>
                    <a:pt x="120" y="168"/>
                    <a:pt x="120" y="168"/>
                  </a:cubicBezTo>
                  <a:cubicBezTo>
                    <a:pt x="118" y="168"/>
                    <a:pt x="116" y="170"/>
                    <a:pt x="116" y="172"/>
                  </a:cubicBezTo>
                  <a:cubicBezTo>
                    <a:pt x="116" y="174"/>
                    <a:pt x="118" y="176"/>
                    <a:pt x="120" y="176"/>
                  </a:cubicBezTo>
                  <a:cubicBezTo>
                    <a:pt x="156" y="176"/>
                    <a:pt x="156" y="176"/>
                    <a:pt x="156" y="176"/>
                  </a:cubicBezTo>
                  <a:cubicBezTo>
                    <a:pt x="167" y="176"/>
                    <a:pt x="176" y="167"/>
                    <a:pt x="176" y="156"/>
                  </a:cubicBezTo>
                  <a:cubicBezTo>
                    <a:pt x="176" y="120"/>
                    <a:pt x="176" y="120"/>
                    <a:pt x="176" y="120"/>
                  </a:cubicBezTo>
                  <a:cubicBezTo>
                    <a:pt x="176" y="118"/>
                    <a:pt x="174" y="116"/>
                    <a:pt x="172" y="116"/>
                  </a:cubicBezTo>
                  <a:moveTo>
                    <a:pt x="56" y="168"/>
                  </a:moveTo>
                  <a:cubicBezTo>
                    <a:pt x="20" y="168"/>
                    <a:pt x="20" y="168"/>
                    <a:pt x="20" y="168"/>
                  </a:cubicBezTo>
                  <a:cubicBezTo>
                    <a:pt x="13" y="168"/>
                    <a:pt x="8" y="163"/>
                    <a:pt x="8" y="156"/>
                  </a:cubicBezTo>
                  <a:cubicBezTo>
                    <a:pt x="8" y="120"/>
                    <a:pt x="8" y="120"/>
                    <a:pt x="8" y="120"/>
                  </a:cubicBezTo>
                  <a:cubicBezTo>
                    <a:pt x="8" y="118"/>
                    <a:pt x="6" y="116"/>
                    <a:pt x="4" y="116"/>
                  </a:cubicBezTo>
                  <a:cubicBezTo>
                    <a:pt x="2" y="116"/>
                    <a:pt x="0" y="118"/>
                    <a:pt x="0" y="120"/>
                  </a:cubicBezTo>
                  <a:cubicBezTo>
                    <a:pt x="0" y="156"/>
                    <a:pt x="0" y="156"/>
                    <a:pt x="0" y="156"/>
                  </a:cubicBezTo>
                  <a:cubicBezTo>
                    <a:pt x="0" y="167"/>
                    <a:pt x="9" y="176"/>
                    <a:pt x="20" y="176"/>
                  </a:cubicBezTo>
                  <a:cubicBezTo>
                    <a:pt x="56" y="176"/>
                    <a:pt x="56" y="176"/>
                    <a:pt x="56" y="176"/>
                  </a:cubicBezTo>
                  <a:cubicBezTo>
                    <a:pt x="58" y="176"/>
                    <a:pt x="60" y="174"/>
                    <a:pt x="60" y="172"/>
                  </a:cubicBezTo>
                  <a:cubicBezTo>
                    <a:pt x="60" y="170"/>
                    <a:pt x="58" y="168"/>
                    <a:pt x="56" y="168"/>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28" name="Freeform 23"/>
          <p:cNvSpPr>
            <a:spLocks noEditPoints="1"/>
          </p:cNvSpPr>
          <p:nvPr/>
        </p:nvSpPr>
        <p:spPr bwMode="auto">
          <a:xfrm>
            <a:off x="10292258" y="1409008"/>
            <a:ext cx="328526" cy="349159"/>
          </a:xfrm>
          <a:custGeom>
            <a:avLst/>
            <a:gdLst>
              <a:gd name="T0" fmla="*/ 152 w 168"/>
              <a:gd name="T1" fmla="*/ 80 h 176"/>
              <a:gd name="T2" fmla="*/ 142 w 168"/>
              <a:gd name="T3" fmla="*/ 137 h 176"/>
              <a:gd name="T4" fmla="*/ 70 w 168"/>
              <a:gd name="T5" fmla="*/ 165 h 176"/>
              <a:gd name="T6" fmla="*/ 8 w 168"/>
              <a:gd name="T7" fmla="*/ 120 h 176"/>
              <a:gd name="T8" fmla="*/ 18 w 168"/>
              <a:gd name="T9" fmla="*/ 47 h 176"/>
              <a:gd name="T10" fmla="*/ 90 w 168"/>
              <a:gd name="T11" fmla="*/ 18 h 176"/>
              <a:gd name="T12" fmla="*/ 94 w 168"/>
              <a:gd name="T13" fmla="*/ 11 h 176"/>
              <a:gd name="T14" fmla="*/ 14 w 168"/>
              <a:gd name="T15" fmla="*/ 39 h 176"/>
              <a:gd name="T16" fmla="*/ 0 w 168"/>
              <a:gd name="T17" fmla="*/ 120 h 176"/>
              <a:gd name="T18" fmla="*/ 66 w 168"/>
              <a:gd name="T19" fmla="*/ 173 h 176"/>
              <a:gd name="T20" fmla="*/ 94 w 168"/>
              <a:gd name="T21" fmla="*/ 173 h 176"/>
              <a:gd name="T22" fmla="*/ 160 w 168"/>
              <a:gd name="T23" fmla="*/ 120 h 176"/>
              <a:gd name="T24" fmla="*/ 156 w 168"/>
              <a:gd name="T25" fmla="*/ 76 h 176"/>
              <a:gd name="T26" fmla="*/ 160 w 168"/>
              <a:gd name="T27" fmla="*/ 26 h 176"/>
              <a:gd name="T28" fmla="*/ 149 w 168"/>
              <a:gd name="T29" fmla="*/ 34 h 176"/>
              <a:gd name="T30" fmla="*/ 157 w 168"/>
              <a:gd name="T31" fmla="*/ 45 h 176"/>
              <a:gd name="T32" fmla="*/ 160 w 168"/>
              <a:gd name="T33" fmla="*/ 45 h 176"/>
              <a:gd name="T34" fmla="*/ 168 w 168"/>
              <a:gd name="T35" fmla="*/ 34 h 176"/>
              <a:gd name="T36" fmla="*/ 112 w 168"/>
              <a:gd name="T37" fmla="*/ 49 h 176"/>
              <a:gd name="T38" fmla="*/ 118 w 168"/>
              <a:gd name="T39" fmla="*/ 44 h 176"/>
              <a:gd name="T40" fmla="*/ 121 w 168"/>
              <a:gd name="T41" fmla="*/ 57 h 176"/>
              <a:gd name="T42" fmla="*/ 126 w 168"/>
              <a:gd name="T43" fmla="*/ 65 h 176"/>
              <a:gd name="T44" fmla="*/ 81 w 168"/>
              <a:gd name="T45" fmla="*/ 52 h 176"/>
              <a:gd name="T46" fmla="*/ 45 w 168"/>
              <a:gd name="T47" fmla="*/ 71 h 176"/>
              <a:gd name="T48" fmla="*/ 44 w 168"/>
              <a:gd name="T49" fmla="*/ 111 h 176"/>
              <a:gd name="T50" fmla="*/ 79 w 168"/>
              <a:gd name="T51" fmla="*/ 132 h 176"/>
              <a:gd name="T52" fmla="*/ 80 w 168"/>
              <a:gd name="T53" fmla="*/ 132 h 176"/>
              <a:gd name="T54" fmla="*/ 116 w 168"/>
              <a:gd name="T55" fmla="*/ 111 h 176"/>
              <a:gd name="T56" fmla="*/ 128 w 168"/>
              <a:gd name="T57" fmla="*/ 67 h 176"/>
              <a:gd name="T58" fmla="*/ 134 w 168"/>
              <a:gd name="T59" fmla="*/ 72 h 176"/>
              <a:gd name="T60" fmla="*/ 146 w 168"/>
              <a:gd name="T61" fmla="*/ 60 h 176"/>
              <a:gd name="T62" fmla="*/ 135 w 168"/>
              <a:gd name="T63" fmla="*/ 46 h 176"/>
              <a:gd name="T64" fmla="*/ 129 w 168"/>
              <a:gd name="T65" fmla="*/ 50 h 176"/>
              <a:gd name="T66" fmla="*/ 124 w 168"/>
              <a:gd name="T67" fmla="*/ 37 h 176"/>
              <a:gd name="T68" fmla="*/ 124 w 168"/>
              <a:gd name="T69" fmla="*/ 34 h 176"/>
              <a:gd name="T70" fmla="*/ 128 w 168"/>
              <a:gd name="T71" fmla="*/ 22 h 176"/>
              <a:gd name="T72" fmla="*/ 134 w 168"/>
              <a:gd name="T73" fmla="*/ 27 h 176"/>
              <a:gd name="T74" fmla="*/ 147 w 168"/>
              <a:gd name="T75" fmla="*/ 15 h 176"/>
              <a:gd name="T76" fmla="*/ 136 w 168"/>
              <a:gd name="T77" fmla="*/ 1 h 176"/>
              <a:gd name="T78" fmla="*/ 121 w 168"/>
              <a:gd name="T79" fmla="*/ 12 h 176"/>
              <a:gd name="T80" fmla="*/ 126 w 168"/>
              <a:gd name="T81" fmla="*/ 19 h 176"/>
              <a:gd name="T82" fmla="*/ 113 w 168"/>
              <a:gd name="T83" fmla="*/ 23 h 176"/>
              <a:gd name="T84" fmla="*/ 99 w 168"/>
              <a:gd name="T85" fmla="*/ 34 h 176"/>
              <a:gd name="T86" fmla="*/ 110 w 168"/>
              <a:gd name="T87" fmla="*/ 49 h 176"/>
              <a:gd name="T88" fmla="*/ 48 w 168"/>
              <a:gd name="T89" fmla="*/ 110 h 176"/>
              <a:gd name="T90" fmla="*/ 78 w 168"/>
              <a:gd name="T91" fmla="*/ 93 h 176"/>
              <a:gd name="T92" fmla="*/ 80 w 168"/>
              <a:gd name="T93" fmla="*/ 89 h 176"/>
              <a:gd name="T94" fmla="*/ 80 w 168"/>
              <a:gd name="T95" fmla="*/ 56 h 176"/>
              <a:gd name="T96" fmla="*/ 80 w 168"/>
              <a:gd name="T97" fmla="*/ 89 h 176"/>
              <a:gd name="T98" fmla="*/ 82 w 168"/>
              <a:gd name="T99" fmla="*/ 127 h 176"/>
              <a:gd name="T100" fmla="*/ 112 w 168"/>
              <a:gd name="T101" fmla="*/ 77 h 176"/>
              <a:gd name="T102" fmla="*/ 134 w 168"/>
              <a:gd name="T103" fmla="*/ 50 h 176"/>
              <a:gd name="T104" fmla="*/ 134 w 168"/>
              <a:gd name="T105" fmla="*/ 67 h 176"/>
              <a:gd name="T106" fmla="*/ 134 w 168"/>
              <a:gd name="T107" fmla="*/ 50 h 176"/>
              <a:gd name="T108" fmla="*/ 142 w 168"/>
              <a:gd name="T109" fmla="*/ 13 h 176"/>
              <a:gd name="T110" fmla="*/ 128 w 168"/>
              <a:gd name="T111" fmla="*/ 16 h 176"/>
              <a:gd name="T112" fmla="*/ 134 w 168"/>
              <a:gd name="T113" fmla="*/ 5 h 176"/>
              <a:gd name="T114" fmla="*/ 120 w 168"/>
              <a:gd name="T115" fmla="*/ 36 h 176"/>
              <a:gd name="T116" fmla="*/ 103 w 168"/>
              <a:gd name="T117" fmla="*/ 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8" h="176">
                <a:moveTo>
                  <a:pt x="156" y="76"/>
                </a:moveTo>
                <a:cubicBezTo>
                  <a:pt x="154" y="76"/>
                  <a:pt x="152" y="78"/>
                  <a:pt x="152" y="80"/>
                </a:cubicBezTo>
                <a:cubicBezTo>
                  <a:pt x="152" y="120"/>
                  <a:pt x="152" y="120"/>
                  <a:pt x="152" y="120"/>
                </a:cubicBezTo>
                <a:cubicBezTo>
                  <a:pt x="152" y="126"/>
                  <a:pt x="147" y="134"/>
                  <a:pt x="142" y="137"/>
                </a:cubicBezTo>
                <a:cubicBezTo>
                  <a:pt x="90" y="165"/>
                  <a:pt x="90" y="165"/>
                  <a:pt x="90" y="165"/>
                </a:cubicBezTo>
                <a:cubicBezTo>
                  <a:pt x="85" y="169"/>
                  <a:pt x="75" y="169"/>
                  <a:pt x="70" y="165"/>
                </a:cubicBezTo>
                <a:cubicBezTo>
                  <a:pt x="18" y="137"/>
                  <a:pt x="18" y="137"/>
                  <a:pt x="18" y="137"/>
                </a:cubicBezTo>
                <a:cubicBezTo>
                  <a:pt x="13" y="134"/>
                  <a:pt x="8" y="126"/>
                  <a:pt x="8" y="120"/>
                </a:cubicBezTo>
                <a:cubicBezTo>
                  <a:pt x="8" y="63"/>
                  <a:pt x="8" y="63"/>
                  <a:pt x="8" y="63"/>
                </a:cubicBezTo>
                <a:cubicBezTo>
                  <a:pt x="8" y="57"/>
                  <a:pt x="13" y="50"/>
                  <a:pt x="18" y="47"/>
                </a:cubicBezTo>
                <a:cubicBezTo>
                  <a:pt x="70" y="18"/>
                  <a:pt x="70" y="18"/>
                  <a:pt x="70" y="18"/>
                </a:cubicBezTo>
                <a:cubicBezTo>
                  <a:pt x="75" y="15"/>
                  <a:pt x="85" y="15"/>
                  <a:pt x="90" y="18"/>
                </a:cubicBezTo>
                <a:cubicBezTo>
                  <a:pt x="92" y="19"/>
                  <a:pt x="95" y="19"/>
                  <a:pt x="96" y="17"/>
                </a:cubicBezTo>
                <a:cubicBezTo>
                  <a:pt x="97" y="15"/>
                  <a:pt x="96" y="12"/>
                  <a:pt x="94" y="11"/>
                </a:cubicBezTo>
                <a:cubicBezTo>
                  <a:pt x="86" y="7"/>
                  <a:pt x="74" y="7"/>
                  <a:pt x="66" y="11"/>
                </a:cubicBezTo>
                <a:cubicBezTo>
                  <a:pt x="14" y="39"/>
                  <a:pt x="14" y="39"/>
                  <a:pt x="14" y="39"/>
                </a:cubicBezTo>
                <a:cubicBezTo>
                  <a:pt x="6" y="44"/>
                  <a:pt x="0" y="54"/>
                  <a:pt x="0" y="63"/>
                </a:cubicBezTo>
                <a:cubicBezTo>
                  <a:pt x="0" y="120"/>
                  <a:pt x="0" y="120"/>
                  <a:pt x="0" y="120"/>
                </a:cubicBezTo>
                <a:cubicBezTo>
                  <a:pt x="0" y="129"/>
                  <a:pt x="6" y="139"/>
                  <a:pt x="14" y="144"/>
                </a:cubicBezTo>
                <a:cubicBezTo>
                  <a:pt x="66" y="173"/>
                  <a:pt x="66" y="173"/>
                  <a:pt x="66" y="173"/>
                </a:cubicBezTo>
                <a:cubicBezTo>
                  <a:pt x="70" y="175"/>
                  <a:pt x="75" y="176"/>
                  <a:pt x="80" y="176"/>
                </a:cubicBezTo>
                <a:cubicBezTo>
                  <a:pt x="85" y="176"/>
                  <a:pt x="90" y="175"/>
                  <a:pt x="94" y="173"/>
                </a:cubicBezTo>
                <a:cubicBezTo>
                  <a:pt x="146" y="144"/>
                  <a:pt x="146" y="144"/>
                  <a:pt x="146" y="144"/>
                </a:cubicBezTo>
                <a:cubicBezTo>
                  <a:pt x="154" y="140"/>
                  <a:pt x="160" y="129"/>
                  <a:pt x="160" y="120"/>
                </a:cubicBezTo>
                <a:cubicBezTo>
                  <a:pt x="160" y="80"/>
                  <a:pt x="160" y="80"/>
                  <a:pt x="160" y="80"/>
                </a:cubicBezTo>
                <a:cubicBezTo>
                  <a:pt x="160" y="78"/>
                  <a:pt x="158" y="76"/>
                  <a:pt x="156" y="76"/>
                </a:cubicBezTo>
                <a:moveTo>
                  <a:pt x="168" y="34"/>
                </a:moveTo>
                <a:cubicBezTo>
                  <a:pt x="160" y="26"/>
                  <a:pt x="160" y="26"/>
                  <a:pt x="160" y="26"/>
                </a:cubicBezTo>
                <a:cubicBezTo>
                  <a:pt x="159" y="25"/>
                  <a:pt x="158" y="25"/>
                  <a:pt x="157" y="26"/>
                </a:cubicBezTo>
                <a:cubicBezTo>
                  <a:pt x="149" y="34"/>
                  <a:pt x="149" y="34"/>
                  <a:pt x="149" y="34"/>
                </a:cubicBezTo>
                <a:cubicBezTo>
                  <a:pt x="148" y="35"/>
                  <a:pt x="148" y="36"/>
                  <a:pt x="149" y="37"/>
                </a:cubicBezTo>
                <a:cubicBezTo>
                  <a:pt x="157" y="45"/>
                  <a:pt x="157" y="45"/>
                  <a:pt x="157" y="45"/>
                </a:cubicBezTo>
                <a:cubicBezTo>
                  <a:pt x="157" y="45"/>
                  <a:pt x="158" y="45"/>
                  <a:pt x="158" y="45"/>
                </a:cubicBezTo>
                <a:cubicBezTo>
                  <a:pt x="159" y="45"/>
                  <a:pt x="160" y="45"/>
                  <a:pt x="160" y="45"/>
                </a:cubicBezTo>
                <a:cubicBezTo>
                  <a:pt x="168" y="37"/>
                  <a:pt x="168" y="37"/>
                  <a:pt x="168" y="37"/>
                </a:cubicBezTo>
                <a:cubicBezTo>
                  <a:pt x="168" y="37"/>
                  <a:pt x="168" y="35"/>
                  <a:pt x="168" y="34"/>
                </a:cubicBezTo>
                <a:moveTo>
                  <a:pt x="110" y="49"/>
                </a:moveTo>
                <a:cubicBezTo>
                  <a:pt x="110" y="49"/>
                  <a:pt x="111" y="49"/>
                  <a:pt x="112" y="49"/>
                </a:cubicBezTo>
                <a:cubicBezTo>
                  <a:pt x="112" y="49"/>
                  <a:pt x="113" y="49"/>
                  <a:pt x="113" y="49"/>
                </a:cubicBezTo>
                <a:cubicBezTo>
                  <a:pt x="118" y="44"/>
                  <a:pt x="118" y="44"/>
                  <a:pt x="118" y="44"/>
                </a:cubicBezTo>
                <a:cubicBezTo>
                  <a:pt x="126" y="53"/>
                  <a:pt x="126" y="53"/>
                  <a:pt x="126" y="53"/>
                </a:cubicBezTo>
                <a:cubicBezTo>
                  <a:pt x="121" y="57"/>
                  <a:pt x="121" y="57"/>
                  <a:pt x="121" y="57"/>
                </a:cubicBezTo>
                <a:cubicBezTo>
                  <a:pt x="120" y="58"/>
                  <a:pt x="120" y="59"/>
                  <a:pt x="121" y="60"/>
                </a:cubicBezTo>
                <a:cubicBezTo>
                  <a:pt x="126" y="65"/>
                  <a:pt x="126" y="65"/>
                  <a:pt x="126" y="65"/>
                </a:cubicBezTo>
                <a:cubicBezTo>
                  <a:pt x="114" y="71"/>
                  <a:pt x="114" y="71"/>
                  <a:pt x="114" y="71"/>
                </a:cubicBezTo>
                <a:cubicBezTo>
                  <a:pt x="81" y="52"/>
                  <a:pt x="81" y="52"/>
                  <a:pt x="81" y="52"/>
                </a:cubicBezTo>
                <a:cubicBezTo>
                  <a:pt x="80" y="52"/>
                  <a:pt x="80" y="52"/>
                  <a:pt x="79" y="52"/>
                </a:cubicBezTo>
                <a:cubicBezTo>
                  <a:pt x="45" y="71"/>
                  <a:pt x="45" y="71"/>
                  <a:pt x="45" y="71"/>
                </a:cubicBezTo>
                <a:cubicBezTo>
                  <a:pt x="44" y="72"/>
                  <a:pt x="44" y="73"/>
                  <a:pt x="44" y="73"/>
                </a:cubicBezTo>
                <a:cubicBezTo>
                  <a:pt x="44" y="111"/>
                  <a:pt x="44" y="111"/>
                  <a:pt x="44" y="111"/>
                </a:cubicBezTo>
                <a:cubicBezTo>
                  <a:pt x="44" y="112"/>
                  <a:pt x="44" y="112"/>
                  <a:pt x="45" y="113"/>
                </a:cubicBezTo>
                <a:cubicBezTo>
                  <a:pt x="79" y="132"/>
                  <a:pt x="79" y="132"/>
                  <a:pt x="79" y="132"/>
                </a:cubicBezTo>
                <a:cubicBezTo>
                  <a:pt x="79" y="132"/>
                  <a:pt x="80" y="132"/>
                  <a:pt x="80" y="132"/>
                </a:cubicBezTo>
                <a:cubicBezTo>
                  <a:pt x="80" y="132"/>
                  <a:pt x="80" y="132"/>
                  <a:pt x="80" y="132"/>
                </a:cubicBezTo>
                <a:cubicBezTo>
                  <a:pt x="114" y="113"/>
                  <a:pt x="114" y="113"/>
                  <a:pt x="114" y="113"/>
                </a:cubicBezTo>
                <a:cubicBezTo>
                  <a:pt x="115" y="112"/>
                  <a:pt x="116" y="111"/>
                  <a:pt x="116" y="111"/>
                </a:cubicBezTo>
                <a:cubicBezTo>
                  <a:pt x="116" y="74"/>
                  <a:pt x="116" y="74"/>
                  <a:pt x="116" y="74"/>
                </a:cubicBezTo>
                <a:cubicBezTo>
                  <a:pt x="128" y="67"/>
                  <a:pt x="128" y="67"/>
                  <a:pt x="128" y="67"/>
                </a:cubicBezTo>
                <a:cubicBezTo>
                  <a:pt x="132" y="71"/>
                  <a:pt x="132" y="71"/>
                  <a:pt x="132" y="71"/>
                </a:cubicBezTo>
                <a:cubicBezTo>
                  <a:pt x="132" y="72"/>
                  <a:pt x="133" y="72"/>
                  <a:pt x="134" y="72"/>
                </a:cubicBezTo>
                <a:cubicBezTo>
                  <a:pt x="134" y="72"/>
                  <a:pt x="135" y="72"/>
                  <a:pt x="135" y="71"/>
                </a:cubicBezTo>
                <a:cubicBezTo>
                  <a:pt x="146" y="60"/>
                  <a:pt x="146" y="60"/>
                  <a:pt x="146" y="60"/>
                </a:cubicBezTo>
                <a:cubicBezTo>
                  <a:pt x="147" y="59"/>
                  <a:pt x="147" y="58"/>
                  <a:pt x="146" y="57"/>
                </a:cubicBezTo>
                <a:cubicBezTo>
                  <a:pt x="135" y="46"/>
                  <a:pt x="135" y="46"/>
                  <a:pt x="135" y="46"/>
                </a:cubicBezTo>
                <a:cubicBezTo>
                  <a:pt x="134" y="45"/>
                  <a:pt x="133" y="45"/>
                  <a:pt x="132" y="46"/>
                </a:cubicBezTo>
                <a:cubicBezTo>
                  <a:pt x="129" y="50"/>
                  <a:pt x="129" y="50"/>
                  <a:pt x="129" y="50"/>
                </a:cubicBezTo>
                <a:cubicBezTo>
                  <a:pt x="120" y="41"/>
                  <a:pt x="120" y="41"/>
                  <a:pt x="120" y="41"/>
                </a:cubicBezTo>
                <a:cubicBezTo>
                  <a:pt x="124" y="37"/>
                  <a:pt x="124" y="37"/>
                  <a:pt x="124" y="37"/>
                </a:cubicBezTo>
                <a:cubicBezTo>
                  <a:pt x="125" y="37"/>
                  <a:pt x="125" y="36"/>
                  <a:pt x="125" y="35"/>
                </a:cubicBezTo>
                <a:cubicBezTo>
                  <a:pt x="125" y="35"/>
                  <a:pt x="124" y="34"/>
                  <a:pt x="124" y="34"/>
                </a:cubicBezTo>
                <a:cubicBezTo>
                  <a:pt x="120" y="30"/>
                  <a:pt x="120" y="30"/>
                  <a:pt x="120" y="30"/>
                </a:cubicBezTo>
                <a:cubicBezTo>
                  <a:pt x="128" y="22"/>
                  <a:pt x="128" y="22"/>
                  <a:pt x="128" y="22"/>
                </a:cubicBezTo>
                <a:cubicBezTo>
                  <a:pt x="133" y="26"/>
                  <a:pt x="133" y="26"/>
                  <a:pt x="133" y="26"/>
                </a:cubicBezTo>
                <a:cubicBezTo>
                  <a:pt x="133" y="27"/>
                  <a:pt x="134" y="27"/>
                  <a:pt x="134" y="27"/>
                </a:cubicBezTo>
                <a:cubicBezTo>
                  <a:pt x="135" y="27"/>
                  <a:pt x="136" y="26"/>
                  <a:pt x="136" y="26"/>
                </a:cubicBezTo>
                <a:cubicBezTo>
                  <a:pt x="147" y="15"/>
                  <a:pt x="147" y="15"/>
                  <a:pt x="147" y="15"/>
                </a:cubicBezTo>
                <a:cubicBezTo>
                  <a:pt x="148" y="14"/>
                  <a:pt x="148" y="13"/>
                  <a:pt x="147" y="12"/>
                </a:cubicBezTo>
                <a:cubicBezTo>
                  <a:pt x="136" y="1"/>
                  <a:pt x="136" y="1"/>
                  <a:pt x="136" y="1"/>
                </a:cubicBezTo>
                <a:cubicBezTo>
                  <a:pt x="135" y="0"/>
                  <a:pt x="134" y="0"/>
                  <a:pt x="133" y="1"/>
                </a:cubicBezTo>
                <a:cubicBezTo>
                  <a:pt x="121" y="12"/>
                  <a:pt x="121" y="12"/>
                  <a:pt x="121" y="12"/>
                </a:cubicBezTo>
                <a:cubicBezTo>
                  <a:pt x="120" y="13"/>
                  <a:pt x="120" y="14"/>
                  <a:pt x="121" y="15"/>
                </a:cubicBezTo>
                <a:cubicBezTo>
                  <a:pt x="126" y="19"/>
                  <a:pt x="126" y="19"/>
                  <a:pt x="126" y="19"/>
                </a:cubicBezTo>
                <a:cubicBezTo>
                  <a:pt x="118" y="27"/>
                  <a:pt x="118" y="27"/>
                  <a:pt x="118" y="27"/>
                </a:cubicBezTo>
                <a:cubicBezTo>
                  <a:pt x="113" y="23"/>
                  <a:pt x="113" y="23"/>
                  <a:pt x="113" y="23"/>
                </a:cubicBezTo>
                <a:cubicBezTo>
                  <a:pt x="112" y="22"/>
                  <a:pt x="111" y="22"/>
                  <a:pt x="110" y="23"/>
                </a:cubicBezTo>
                <a:cubicBezTo>
                  <a:pt x="99" y="34"/>
                  <a:pt x="99" y="34"/>
                  <a:pt x="99" y="34"/>
                </a:cubicBezTo>
                <a:cubicBezTo>
                  <a:pt x="98" y="35"/>
                  <a:pt x="98" y="36"/>
                  <a:pt x="99" y="37"/>
                </a:cubicBezTo>
                <a:lnTo>
                  <a:pt x="110" y="49"/>
                </a:lnTo>
                <a:close/>
                <a:moveTo>
                  <a:pt x="78" y="126"/>
                </a:moveTo>
                <a:cubicBezTo>
                  <a:pt x="48" y="110"/>
                  <a:pt x="48" y="110"/>
                  <a:pt x="48" y="110"/>
                </a:cubicBezTo>
                <a:cubicBezTo>
                  <a:pt x="48" y="77"/>
                  <a:pt x="48" y="77"/>
                  <a:pt x="48" y="77"/>
                </a:cubicBezTo>
                <a:cubicBezTo>
                  <a:pt x="78" y="93"/>
                  <a:pt x="78" y="93"/>
                  <a:pt x="78" y="93"/>
                </a:cubicBezTo>
                <a:lnTo>
                  <a:pt x="78" y="126"/>
                </a:lnTo>
                <a:close/>
                <a:moveTo>
                  <a:pt x="80" y="89"/>
                </a:moveTo>
                <a:cubicBezTo>
                  <a:pt x="50" y="73"/>
                  <a:pt x="50" y="73"/>
                  <a:pt x="50" y="73"/>
                </a:cubicBezTo>
                <a:cubicBezTo>
                  <a:pt x="80" y="56"/>
                  <a:pt x="80" y="56"/>
                  <a:pt x="80" y="56"/>
                </a:cubicBezTo>
                <a:cubicBezTo>
                  <a:pt x="110" y="73"/>
                  <a:pt x="110" y="73"/>
                  <a:pt x="110" y="73"/>
                </a:cubicBezTo>
                <a:lnTo>
                  <a:pt x="80" y="89"/>
                </a:lnTo>
                <a:close/>
                <a:moveTo>
                  <a:pt x="112" y="110"/>
                </a:moveTo>
                <a:cubicBezTo>
                  <a:pt x="82" y="127"/>
                  <a:pt x="82" y="127"/>
                  <a:pt x="82" y="127"/>
                </a:cubicBezTo>
                <a:cubicBezTo>
                  <a:pt x="82" y="93"/>
                  <a:pt x="82" y="93"/>
                  <a:pt x="82" y="93"/>
                </a:cubicBezTo>
                <a:cubicBezTo>
                  <a:pt x="112" y="77"/>
                  <a:pt x="112" y="77"/>
                  <a:pt x="112" y="77"/>
                </a:cubicBezTo>
                <a:lnTo>
                  <a:pt x="112" y="110"/>
                </a:lnTo>
                <a:close/>
                <a:moveTo>
                  <a:pt x="134" y="50"/>
                </a:moveTo>
                <a:cubicBezTo>
                  <a:pt x="142" y="59"/>
                  <a:pt x="142" y="59"/>
                  <a:pt x="142" y="59"/>
                </a:cubicBezTo>
                <a:cubicBezTo>
                  <a:pt x="134" y="67"/>
                  <a:pt x="134" y="67"/>
                  <a:pt x="134" y="67"/>
                </a:cubicBezTo>
                <a:cubicBezTo>
                  <a:pt x="126" y="59"/>
                  <a:pt x="126" y="59"/>
                  <a:pt x="126" y="59"/>
                </a:cubicBezTo>
                <a:lnTo>
                  <a:pt x="134" y="50"/>
                </a:lnTo>
                <a:close/>
                <a:moveTo>
                  <a:pt x="134" y="5"/>
                </a:moveTo>
                <a:cubicBezTo>
                  <a:pt x="142" y="13"/>
                  <a:pt x="142" y="13"/>
                  <a:pt x="142" y="13"/>
                </a:cubicBezTo>
                <a:cubicBezTo>
                  <a:pt x="134" y="21"/>
                  <a:pt x="134" y="21"/>
                  <a:pt x="134" y="21"/>
                </a:cubicBezTo>
                <a:cubicBezTo>
                  <a:pt x="128" y="16"/>
                  <a:pt x="128" y="16"/>
                  <a:pt x="128" y="16"/>
                </a:cubicBezTo>
                <a:cubicBezTo>
                  <a:pt x="126" y="13"/>
                  <a:pt x="126" y="13"/>
                  <a:pt x="126" y="13"/>
                </a:cubicBezTo>
                <a:lnTo>
                  <a:pt x="134" y="5"/>
                </a:lnTo>
                <a:close/>
                <a:moveTo>
                  <a:pt x="111" y="27"/>
                </a:moveTo>
                <a:cubicBezTo>
                  <a:pt x="120" y="36"/>
                  <a:pt x="120" y="36"/>
                  <a:pt x="120" y="36"/>
                </a:cubicBezTo>
                <a:cubicBezTo>
                  <a:pt x="112" y="44"/>
                  <a:pt x="112" y="44"/>
                  <a:pt x="112" y="44"/>
                </a:cubicBezTo>
                <a:cubicBezTo>
                  <a:pt x="103" y="36"/>
                  <a:pt x="103" y="36"/>
                  <a:pt x="103" y="36"/>
                </a:cubicBezTo>
                <a:lnTo>
                  <a:pt x="111" y="27"/>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9" name="Freeform 24"/>
          <p:cNvSpPr>
            <a:spLocks noEditPoints="1"/>
          </p:cNvSpPr>
          <p:nvPr/>
        </p:nvSpPr>
        <p:spPr bwMode="auto">
          <a:xfrm>
            <a:off x="11306406" y="1456622"/>
            <a:ext cx="342811" cy="269805"/>
          </a:xfrm>
          <a:custGeom>
            <a:avLst/>
            <a:gdLst>
              <a:gd name="T0" fmla="*/ 92 w 176"/>
              <a:gd name="T1" fmla="*/ 48 h 136"/>
              <a:gd name="T2" fmla="*/ 102 w 176"/>
              <a:gd name="T3" fmla="*/ 14 h 136"/>
              <a:gd name="T4" fmla="*/ 74 w 176"/>
              <a:gd name="T5" fmla="*/ 14 h 136"/>
              <a:gd name="T6" fmla="*/ 84 w 176"/>
              <a:gd name="T7" fmla="*/ 48 h 136"/>
              <a:gd name="T8" fmla="*/ 84 w 176"/>
              <a:gd name="T9" fmla="*/ 88 h 136"/>
              <a:gd name="T10" fmla="*/ 74 w 176"/>
              <a:gd name="T11" fmla="*/ 122 h 136"/>
              <a:gd name="T12" fmla="*/ 102 w 176"/>
              <a:gd name="T13" fmla="*/ 122 h 136"/>
              <a:gd name="T14" fmla="*/ 92 w 176"/>
              <a:gd name="T15" fmla="*/ 88 h 136"/>
              <a:gd name="T16" fmla="*/ 82 w 176"/>
              <a:gd name="T17" fmla="*/ 14 h 136"/>
              <a:gd name="T18" fmla="*/ 94 w 176"/>
              <a:gd name="T19" fmla="*/ 14 h 136"/>
              <a:gd name="T20" fmla="*/ 82 w 176"/>
              <a:gd name="T21" fmla="*/ 14 h 136"/>
              <a:gd name="T22" fmla="*/ 88 w 176"/>
              <a:gd name="T23" fmla="*/ 128 h 136"/>
              <a:gd name="T24" fmla="*/ 88 w 176"/>
              <a:gd name="T25" fmla="*/ 115 h 136"/>
              <a:gd name="T26" fmla="*/ 88 w 176"/>
              <a:gd name="T27" fmla="*/ 80 h 136"/>
              <a:gd name="T28" fmla="*/ 88 w 176"/>
              <a:gd name="T29" fmla="*/ 56 h 136"/>
              <a:gd name="T30" fmla="*/ 88 w 176"/>
              <a:gd name="T31" fmla="*/ 80 h 136"/>
              <a:gd name="T32" fmla="*/ 0 w 176"/>
              <a:gd name="T33" fmla="*/ 68 h 136"/>
              <a:gd name="T34" fmla="*/ 24 w 176"/>
              <a:gd name="T35" fmla="*/ 68 h 136"/>
              <a:gd name="T36" fmla="*/ 12 w 176"/>
              <a:gd name="T37" fmla="*/ 76 h 136"/>
              <a:gd name="T38" fmla="*/ 12 w 176"/>
              <a:gd name="T39" fmla="*/ 60 h 136"/>
              <a:gd name="T40" fmla="*/ 12 w 176"/>
              <a:gd name="T41" fmla="*/ 76 h 136"/>
              <a:gd name="T42" fmla="*/ 48 w 176"/>
              <a:gd name="T43" fmla="*/ 64 h 136"/>
              <a:gd name="T44" fmla="*/ 44 w 176"/>
              <a:gd name="T45" fmla="*/ 77 h 136"/>
              <a:gd name="T46" fmla="*/ 46 w 176"/>
              <a:gd name="T47" fmla="*/ 101 h 136"/>
              <a:gd name="T48" fmla="*/ 48 w 176"/>
              <a:gd name="T49" fmla="*/ 77 h 136"/>
              <a:gd name="T50" fmla="*/ 38 w 176"/>
              <a:gd name="T51" fmla="*/ 89 h 136"/>
              <a:gd name="T52" fmla="*/ 54 w 176"/>
              <a:gd name="T53" fmla="*/ 89 h 136"/>
              <a:gd name="T54" fmla="*/ 164 w 176"/>
              <a:gd name="T55" fmla="*/ 56 h 136"/>
              <a:gd name="T56" fmla="*/ 164 w 176"/>
              <a:gd name="T57" fmla="*/ 80 h 136"/>
              <a:gd name="T58" fmla="*/ 164 w 176"/>
              <a:gd name="T59" fmla="*/ 56 h 136"/>
              <a:gd name="T60" fmla="*/ 156 w 176"/>
              <a:gd name="T61" fmla="*/ 68 h 136"/>
              <a:gd name="T62" fmla="*/ 172 w 176"/>
              <a:gd name="T63" fmla="*/ 68 h 136"/>
              <a:gd name="T64" fmla="*/ 130 w 176"/>
              <a:gd name="T65" fmla="*/ 80 h 136"/>
              <a:gd name="T66" fmla="*/ 130 w 176"/>
              <a:gd name="T67" fmla="*/ 105 h 136"/>
              <a:gd name="T68" fmla="*/ 130 w 176"/>
              <a:gd name="T69" fmla="*/ 80 h 136"/>
              <a:gd name="T70" fmla="*/ 122 w 176"/>
              <a:gd name="T71" fmla="*/ 93 h 136"/>
              <a:gd name="T72" fmla="*/ 138 w 176"/>
              <a:gd name="T73" fmla="*/ 93 h 136"/>
              <a:gd name="T74" fmla="*/ 46 w 176"/>
              <a:gd name="T75" fmla="*/ 31 h 136"/>
              <a:gd name="T76" fmla="*/ 46 w 176"/>
              <a:gd name="T77" fmla="*/ 56 h 136"/>
              <a:gd name="T78" fmla="*/ 46 w 176"/>
              <a:gd name="T79" fmla="*/ 31 h 136"/>
              <a:gd name="T80" fmla="*/ 38 w 176"/>
              <a:gd name="T81" fmla="*/ 43 h 136"/>
              <a:gd name="T82" fmla="*/ 54 w 176"/>
              <a:gd name="T83" fmla="*/ 43 h 136"/>
              <a:gd name="T84" fmla="*/ 130 w 176"/>
              <a:gd name="T85" fmla="*/ 31 h 136"/>
              <a:gd name="T86" fmla="*/ 128 w 176"/>
              <a:gd name="T87" fmla="*/ 55 h 136"/>
              <a:gd name="T88" fmla="*/ 132 w 176"/>
              <a:gd name="T89" fmla="*/ 68 h 136"/>
              <a:gd name="T90" fmla="*/ 142 w 176"/>
              <a:gd name="T91" fmla="*/ 44 h 136"/>
              <a:gd name="T92" fmla="*/ 130 w 176"/>
              <a:gd name="T93" fmla="*/ 52 h 136"/>
              <a:gd name="T94" fmla="*/ 130 w 176"/>
              <a:gd name="T95" fmla="*/ 35 h 136"/>
              <a:gd name="T96" fmla="*/ 130 w 176"/>
              <a:gd name="T97" fmla="*/ 5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36">
                <a:moveTo>
                  <a:pt x="108" y="68"/>
                </a:moveTo>
                <a:cubicBezTo>
                  <a:pt x="108" y="58"/>
                  <a:pt x="101" y="50"/>
                  <a:pt x="92" y="48"/>
                </a:cubicBezTo>
                <a:cubicBezTo>
                  <a:pt x="92" y="28"/>
                  <a:pt x="92" y="28"/>
                  <a:pt x="92" y="28"/>
                </a:cubicBezTo>
                <a:cubicBezTo>
                  <a:pt x="98" y="26"/>
                  <a:pt x="102" y="21"/>
                  <a:pt x="102" y="14"/>
                </a:cubicBezTo>
                <a:cubicBezTo>
                  <a:pt x="102" y="7"/>
                  <a:pt x="96" y="0"/>
                  <a:pt x="88" y="0"/>
                </a:cubicBezTo>
                <a:cubicBezTo>
                  <a:pt x="80" y="0"/>
                  <a:pt x="74" y="7"/>
                  <a:pt x="74" y="14"/>
                </a:cubicBezTo>
                <a:cubicBezTo>
                  <a:pt x="74" y="21"/>
                  <a:pt x="78" y="26"/>
                  <a:pt x="84" y="28"/>
                </a:cubicBezTo>
                <a:cubicBezTo>
                  <a:pt x="84" y="48"/>
                  <a:pt x="84" y="48"/>
                  <a:pt x="84" y="48"/>
                </a:cubicBezTo>
                <a:cubicBezTo>
                  <a:pt x="75" y="50"/>
                  <a:pt x="68" y="58"/>
                  <a:pt x="68" y="68"/>
                </a:cubicBezTo>
                <a:cubicBezTo>
                  <a:pt x="68" y="78"/>
                  <a:pt x="75" y="86"/>
                  <a:pt x="84" y="88"/>
                </a:cubicBezTo>
                <a:cubicBezTo>
                  <a:pt x="84" y="108"/>
                  <a:pt x="84" y="108"/>
                  <a:pt x="84" y="108"/>
                </a:cubicBezTo>
                <a:cubicBezTo>
                  <a:pt x="78" y="110"/>
                  <a:pt x="74" y="115"/>
                  <a:pt x="74" y="122"/>
                </a:cubicBezTo>
                <a:cubicBezTo>
                  <a:pt x="74" y="129"/>
                  <a:pt x="80" y="136"/>
                  <a:pt x="88" y="136"/>
                </a:cubicBezTo>
                <a:cubicBezTo>
                  <a:pt x="96" y="136"/>
                  <a:pt x="102" y="129"/>
                  <a:pt x="102" y="122"/>
                </a:cubicBezTo>
                <a:cubicBezTo>
                  <a:pt x="102" y="115"/>
                  <a:pt x="98" y="110"/>
                  <a:pt x="92" y="108"/>
                </a:cubicBezTo>
                <a:cubicBezTo>
                  <a:pt x="92" y="88"/>
                  <a:pt x="92" y="88"/>
                  <a:pt x="92" y="88"/>
                </a:cubicBezTo>
                <a:cubicBezTo>
                  <a:pt x="101" y="86"/>
                  <a:pt x="108" y="78"/>
                  <a:pt x="108" y="68"/>
                </a:cubicBezTo>
                <a:moveTo>
                  <a:pt x="82" y="14"/>
                </a:moveTo>
                <a:cubicBezTo>
                  <a:pt x="82" y="11"/>
                  <a:pt x="85" y="8"/>
                  <a:pt x="88" y="8"/>
                </a:cubicBezTo>
                <a:cubicBezTo>
                  <a:pt x="91" y="8"/>
                  <a:pt x="94" y="11"/>
                  <a:pt x="94" y="14"/>
                </a:cubicBezTo>
                <a:cubicBezTo>
                  <a:pt x="94" y="18"/>
                  <a:pt x="91" y="21"/>
                  <a:pt x="88" y="21"/>
                </a:cubicBezTo>
                <a:cubicBezTo>
                  <a:pt x="85" y="21"/>
                  <a:pt x="82" y="18"/>
                  <a:pt x="82" y="14"/>
                </a:cubicBezTo>
                <a:moveTo>
                  <a:pt x="94" y="122"/>
                </a:moveTo>
                <a:cubicBezTo>
                  <a:pt x="94" y="125"/>
                  <a:pt x="91" y="128"/>
                  <a:pt x="88" y="128"/>
                </a:cubicBezTo>
                <a:cubicBezTo>
                  <a:pt x="85" y="128"/>
                  <a:pt x="82" y="125"/>
                  <a:pt x="82" y="122"/>
                </a:cubicBezTo>
                <a:cubicBezTo>
                  <a:pt x="82" y="118"/>
                  <a:pt x="85" y="115"/>
                  <a:pt x="88" y="115"/>
                </a:cubicBezTo>
                <a:cubicBezTo>
                  <a:pt x="91" y="115"/>
                  <a:pt x="94" y="118"/>
                  <a:pt x="94" y="122"/>
                </a:cubicBezTo>
                <a:moveTo>
                  <a:pt x="88" y="80"/>
                </a:moveTo>
                <a:cubicBezTo>
                  <a:pt x="81" y="80"/>
                  <a:pt x="76" y="75"/>
                  <a:pt x="76" y="68"/>
                </a:cubicBezTo>
                <a:cubicBezTo>
                  <a:pt x="76" y="61"/>
                  <a:pt x="81" y="56"/>
                  <a:pt x="88" y="56"/>
                </a:cubicBezTo>
                <a:cubicBezTo>
                  <a:pt x="95" y="56"/>
                  <a:pt x="100" y="61"/>
                  <a:pt x="100" y="68"/>
                </a:cubicBezTo>
                <a:cubicBezTo>
                  <a:pt x="100" y="75"/>
                  <a:pt x="95" y="80"/>
                  <a:pt x="88" y="80"/>
                </a:cubicBezTo>
                <a:moveTo>
                  <a:pt x="12" y="56"/>
                </a:moveTo>
                <a:cubicBezTo>
                  <a:pt x="5" y="56"/>
                  <a:pt x="0" y="61"/>
                  <a:pt x="0" y="68"/>
                </a:cubicBezTo>
                <a:cubicBezTo>
                  <a:pt x="0" y="75"/>
                  <a:pt x="5" y="80"/>
                  <a:pt x="12" y="80"/>
                </a:cubicBezTo>
                <a:cubicBezTo>
                  <a:pt x="19" y="80"/>
                  <a:pt x="24" y="75"/>
                  <a:pt x="24" y="68"/>
                </a:cubicBezTo>
                <a:cubicBezTo>
                  <a:pt x="24" y="61"/>
                  <a:pt x="19" y="56"/>
                  <a:pt x="12" y="56"/>
                </a:cubicBezTo>
                <a:moveTo>
                  <a:pt x="12" y="76"/>
                </a:moveTo>
                <a:cubicBezTo>
                  <a:pt x="8" y="76"/>
                  <a:pt x="4" y="73"/>
                  <a:pt x="4" y="68"/>
                </a:cubicBezTo>
                <a:cubicBezTo>
                  <a:pt x="4" y="63"/>
                  <a:pt x="8" y="60"/>
                  <a:pt x="12" y="60"/>
                </a:cubicBezTo>
                <a:cubicBezTo>
                  <a:pt x="16" y="60"/>
                  <a:pt x="20" y="63"/>
                  <a:pt x="20" y="68"/>
                </a:cubicBezTo>
                <a:cubicBezTo>
                  <a:pt x="20" y="73"/>
                  <a:pt x="16" y="76"/>
                  <a:pt x="12" y="76"/>
                </a:cubicBezTo>
                <a:moveTo>
                  <a:pt x="48" y="77"/>
                </a:moveTo>
                <a:cubicBezTo>
                  <a:pt x="48" y="64"/>
                  <a:pt x="48" y="64"/>
                  <a:pt x="48" y="64"/>
                </a:cubicBezTo>
                <a:cubicBezTo>
                  <a:pt x="44" y="64"/>
                  <a:pt x="44" y="64"/>
                  <a:pt x="44" y="64"/>
                </a:cubicBezTo>
                <a:cubicBezTo>
                  <a:pt x="44" y="77"/>
                  <a:pt x="44" y="77"/>
                  <a:pt x="44" y="77"/>
                </a:cubicBezTo>
                <a:cubicBezTo>
                  <a:pt x="38" y="77"/>
                  <a:pt x="34" y="83"/>
                  <a:pt x="34" y="89"/>
                </a:cubicBezTo>
                <a:cubicBezTo>
                  <a:pt x="34" y="96"/>
                  <a:pt x="39" y="101"/>
                  <a:pt x="46" y="101"/>
                </a:cubicBezTo>
                <a:cubicBezTo>
                  <a:pt x="53" y="101"/>
                  <a:pt x="58" y="96"/>
                  <a:pt x="58" y="89"/>
                </a:cubicBezTo>
                <a:cubicBezTo>
                  <a:pt x="58" y="82"/>
                  <a:pt x="54" y="77"/>
                  <a:pt x="48" y="77"/>
                </a:cubicBezTo>
                <a:moveTo>
                  <a:pt x="46" y="97"/>
                </a:moveTo>
                <a:cubicBezTo>
                  <a:pt x="42" y="97"/>
                  <a:pt x="38" y="93"/>
                  <a:pt x="38" y="89"/>
                </a:cubicBezTo>
                <a:cubicBezTo>
                  <a:pt x="38" y="84"/>
                  <a:pt x="42" y="80"/>
                  <a:pt x="46" y="80"/>
                </a:cubicBezTo>
                <a:cubicBezTo>
                  <a:pt x="50" y="80"/>
                  <a:pt x="54" y="84"/>
                  <a:pt x="54" y="89"/>
                </a:cubicBezTo>
                <a:cubicBezTo>
                  <a:pt x="54" y="93"/>
                  <a:pt x="50" y="97"/>
                  <a:pt x="46" y="97"/>
                </a:cubicBezTo>
                <a:moveTo>
                  <a:pt x="164" y="56"/>
                </a:moveTo>
                <a:cubicBezTo>
                  <a:pt x="157" y="56"/>
                  <a:pt x="152" y="61"/>
                  <a:pt x="152" y="68"/>
                </a:cubicBezTo>
                <a:cubicBezTo>
                  <a:pt x="152" y="75"/>
                  <a:pt x="157" y="80"/>
                  <a:pt x="164" y="80"/>
                </a:cubicBezTo>
                <a:cubicBezTo>
                  <a:pt x="171" y="80"/>
                  <a:pt x="176" y="75"/>
                  <a:pt x="176" y="68"/>
                </a:cubicBezTo>
                <a:cubicBezTo>
                  <a:pt x="176" y="61"/>
                  <a:pt x="171" y="56"/>
                  <a:pt x="164" y="56"/>
                </a:cubicBezTo>
                <a:moveTo>
                  <a:pt x="164" y="76"/>
                </a:moveTo>
                <a:cubicBezTo>
                  <a:pt x="160" y="76"/>
                  <a:pt x="156" y="73"/>
                  <a:pt x="156" y="68"/>
                </a:cubicBezTo>
                <a:cubicBezTo>
                  <a:pt x="156" y="63"/>
                  <a:pt x="160" y="60"/>
                  <a:pt x="164" y="60"/>
                </a:cubicBezTo>
                <a:cubicBezTo>
                  <a:pt x="168" y="60"/>
                  <a:pt x="172" y="63"/>
                  <a:pt x="172" y="68"/>
                </a:cubicBezTo>
                <a:cubicBezTo>
                  <a:pt x="172" y="73"/>
                  <a:pt x="168" y="76"/>
                  <a:pt x="164" y="76"/>
                </a:cubicBezTo>
                <a:moveTo>
                  <a:pt x="130" y="80"/>
                </a:moveTo>
                <a:cubicBezTo>
                  <a:pt x="123" y="80"/>
                  <a:pt x="118" y="86"/>
                  <a:pt x="118" y="93"/>
                </a:cubicBezTo>
                <a:cubicBezTo>
                  <a:pt x="118" y="100"/>
                  <a:pt x="123" y="105"/>
                  <a:pt x="130" y="105"/>
                </a:cubicBezTo>
                <a:cubicBezTo>
                  <a:pt x="137" y="105"/>
                  <a:pt x="142" y="100"/>
                  <a:pt x="142" y="93"/>
                </a:cubicBezTo>
                <a:cubicBezTo>
                  <a:pt x="142" y="86"/>
                  <a:pt x="137" y="80"/>
                  <a:pt x="130" y="80"/>
                </a:cubicBezTo>
                <a:moveTo>
                  <a:pt x="130" y="101"/>
                </a:moveTo>
                <a:cubicBezTo>
                  <a:pt x="126" y="101"/>
                  <a:pt x="122" y="97"/>
                  <a:pt x="122" y="93"/>
                </a:cubicBezTo>
                <a:cubicBezTo>
                  <a:pt x="122" y="88"/>
                  <a:pt x="126" y="84"/>
                  <a:pt x="130" y="84"/>
                </a:cubicBezTo>
                <a:cubicBezTo>
                  <a:pt x="134" y="84"/>
                  <a:pt x="138" y="88"/>
                  <a:pt x="138" y="93"/>
                </a:cubicBezTo>
                <a:cubicBezTo>
                  <a:pt x="138" y="97"/>
                  <a:pt x="134" y="101"/>
                  <a:pt x="130" y="101"/>
                </a:cubicBezTo>
                <a:moveTo>
                  <a:pt x="46" y="31"/>
                </a:moveTo>
                <a:cubicBezTo>
                  <a:pt x="39" y="31"/>
                  <a:pt x="34" y="36"/>
                  <a:pt x="34" y="43"/>
                </a:cubicBezTo>
                <a:cubicBezTo>
                  <a:pt x="34" y="50"/>
                  <a:pt x="39" y="56"/>
                  <a:pt x="46" y="56"/>
                </a:cubicBezTo>
                <a:cubicBezTo>
                  <a:pt x="53" y="56"/>
                  <a:pt x="58" y="50"/>
                  <a:pt x="58" y="43"/>
                </a:cubicBezTo>
                <a:cubicBezTo>
                  <a:pt x="58" y="36"/>
                  <a:pt x="53" y="31"/>
                  <a:pt x="46" y="31"/>
                </a:cubicBezTo>
                <a:moveTo>
                  <a:pt x="46" y="52"/>
                </a:moveTo>
                <a:cubicBezTo>
                  <a:pt x="42" y="52"/>
                  <a:pt x="38" y="48"/>
                  <a:pt x="38" y="43"/>
                </a:cubicBezTo>
                <a:cubicBezTo>
                  <a:pt x="38" y="39"/>
                  <a:pt x="42" y="35"/>
                  <a:pt x="46" y="35"/>
                </a:cubicBezTo>
                <a:cubicBezTo>
                  <a:pt x="50" y="35"/>
                  <a:pt x="54" y="39"/>
                  <a:pt x="54" y="43"/>
                </a:cubicBezTo>
                <a:cubicBezTo>
                  <a:pt x="54" y="48"/>
                  <a:pt x="50" y="52"/>
                  <a:pt x="46" y="52"/>
                </a:cubicBezTo>
                <a:moveTo>
                  <a:pt x="130" y="31"/>
                </a:moveTo>
                <a:cubicBezTo>
                  <a:pt x="123" y="31"/>
                  <a:pt x="118" y="36"/>
                  <a:pt x="118" y="43"/>
                </a:cubicBezTo>
                <a:cubicBezTo>
                  <a:pt x="118" y="49"/>
                  <a:pt x="122" y="54"/>
                  <a:pt x="128" y="55"/>
                </a:cubicBezTo>
                <a:cubicBezTo>
                  <a:pt x="128" y="68"/>
                  <a:pt x="128" y="68"/>
                  <a:pt x="128" y="68"/>
                </a:cubicBezTo>
                <a:cubicBezTo>
                  <a:pt x="132" y="68"/>
                  <a:pt x="132" y="68"/>
                  <a:pt x="132" y="68"/>
                </a:cubicBezTo>
                <a:cubicBezTo>
                  <a:pt x="132" y="56"/>
                  <a:pt x="132" y="56"/>
                  <a:pt x="132" y="56"/>
                </a:cubicBezTo>
                <a:cubicBezTo>
                  <a:pt x="138" y="55"/>
                  <a:pt x="142" y="49"/>
                  <a:pt x="142" y="44"/>
                </a:cubicBezTo>
                <a:cubicBezTo>
                  <a:pt x="142" y="36"/>
                  <a:pt x="137" y="31"/>
                  <a:pt x="130" y="31"/>
                </a:cubicBezTo>
                <a:moveTo>
                  <a:pt x="130" y="52"/>
                </a:moveTo>
                <a:cubicBezTo>
                  <a:pt x="126" y="52"/>
                  <a:pt x="122" y="48"/>
                  <a:pt x="122" y="43"/>
                </a:cubicBezTo>
                <a:cubicBezTo>
                  <a:pt x="122" y="39"/>
                  <a:pt x="126" y="35"/>
                  <a:pt x="130" y="35"/>
                </a:cubicBezTo>
                <a:cubicBezTo>
                  <a:pt x="134" y="35"/>
                  <a:pt x="138" y="39"/>
                  <a:pt x="138" y="43"/>
                </a:cubicBezTo>
                <a:cubicBezTo>
                  <a:pt x="138" y="48"/>
                  <a:pt x="134" y="52"/>
                  <a:pt x="130" y="52"/>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0" name="Freeform 25"/>
          <p:cNvSpPr>
            <a:spLocks noEditPoints="1"/>
          </p:cNvSpPr>
          <p:nvPr/>
        </p:nvSpPr>
        <p:spPr bwMode="auto">
          <a:xfrm>
            <a:off x="687209" y="1480427"/>
            <a:ext cx="342811" cy="253934"/>
          </a:xfrm>
          <a:custGeom>
            <a:avLst/>
            <a:gdLst>
              <a:gd name="T0" fmla="*/ 134 w 176"/>
              <a:gd name="T1" fmla="*/ 32 h 128"/>
              <a:gd name="T2" fmla="*/ 88 w 176"/>
              <a:gd name="T3" fmla="*/ 0 h 128"/>
              <a:gd name="T4" fmla="*/ 43 w 176"/>
              <a:gd name="T5" fmla="*/ 32 h 128"/>
              <a:gd name="T6" fmla="*/ 0 w 176"/>
              <a:gd name="T7" fmla="*/ 80 h 128"/>
              <a:gd name="T8" fmla="*/ 48 w 176"/>
              <a:gd name="T9" fmla="*/ 128 h 128"/>
              <a:gd name="T10" fmla="*/ 128 w 176"/>
              <a:gd name="T11" fmla="*/ 128 h 128"/>
              <a:gd name="T12" fmla="*/ 176 w 176"/>
              <a:gd name="T13" fmla="*/ 80 h 128"/>
              <a:gd name="T14" fmla="*/ 134 w 176"/>
              <a:gd name="T15" fmla="*/ 32 h 128"/>
              <a:gd name="T16" fmla="*/ 128 w 176"/>
              <a:gd name="T17" fmla="*/ 120 h 128"/>
              <a:gd name="T18" fmla="*/ 48 w 176"/>
              <a:gd name="T19" fmla="*/ 120 h 128"/>
              <a:gd name="T20" fmla="*/ 8 w 176"/>
              <a:gd name="T21" fmla="*/ 80 h 128"/>
              <a:gd name="T22" fmla="*/ 44 w 176"/>
              <a:gd name="T23" fmla="*/ 40 h 128"/>
              <a:gd name="T24" fmla="*/ 50 w 176"/>
              <a:gd name="T25" fmla="*/ 34 h 128"/>
              <a:gd name="T26" fmla="*/ 88 w 176"/>
              <a:gd name="T27" fmla="*/ 8 h 128"/>
              <a:gd name="T28" fmla="*/ 126 w 176"/>
              <a:gd name="T29" fmla="*/ 34 h 128"/>
              <a:gd name="T30" fmla="*/ 133 w 176"/>
              <a:gd name="T31" fmla="*/ 40 h 128"/>
              <a:gd name="T32" fmla="*/ 168 w 176"/>
              <a:gd name="T33" fmla="*/ 80 h 128"/>
              <a:gd name="T34" fmla="*/ 128 w 176"/>
              <a:gd name="T35" fmla="*/ 120 h 128"/>
              <a:gd name="T36" fmla="*/ 122 w 176"/>
              <a:gd name="T37" fmla="*/ 100 h 128"/>
              <a:gd name="T38" fmla="*/ 49 w 176"/>
              <a:gd name="T39" fmla="*/ 100 h 128"/>
              <a:gd name="T40" fmla="*/ 44 w 176"/>
              <a:gd name="T41" fmla="*/ 95 h 128"/>
              <a:gd name="T42" fmla="*/ 44 w 176"/>
              <a:gd name="T43" fmla="*/ 68 h 128"/>
              <a:gd name="T44" fmla="*/ 49 w 176"/>
              <a:gd name="T45" fmla="*/ 64 h 128"/>
              <a:gd name="T46" fmla="*/ 122 w 176"/>
              <a:gd name="T47" fmla="*/ 64 h 128"/>
              <a:gd name="T48" fmla="*/ 124 w 176"/>
              <a:gd name="T49" fmla="*/ 62 h 128"/>
              <a:gd name="T50" fmla="*/ 122 w 176"/>
              <a:gd name="T51" fmla="*/ 60 h 128"/>
              <a:gd name="T52" fmla="*/ 49 w 176"/>
              <a:gd name="T53" fmla="*/ 60 h 128"/>
              <a:gd name="T54" fmla="*/ 40 w 176"/>
              <a:gd name="T55" fmla="*/ 68 h 128"/>
              <a:gd name="T56" fmla="*/ 40 w 176"/>
              <a:gd name="T57" fmla="*/ 95 h 128"/>
              <a:gd name="T58" fmla="*/ 49 w 176"/>
              <a:gd name="T59" fmla="*/ 104 h 128"/>
              <a:gd name="T60" fmla="*/ 122 w 176"/>
              <a:gd name="T61" fmla="*/ 104 h 128"/>
              <a:gd name="T62" fmla="*/ 124 w 176"/>
              <a:gd name="T63" fmla="*/ 102 h 128"/>
              <a:gd name="T64" fmla="*/ 122 w 176"/>
              <a:gd name="T65" fmla="*/ 100 h 128"/>
              <a:gd name="T66" fmla="*/ 132 w 176"/>
              <a:gd name="T67" fmla="*/ 60 h 128"/>
              <a:gd name="T68" fmla="*/ 118 w 176"/>
              <a:gd name="T69" fmla="*/ 60 h 128"/>
              <a:gd name="T70" fmla="*/ 116 w 176"/>
              <a:gd name="T71" fmla="*/ 62 h 128"/>
              <a:gd name="T72" fmla="*/ 118 w 176"/>
              <a:gd name="T73" fmla="*/ 64 h 128"/>
              <a:gd name="T74" fmla="*/ 132 w 176"/>
              <a:gd name="T75" fmla="*/ 64 h 128"/>
              <a:gd name="T76" fmla="*/ 136 w 176"/>
              <a:gd name="T77" fmla="*/ 68 h 128"/>
              <a:gd name="T78" fmla="*/ 136 w 176"/>
              <a:gd name="T79" fmla="*/ 95 h 128"/>
              <a:gd name="T80" fmla="*/ 132 w 176"/>
              <a:gd name="T81" fmla="*/ 100 h 128"/>
              <a:gd name="T82" fmla="*/ 118 w 176"/>
              <a:gd name="T83" fmla="*/ 100 h 128"/>
              <a:gd name="T84" fmla="*/ 116 w 176"/>
              <a:gd name="T85" fmla="*/ 102 h 128"/>
              <a:gd name="T86" fmla="*/ 118 w 176"/>
              <a:gd name="T87" fmla="*/ 104 h 128"/>
              <a:gd name="T88" fmla="*/ 132 w 176"/>
              <a:gd name="T89" fmla="*/ 104 h 128"/>
              <a:gd name="T90" fmla="*/ 140 w 176"/>
              <a:gd name="T91" fmla="*/ 95 h 128"/>
              <a:gd name="T92" fmla="*/ 140 w 176"/>
              <a:gd name="T93" fmla="*/ 68 h 128"/>
              <a:gd name="T94" fmla="*/ 132 w 176"/>
              <a:gd name="T95" fmla="*/ 60 h 128"/>
              <a:gd name="T96" fmla="*/ 56 w 176"/>
              <a:gd name="T97" fmla="*/ 82 h 128"/>
              <a:gd name="T98" fmla="*/ 58 w 176"/>
              <a:gd name="T99" fmla="*/ 84 h 128"/>
              <a:gd name="T100" fmla="*/ 118 w 176"/>
              <a:gd name="T101" fmla="*/ 84 h 128"/>
              <a:gd name="T102" fmla="*/ 120 w 176"/>
              <a:gd name="T103" fmla="*/ 82 h 128"/>
              <a:gd name="T104" fmla="*/ 118 w 176"/>
              <a:gd name="T105" fmla="*/ 80 h 128"/>
              <a:gd name="T106" fmla="*/ 58 w 176"/>
              <a:gd name="T107" fmla="*/ 80 h 128"/>
              <a:gd name="T108" fmla="*/ 56 w 176"/>
              <a:gd name="T109" fmla="*/ 8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6" h="128">
                <a:moveTo>
                  <a:pt x="134" y="32"/>
                </a:moveTo>
                <a:cubicBezTo>
                  <a:pt x="127" y="13"/>
                  <a:pt x="109" y="0"/>
                  <a:pt x="88" y="0"/>
                </a:cubicBezTo>
                <a:cubicBezTo>
                  <a:pt x="67" y="0"/>
                  <a:pt x="49" y="13"/>
                  <a:pt x="43" y="32"/>
                </a:cubicBezTo>
                <a:cubicBezTo>
                  <a:pt x="19" y="34"/>
                  <a:pt x="0" y="55"/>
                  <a:pt x="0" y="80"/>
                </a:cubicBezTo>
                <a:cubicBezTo>
                  <a:pt x="0" y="106"/>
                  <a:pt x="22" y="128"/>
                  <a:pt x="48" y="128"/>
                </a:cubicBezTo>
                <a:cubicBezTo>
                  <a:pt x="128" y="128"/>
                  <a:pt x="128" y="128"/>
                  <a:pt x="128" y="128"/>
                </a:cubicBezTo>
                <a:cubicBezTo>
                  <a:pt x="155" y="128"/>
                  <a:pt x="176" y="106"/>
                  <a:pt x="176" y="80"/>
                </a:cubicBezTo>
                <a:cubicBezTo>
                  <a:pt x="176" y="55"/>
                  <a:pt x="158" y="34"/>
                  <a:pt x="134" y="32"/>
                </a:cubicBezTo>
                <a:moveTo>
                  <a:pt x="128" y="120"/>
                </a:moveTo>
                <a:cubicBezTo>
                  <a:pt x="48" y="120"/>
                  <a:pt x="48" y="120"/>
                  <a:pt x="48" y="120"/>
                </a:cubicBezTo>
                <a:cubicBezTo>
                  <a:pt x="26" y="120"/>
                  <a:pt x="8" y="102"/>
                  <a:pt x="8" y="80"/>
                </a:cubicBezTo>
                <a:cubicBezTo>
                  <a:pt x="8" y="59"/>
                  <a:pt x="24" y="42"/>
                  <a:pt x="44" y="40"/>
                </a:cubicBezTo>
                <a:cubicBezTo>
                  <a:pt x="47" y="39"/>
                  <a:pt x="49" y="37"/>
                  <a:pt x="50" y="34"/>
                </a:cubicBezTo>
                <a:cubicBezTo>
                  <a:pt x="56" y="18"/>
                  <a:pt x="71" y="8"/>
                  <a:pt x="88" y="8"/>
                </a:cubicBezTo>
                <a:cubicBezTo>
                  <a:pt x="105" y="8"/>
                  <a:pt x="120" y="18"/>
                  <a:pt x="126" y="34"/>
                </a:cubicBezTo>
                <a:cubicBezTo>
                  <a:pt x="127" y="37"/>
                  <a:pt x="130" y="39"/>
                  <a:pt x="133" y="40"/>
                </a:cubicBezTo>
                <a:cubicBezTo>
                  <a:pt x="153" y="42"/>
                  <a:pt x="168" y="59"/>
                  <a:pt x="168" y="80"/>
                </a:cubicBezTo>
                <a:cubicBezTo>
                  <a:pt x="168" y="102"/>
                  <a:pt x="150" y="120"/>
                  <a:pt x="128" y="120"/>
                </a:cubicBezTo>
                <a:moveTo>
                  <a:pt x="122" y="100"/>
                </a:moveTo>
                <a:cubicBezTo>
                  <a:pt x="49" y="100"/>
                  <a:pt x="49" y="100"/>
                  <a:pt x="49" y="100"/>
                </a:cubicBezTo>
                <a:cubicBezTo>
                  <a:pt x="46" y="100"/>
                  <a:pt x="44" y="97"/>
                  <a:pt x="44" y="95"/>
                </a:cubicBezTo>
                <a:cubicBezTo>
                  <a:pt x="44" y="68"/>
                  <a:pt x="44" y="68"/>
                  <a:pt x="44" y="68"/>
                </a:cubicBezTo>
                <a:cubicBezTo>
                  <a:pt x="44" y="66"/>
                  <a:pt x="46" y="64"/>
                  <a:pt x="49" y="64"/>
                </a:cubicBezTo>
                <a:cubicBezTo>
                  <a:pt x="122" y="64"/>
                  <a:pt x="122" y="64"/>
                  <a:pt x="122" y="64"/>
                </a:cubicBezTo>
                <a:cubicBezTo>
                  <a:pt x="123" y="64"/>
                  <a:pt x="124" y="63"/>
                  <a:pt x="124" y="62"/>
                </a:cubicBezTo>
                <a:cubicBezTo>
                  <a:pt x="124" y="60"/>
                  <a:pt x="123" y="60"/>
                  <a:pt x="122" y="60"/>
                </a:cubicBezTo>
                <a:cubicBezTo>
                  <a:pt x="49" y="60"/>
                  <a:pt x="49" y="60"/>
                  <a:pt x="49" y="60"/>
                </a:cubicBezTo>
                <a:cubicBezTo>
                  <a:pt x="44" y="60"/>
                  <a:pt x="40" y="63"/>
                  <a:pt x="40" y="68"/>
                </a:cubicBezTo>
                <a:cubicBezTo>
                  <a:pt x="40" y="95"/>
                  <a:pt x="40" y="95"/>
                  <a:pt x="40" y="95"/>
                </a:cubicBezTo>
                <a:cubicBezTo>
                  <a:pt x="40" y="100"/>
                  <a:pt x="44" y="104"/>
                  <a:pt x="49" y="104"/>
                </a:cubicBezTo>
                <a:cubicBezTo>
                  <a:pt x="122" y="104"/>
                  <a:pt x="122" y="104"/>
                  <a:pt x="122" y="104"/>
                </a:cubicBezTo>
                <a:cubicBezTo>
                  <a:pt x="123" y="104"/>
                  <a:pt x="124" y="103"/>
                  <a:pt x="124" y="102"/>
                </a:cubicBezTo>
                <a:cubicBezTo>
                  <a:pt x="124" y="100"/>
                  <a:pt x="123" y="100"/>
                  <a:pt x="122" y="100"/>
                </a:cubicBezTo>
                <a:moveTo>
                  <a:pt x="132" y="60"/>
                </a:moveTo>
                <a:cubicBezTo>
                  <a:pt x="118" y="60"/>
                  <a:pt x="118" y="60"/>
                  <a:pt x="118" y="60"/>
                </a:cubicBezTo>
                <a:cubicBezTo>
                  <a:pt x="117" y="60"/>
                  <a:pt x="116" y="60"/>
                  <a:pt x="116" y="62"/>
                </a:cubicBezTo>
                <a:cubicBezTo>
                  <a:pt x="116" y="63"/>
                  <a:pt x="117" y="64"/>
                  <a:pt x="118" y="64"/>
                </a:cubicBezTo>
                <a:cubicBezTo>
                  <a:pt x="132" y="64"/>
                  <a:pt x="132" y="64"/>
                  <a:pt x="132" y="64"/>
                </a:cubicBezTo>
                <a:cubicBezTo>
                  <a:pt x="134" y="64"/>
                  <a:pt x="136" y="66"/>
                  <a:pt x="136" y="68"/>
                </a:cubicBezTo>
                <a:cubicBezTo>
                  <a:pt x="136" y="95"/>
                  <a:pt x="136" y="95"/>
                  <a:pt x="136" y="95"/>
                </a:cubicBezTo>
                <a:cubicBezTo>
                  <a:pt x="136" y="97"/>
                  <a:pt x="134" y="100"/>
                  <a:pt x="132" y="100"/>
                </a:cubicBezTo>
                <a:cubicBezTo>
                  <a:pt x="118" y="100"/>
                  <a:pt x="118" y="100"/>
                  <a:pt x="118" y="100"/>
                </a:cubicBezTo>
                <a:cubicBezTo>
                  <a:pt x="117" y="100"/>
                  <a:pt x="116" y="100"/>
                  <a:pt x="116" y="102"/>
                </a:cubicBezTo>
                <a:cubicBezTo>
                  <a:pt x="116" y="103"/>
                  <a:pt x="117" y="104"/>
                  <a:pt x="118" y="104"/>
                </a:cubicBezTo>
                <a:cubicBezTo>
                  <a:pt x="132" y="104"/>
                  <a:pt x="132" y="104"/>
                  <a:pt x="132" y="104"/>
                </a:cubicBezTo>
                <a:cubicBezTo>
                  <a:pt x="136" y="104"/>
                  <a:pt x="140" y="100"/>
                  <a:pt x="140" y="95"/>
                </a:cubicBezTo>
                <a:cubicBezTo>
                  <a:pt x="140" y="68"/>
                  <a:pt x="140" y="68"/>
                  <a:pt x="140" y="68"/>
                </a:cubicBezTo>
                <a:cubicBezTo>
                  <a:pt x="140" y="63"/>
                  <a:pt x="136" y="60"/>
                  <a:pt x="132" y="60"/>
                </a:cubicBezTo>
                <a:moveTo>
                  <a:pt x="56" y="82"/>
                </a:moveTo>
                <a:cubicBezTo>
                  <a:pt x="56" y="83"/>
                  <a:pt x="57" y="84"/>
                  <a:pt x="58" y="84"/>
                </a:cubicBezTo>
                <a:cubicBezTo>
                  <a:pt x="118" y="84"/>
                  <a:pt x="118" y="84"/>
                  <a:pt x="118" y="84"/>
                </a:cubicBezTo>
                <a:cubicBezTo>
                  <a:pt x="119" y="84"/>
                  <a:pt x="120" y="83"/>
                  <a:pt x="120" y="82"/>
                </a:cubicBezTo>
                <a:cubicBezTo>
                  <a:pt x="120" y="80"/>
                  <a:pt x="119" y="80"/>
                  <a:pt x="118" y="80"/>
                </a:cubicBezTo>
                <a:cubicBezTo>
                  <a:pt x="58" y="80"/>
                  <a:pt x="58" y="80"/>
                  <a:pt x="58" y="80"/>
                </a:cubicBezTo>
                <a:cubicBezTo>
                  <a:pt x="57" y="80"/>
                  <a:pt x="56" y="80"/>
                  <a:pt x="56" y="82"/>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4" name="矩形 33"/>
          <p:cNvSpPr/>
          <p:nvPr/>
        </p:nvSpPr>
        <p:spPr>
          <a:xfrm>
            <a:off x="493142" y="1848922"/>
            <a:ext cx="730945" cy="307697"/>
          </a:xfrm>
          <a:prstGeom prst="rect">
            <a:avLst/>
          </a:prstGeom>
        </p:spPr>
        <p:txBody>
          <a:bodyPr wrap="square" lIns="0" tIns="0" rIns="0" bIns="0">
            <a:spAutoFit/>
          </a:bodyPr>
          <a:lstStyle/>
          <a:p>
            <a:pPr algn="ctr"/>
            <a:r>
              <a:rPr lang="en-US" sz="1000" dirty="0" err="1">
                <a:solidFill>
                  <a:schemeClr val="tx1">
                    <a:lumMod val="50000"/>
                    <a:lumOff val="50000"/>
                  </a:schemeClr>
                </a:solidFill>
                <a:cs typeface="+mn-ea"/>
                <a:sym typeface="+mn-lt"/>
              </a:rPr>
              <a:t>计算服务</a:t>
            </a:r>
            <a:endParaRPr lang="en-US"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Computing</a:t>
            </a:r>
          </a:p>
        </p:txBody>
      </p:sp>
      <p:sp>
        <p:nvSpPr>
          <p:cNvPr id="37" name="矩形 36"/>
          <p:cNvSpPr/>
          <p:nvPr/>
        </p:nvSpPr>
        <p:spPr>
          <a:xfrm>
            <a:off x="1786236" y="1837523"/>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弹性云服务器</a:t>
            </a:r>
            <a:br>
              <a:rPr lang="en-US" altLang="zh-CN" sz="1000" dirty="0">
                <a:solidFill>
                  <a:schemeClr val="tx1">
                    <a:lumMod val="50000"/>
                    <a:lumOff val="50000"/>
                  </a:schemeClr>
                </a:solidFill>
                <a:cs typeface="+mn-ea"/>
                <a:sym typeface="+mn-lt"/>
              </a:rPr>
            </a:br>
            <a:r>
              <a:rPr lang="en-US" altLang="zh-CN" sz="1000" dirty="0">
                <a:solidFill>
                  <a:schemeClr val="tx1">
                    <a:lumMod val="50000"/>
                    <a:lumOff val="50000"/>
                  </a:schemeClr>
                </a:solidFill>
                <a:cs typeface="+mn-ea"/>
                <a:sym typeface="+mn-lt"/>
              </a:rPr>
              <a:t>ECS</a:t>
            </a:r>
            <a:endParaRPr lang="en-US" sz="1000" dirty="0">
              <a:solidFill>
                <a:schemeClr val="tx1">
                  <a:lumMod val="50000"/>
                  <a:lumOff val="50000"/>
                </a:schemeClr>
              </a:solidFill>
              <a:cs typeface="+mn-ea"/>
              <a:sym typeface="+mn-lt"/>
            </a:endParaRPr>
          </a:p>
        </p:txBody>
      </p:sp>
      <p:sp>
        <p:nvSpPr>
          <p:cNvPr id="129" name="矩形 128"/>
          <p:cNvSpPr/>
          <p:nvPr/>
        </p:nvSpPr>
        <p:spPr>
          <a:xfrm>
            <a:off x="2860972" y="1837523"/>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弹性云服务器</a:t>
            </a:r>
            <a:br>
              <a:rPr lang="en-US" altLang="zh-CN" sz="1000" dirty="0">
                <a:solidFill>
                  <a:schemeClr val="tx1">
                    <a:lumMod val="50000"/>
                    <a:lumOff val="50000"/>
                  </a:schemeClr>
                </a:solidFill>
                <a:cs typeface="+mn-ea"/>
                <a:sym typeface="+mn-lt"/>
              </a:rPr>
            </a:br>
            <a:r>
              <a:rPr lang="en-US" altLang="zh-CN" sz="1000" dirty="0">
                <a:solidFill>
                  <a:schemeClr val="tx1">
                    <a:lumMod val="50000"/>
                    <a:lumOff val="50000"/>
                  </a:schemeClr>
                </a:solidFill>
                <a:cs typeface="+mn-ea"/>
                <a:sym typeface="+mn-lt"/>
              </a:rPr>
              <a:t>ECS</a:t>
            </a:r>
            <a:endParaRPr lang="en-US" sz="1000" dirty="0">
              <a:solidFill>
                <a:schemeClr val="tx1">
                  <a:lumMod val="50000"/>
                  <a:lumOff val="50000"/>
                </a:schemeClr>
              </a:solidFill>
              <a:cs typeface="+mn-ea"/>
              <a:sym typeface="+mn-lt"/>
            </a:endParaRPr>
          </a:p>
        </p:txBody>
      </p:sp>
      <p:sp>
        <p:nvSpPr>
          <p:cNvPr id="130" name="矩形 129"/>
          <p:cNvSpPr/>
          <p:nvPr/>
        </p:nvSpPr>
        <p:spPr>
          <a:xfrm>
            <a:off x="3776894" y="1837523"/>
            <a:ext cx="1038747"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GPU</a:t>
            </a:r>
            <a:r>
              <a:rPr lang="zh-CN" altLang="en-US" sz="1000" dirty="0">
                <a:solidFill>
                  <a:schemeClr val="tx1">
                    <a:lumMod val="50000"/>
                    <a:lumOff val="50000"/>
                  </a:schemeClr>
                </a:solidFill>
                <a:cs typeface="+mn-ea"/>
                <a:sym typeface="+mn-lt"/>
              </a:rPr>
              <a:t>加速云服务器</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GACS</a:t>
            </a:r>
          </a:p>
        </p:txBody>
      </p:sp>
      <p:sp>
        <p:nvSpPr>
          <p:cNvPr id="132" name="矩形 131"/>
          <p:cNvSpPr/>
          <p:nvPr/>
        </p:nvSpPr>
        <p:spPr>
          <a:xfrm>
            <a:off x="4919424" y="1837523"/>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裸金属服务器</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BMS</a:t>
            </a:r>
          </a:p>
        </p:txBody>
      </p:sp>
      <p:sp>
        <p:nvSpPr>
          <p:cNvPr id="41" name="Freeform 29"/>
          <p:cNvSpPr>
            <a:spLocks noEditPoints="1"/>
          </p:cNvSpPr>
          <p:nvPr/>
        </p:nvSpPr>
        <p:spPr bwMode="auto">
          <a:xfrm>
            <a:off x="718567" y="2618962"/>
            <a:ext cx="296786" cy="342811"/>
          </a:xfrm>
          <a:custGeom>
            <a:avLst/>
            <a:gdLst>
              <a:gd name="T0" fmla="*/ 144 w 152"/>
              <a:gd name="T1" fmla="*/ 36 h 172"/>
              <a:gd name="T2" fmla="*/ 85 w 152"/>
              <a:gd name="T3" fmla="*/ 3 h 172"/>
              <a:gd name="T4" fmla="*/ 68 w 152"/>
              <a:gd name="T5" fmla="*/ 3 h 172"/>
              <a:gd name="T6" fmla="*/ 9 w 152"/>
              <a:gd name="T7" fmla="*/ 36 h 172"/>
              <a:gd name="T8" fmla="*/ 0 w 152"/>
              <a:gd name="T9" fmla="*/ 52 h 172"/>
              <a:gd name="T10" fmla="*/ 0 w 152"/>
              <a:gd name="T11" fmla="*/ 122 h 172"/>
              <a:gd name="T12" fmla="*/ 9 w 152"/>
              <a:gd name="T13" fmla="*/ 137 h 172"/>
              <a:gd name="T14" fmla="*/ 68 w 152"/>
              <a:gd name="T15" fmla="*/ 170 h 172"/>
              <a:gd name="T16" fmla="*/ 76 w 152"/>
              <a:gd name="T17" fmla="*/ 172 h 172"/>
              <a:gd name="T18" fmla="*/ 85 w 152"/>
              <a:gd name="T19" fmla="*/ 170 h 172"/>
              <a:gd name="T20" fmla="*/ 144 w 152"/>
              <a:gd name="T21" fmla="*/ 137 h 172"/>
              <a:gd name="T22" fmla="*/ 152 w 152"/>
              <a:gd name="T23" fmla="*/ 122 h 172"/>
              <a:gd name="T24" fmla="*/ 152 w 152"/>
              <a:gd name="T25" fmla="*/ 52 h 172"/>
              <a:gd name="T26" fmla="*/ 144 w 152"/>
              <a:gd name="T27" fmla="*/ 36 h 172"/>
              <a:gd name="T28" fmla="*/ 144 w 152"/>
              <a:gd name="T29" fmla="*/ 122 h 172"/>
              <a:gd name="T30" fmla="*/ 140 w 152"/>
              <a:gd name="T31" fmla="*/ 130 h 172"/>
              <a:gd name="T32" fmla="*/ 81 w 152"/>
              <a:gd name="T33" fmla="*/ 163 h 172"/>
              <a:gd name="T34" fmla="*/ 72 w 152"/>
              <a:gd name="T35" fmla="*/ 163 h 172"/>
              <a:gd name="T36" fmla="*/ 13 w 152"/>
              <a:gd name="T37" fmla="*/ 130 h 172"/>
              <a:gd name="T38" fmla="*/ 8 w 152"/>
              <a:gd name="T39" fmla="*/ 122 h 172"/>
              <a:gd name="T40" fmla="*/ 8 w 152"/>
              <a:gd name="T41" fmla="*/ 52 h 172"/>
              <a:gd name="T42" fmla="*/ 13 w 152"/>
              <a:gd name="T43" fmla="*/ 43 h 172"/>
              <a:gd name="T44" fmla="*/ 72 w 152"/>
              <a:gd name="T45" fmla="*/ 10 h 172"/>
              <a:gd name="T46" fmla="*/ 76 w 152"/>
              <a:gd name="T47" fmla="*/ 9 h 172"/>
              <a:gd name="T48" fmla="*/ 81 w 152"/>
              <a:gd name="T49" fmla="*/ 10 h 172"/>
              <a:gd name="T50" fmla="*/ 140 w 152"/>
              <a:gd name="T51" fmla="*/ 43 h 172"/>
              <a:gd name="T52" fmla="*/ 144 w 152"/>
              <a:gd name="T53" fmla="*/ 52 h 172"/>
              <a:gd name="T54" fmla="*/ 144 w 152"/>
              <a:gd name="T55" fmla="*/ 122 h 172"/>
              <a:gd name="T56" fmla="*/ 114 w 152"/>
              <a:gd name="T57" fmla="*/ 59 h 172"/>
              <a:gd name="T58" fmla="*/ 112 w 152"/>
              <a:gd name="T59" fmla="*/ 65 h 172"/>
              <a:gd name="T60" fmla="*/ 83 w 152"/>
              <a:gd name="T61" fmla="*/ 82 h 172"/>
              <a:gd name="T62" fmla="*/ 76 w 152"/>
              <a:gd name="T63" fmla="*/ 78 h 172"/>
              <a:gd name="T64" fmla="*/ 71 w 152"/>
              <a:gd name="T65" fmla="*/ 81 h 172"/>
              <a:gd name="T66" fmla="*/ 43 w 152"/>
              <a:gd name="T67" fmla="*/ 65 h 172"/>
              <a:gd name="T68" fmla="*/ 40 w 152"/>
              <a:gd name="T69" fmla="*/ 58 h 172"/>
              <a:gd name="T70" fmla="*/ 32 w 152"/>
              <a:gd name="T71" fmla="*/ 61 h 172"/>
              <a:gd name="T72" fmla="*/ 34 w 152"/>
              <a:gd name="T73" fmla="*/ 69 h 172"/>
              <a:gd name="T74" fmla="*/ 41 w 152"/>
              <a:gd name="T75" fmla="*/ 68 h 172"/>
              <a:gd name="T76" fmla="*/ 69 w 152"/>
              <a:gd name="T77" fmla="*/ 84 h 172"/>
              <a:gd name="T78" fmla="*/ 68 w 152"/>
              <a:gd name="T79" fmla="*/ 86 h 172"/>
              <a:gd name="T80" fmla="*/ 74 w 152"/>
              <a:gd name="T81" fmla="*/ 94 h 172"/>
              <a:gd name="T82" fmla="*/ 74 w 152"/>
              <a:gd name="T83" fmla="*/ 124 h 172"/>
              <a:gd name="T84" fmla="*/ 70 w 152"/>
              <a:gd name="T85" fmla="*/ 129 h 172"/>
              <a:gd name="T86" fmla="*/ 76 w 152"/>
              <a:gd name="T87" fmla="*/ 135 h 172"/>
              <a:gd name="T88" fmla="*/ 82 w 152"/>
              <a:gd name="T89" fmla="*/ 129 h 172"/>
              <a:gd name="T90" fmla="*/ 78 w 152"/>
              <a:gd name="T91" fmla="*/ 124 h 172"/>
              <a:gd name="T92" fmla="*/ 78 w 152"/>
              <a:gd name="T93" fmla="*/ 94 h 172"/>
              <a:gd name="T94" fmla="*/ 84 w 152"/>
              <a:gd name="T95" fmla="*/ 86 h 172"/>
              <a:gd name="T96" fmla="*/ 84 w 152"/>
              <a:gd name="T97" fmla="*/ 85 h 172"/>
              <a:gd name="T98" fmla="*/ 114 w 152"/>
              <a:gd name="T99" fmla="*/ 68 h 172"/>
              <a:gd name="T100" fmla="*/ 120 w 152"/>
              <a:gd name="T101" fmla="*/ 69 h 172"/>
              <a:gd name="T102" fmla="*/ 123 w 152"/>
              <a:gd name="T103" fmla="*/ 61 h 172"/>
              <a:gd name="T104" fmla="*/ 114 w 152"/>
              <a:gd name="T105" fmla="*/ 5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2" h="172">
                <a:moveTo>
                  <a:pt x="144" y="36"/>
                </a:moveTo>
                <a:cubicBezTo>
                  <a:pt x="85" y="3"/>
                  <a:pt x="85" y="3"/>
                  <a:pt x="85" y="3"/>
                </a:cubicBezTo>
                <a:cubicBezTo>
                  <a:pt x="80" y="0"/>
                  <a:pt x="73" y="0"/>
                  <a:pt x="68" y="3"/>
                </a:cubicBezTo>
                <a:cubicBezTo>
                  <a:pt x="9" y="36"/>
                  <a:pt x="9" y="36"/>
                  <a:pt x="9" y="36"/>
                </a:cubicBezTo>
                <a:cubicBezTo>
                  <a:pt x="4" y="39"/>
                  <a:pt x="0" y="46"/>
                  <a:pt x="0" y="52"/>
                </a:cubicBezTo>
                <a:cubicBezTo>
                  <a:pt x="0" y="122"/>
                  <a:pt x="0" y="122"/>
                  <a:pt x="0" y="122"/>
                </a:cubicBezTo>
                <a:cubicBezTo>
                  <a:pt x="0" y="127"/>
                  <a:pt x="4" y="134"/>
                  <a:pt x="9" y="137"/>
                </a:cubicBezTo>
                <a:cubicBezTo>
                  <a:pt x="68" y="170"/>
                  <a:pt x="68" y="170"/>
                  <a:pt x="68" y="170"/>
                </a:cubicBezTo>
                <a:cubicBezTo>
                  <a:pt x="70" y="171"/>
                  <a:pt x="73" y="172"/>
                  <a:pt x="76" y="172"/>
                </a:cubicBezTo>
                <a:cubicBezTo>
                  <a:pt x="80" y="172"/>
                  <a:pt x="83" y="171"/>
                  <a:pt x="85" y="170"/>
                </a:cubicBezTo>
                <a:cubicBezTo>
                  <a:pt x="144" y="137"/>
                  <a:pt x="144" y="137"/>
                  <a:pt x="144" y="137"/>
                </a:cubicBezTo>
                <a:cubicBezTo>
                  <a:pt x="149" y="134"/>
                  <a:pt x="152" y="127"/>
                  <a:pt x="152" y="122"/>
                </a:cubicBezTo>
                <a:cubicBezTo>
                  <a:pt x="152" y="52"/>
                  <a:pt x="152" y="52"/>
                  <a:pt x="152" y="52"/>
                </a:cubicBezTo>
                <a:cubicBezTo>
                  <a:pt x="152" y="46"/>
                  <a:pt x="149" y="39"/>
                  <a:pt x="144" y="36"/>
                </a:cubicBezTo>
                <a:moveTo>
                  <a:pt x="144" y="122"/>
                </a:moveTo>
                <a:cubicBezTo>
                  <a:pt x="144" y="124"/>
                  <a:pt x="142" y="129"/>
                  <a:pt x="140" y="130"/>
                </a:cubicBezTo>
                <a:cubicBezTo>
                  <a:pt x="81" y="163"/>
                  <a:pt x="81" y="163"/>
                  <a:pt x="81" y="163"/>
                </a:cubicBezTo>
                <a:cubicBezTo>
                  <a:pt x="79" y="165"/>
                  <a:pt x="74" y="165"/>
                  <a:pt x="72" y="163"/>
                </a:cubicBezTo>
                <a:cubicBezTo>
                  <a:pt x="13" y="130"/>
                  <a:pt x="13" y="130"/>
                  <a:pt x="13" y="130"/>
                </a:cubicBezTo>
                <a:cubicBezTo>
                  <a:pt x="11" y="129"/>
                  <a:pt x="8" y="124"/>
                  <a:pt x="8" y="122"/>
                </a:cubicBezTo>
                <a:cubicBezTo>
                  <a:pt x="8" y="52"/>
                  <a:pt x="8" y="52"/>
                  <a:pt x="8" y="52"/>
                </a:cubicBezTo>
                <a:cubicBezTo>
                  <a:pt x="8" y="49"/>
                  <a:pt x="11" y="45"/>
                  <a:pt x="13" y="43"/>
                </a:cubicBezTo>
                <a:cubicBezTo>
                  <a:pt x="72" y="10"/>
                  <a:pt x="72" y="10"/>
                  <a:pt x="72" y="10"/>
                </a:cubicBezTo>
                <a:cubicBezTo>
                  <a:pt x="73" y="9"/>
                  <a:pt x="75" y="9"/>
                  <a:pt x="76" y="9"/>
                </a:cubicBezTo>
                <a:cubicBezTo>
                  <a:pt x="78" y="9"/>
                  <a:pt x="80" y="9"/>
                  <a:pt x="81" y="10"/>
                </a:cubicBezTo>
                <a:cubicBezTo>
                  <a:pt x="140" y="43"/>
                  <a:pt x="140" y="43"/>
                  <a:pt x="140" y="43"/>
                </a:cubicBezTo>
                <a:cubicBezTo>
                  <a:pt x="142" y="45"/>
                  <a:pt x="144" y="49"/>
                  <a:pt x="144" y="52"/>
                </a:cubicBezTo>
                <a:lnTo>
                  <a:pt x="144" y="122"/>
                </a:lnTo>
                <a:close/>
                <a:moveTo>
                  <a:pt x="114" y="59"/>
                </a:moveTo>
                <a:cubicBezTo>
                  <a:pt x="112" y="60"/>
                  <a:pt x="111" y="63"/>
                  <a:pt x="112" y="65"/>
                </a:cubicBezTo>
                <a:cubicBezTo>
                  <a:pt x="83" y="82"/>
                  <a:pt x="83" y="82"/>
                  <a:pt x="83" y="82"/>
                </a:cubicBezTo>
                <a:cubicBezTo>
                  <a:pt x="81" y="80"/>
                  <a:pt x="79" y="78"/>
                  <a:pt x="76" y="78"/>
                </a:cubicBezTo>
                <a:cubicBezTo>
                  <a:pt x="74" y="78"/>
                  <a:pt x="72" y="79"/>
                  <a:pt x="71" y="81"/>
                </a:cubicBezTo>
                <a:cubicBezTo>
                  <a:pt x="43" y="65"/>
                  <a:pt x="43" y="65"/>
                  <a:pt x="43" y="65"/>
                </a:cubicBezTo>
                <a:cubicBezTo>
                  <a:pt x="43" y="62"/>
                  <a:pt x="42" y="60"/>
                  <a:pt x="40" y="58"/>
                </a:cubicBezTo>
                <a:cubicBezTo>
                  <a:pt x="37" y="57"/>
                  <a:pt x="33" y="58"/>
                  <a:pt x="32" y="61"/>
                </a:cubicBezTo>
                <a:cubicBezTo>
                  <a:pt x="30" y="63"/>
                  <a:pt x="31" y="67"/>
                  <a:pt x="34" y="69"/>
                </a:cubicBezTo>
                <a:cubicBezTo>
                  <a:pt x="36" y="70"/>
                  <a:pt x="39" y="70"/>
                  <a:pt x="41" y="68"/>
                </a:cubicBezTo>
                <a:cubicBezTo>
                  <a:pt x="69" y="84"/>
                  <a:pt x="69" y="84"/>
                  <a:pt x="69" y="84"/>
                </a:cubicBezTo>
                <a:cubicBezTo>
                  <a:pt x="69" y="85"/>
                  <a:pt x="68" y="86"/>
                  <a:pt x="68" y="86"/>
                </a:cubicBezTo>
                <a:cubicBezTo>
                  <a:pt x="68" y="90"/>
                  <a:pt x="71" y="93"/>
                  <a:pt x="74" y="94"/>
                </a:cubicBezTo>
                <a:cubicBezTo>
                  <a:pt x="74" y="124"/>
                  <a:pt x="74" y="124"/>
                  <a:pt x="74" y="124"/>
                </a:cubicBezTo>
                <a:cubicBezTo>
                  <a:pt x="72" y="125"/>
                  <a:pt x="70" y="127"/>
                  <a:pt x="70" y="129"/>
                </a:cubicBezTo>
                <a:cubicBezTo>
                  <a:pt x="70" y="133"/>
                  <a:pt x="73" y="135"/>
                  <a:pt x="76" y="135"/>
                </a:cubicBezTo>
                <a:cubicBezTo>
                  <a:pt x="80" y="135"/>
                  <a:pt x="82" y="133"/>
                  <a:pt x="82" y="129"/>
                </a:cubicBezTo>
                <a:cubicBezTo>
                  <a:pt x="82" y="127"/>
                  <a:pt x="81" y="125"/>
                  <a:pt x="78" y="124"/>
                </a:cubicBezTo>
                <a:cubicBezTo>
                  <a:pt x="78" y="94"/>
                  <a:pt x="78" y="94"/>
                  <a:pt x="78" y="94"/>
                </a:cubicBezTo>
                <a:cubicBezTo>
                  <a:pt x="82" y="93"/>
                  <a:pt x="84" y="90"/>
                  <a:pt x="84" y="86"/>
                </a:cubicBezTo>
                <a:cubicBezTo>
                  <a:pt x="84" y="86"/>
                  <a:pt x="84" y="86"/>
                  <a:pt x="84" y="85"/>
                </a:cubicBezTo>
                <a:cubicBezTo>
                  <a:pt x="114" y="68"/>
                  <a:pt x="114" y="68"/>
                  <a:pt x="114" y="68"/>
                </a:cubicBezTo>
                <a:cubicBezTo>
                  <a:pt x="115" y="70"/>
                  <a:pt x="118" y="70"/>
                  <a:pt x="120" y="69"/>
                </a:cubicBezTo>
                <a:cubicBezTo>
                  <a:pt x="123" y="67"/>
                  <a:pt x="124" y="64"/>
                  <a:pt x="123" y="61"/>
                </a:cubicBezTo>
                <a:cubicBezTo>
                  <a:pt x="121" y="58"/>
                  <a:pt x="117" y="57"/>
                  <a:pt x="114" y="59"/>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2" name="Freeform 30"/>
          <p:cNvSpPr>
            <a:spLocks noEditPoints="1"/>
          </p:cNvSpPr>
          <p:nvPr/>
        </p:nvSpPr>
        <p:spPr bwMode="auto">
          <a:xfrm>
            <a:off x="2039407" y="2639593"/>
            <a:ext cx="342811" cy="253934"/>
          </a:xfrm>
          <a:custGeom>
            <a:avLst/>
            <a:gdLst>
              <a:gd name="T0" fmla="*/ 134 w 176"/>
              <a:gd name="T1" fmla="*/ 32 h 128"/>
              <a:gd name="T2" fmla="*/ 88 w 176"/>
              <a:gd name="T3" fmla="*/ 0 h 128"/>
              <a:gd name="T4" fmla="*/ 43 w 176"/>
              <a:gd name="T5" fmla="*/ 32 h 128"/>
              <a:gd name="T6" fmla="*/ 0 w 176"/>
              <a:gd name="T7" fmla="*/ 80 h 128"/>
              <a:gd name="T8" fmla="*/ 48 w 176"/>
              <a:gd name="T9" fmla="*/ 128 h 128"/>
              <a:gd name="T10" fmla="*/ 128 w 176"/>
              <a:gd name="T11" fmla="*/ 128 h 128"/>
              <a:gd name="T12" fmla="*/ 176 w 176"/>
              <a:gd name="T13" fmla="*/ 80 h 128"/>
              <a:gd name="T14" fmla="*/ 134 w 176"/>
              <a:gd name="T15" fmla="*/ 32 h 128"/>
              <a:gd name="T16" fmla="*/ 74 w 176"/>
              <a:gd name="T17" fmla="*/ 88 h 128"/>
              <a:gd name="T18" fmla="*/ 74 w 176"/>
              <a:gd name="T19" fmla="*/ 86 h 128"/>
              <a:gd name="T20" fmla="*/ 52 w 176"/>
              <a:gd name="T21" fmla="*/ 86 h 128"/>
              <a:gd name="T22" fmla="*/ 50 w 176"/>
              <a:gd name="T23" fmla="*/ 85 h 128"/>
              <a:gd name="T24" fmla="*/ 51 w 176"/>
              <a:gd name="T25" fmla="*/ 83 h 128"/>
              <a:gd name="T26" fmla="*/ 84 w 176"/>
              <a:gd name="T27" fmla="*/ 51 h 128"/>
              <a:gd name="T28" fmla="*/ 88 w 176"/>
              <a:gd name="T29" fmla="*/ 49 h 128"/>
              <a:gd name="T30" fmla="*/ 92 w 176"/>
              <a:gd name="T31" fmla="*/ 51 h 128"/>
              <a:gd name="T32" fmla="*/ 124 w 176"/>
              <a:gd name="T33" fmla="*/ 83 h 128"/>
              <a:gd name="T34" fmla="*/ 126 w 176"/>
              <a:gd name="T35" fmla="*/ 85 h 128"/>
              <a:gd name="T36" fmla="*/ 123 w 176"/>
              <a:gd name="T37" fmla="*/ 86 h 128"/>
              <a:gd name="T38" fmla="*/ 102 w 176"/>
              <a:gd name="T39" fmla="*/ 86 h 128"/>
              <a:gd name="T40" fmla="*/ 102 w 176"/>
              <a:gd name="T41" fmla="*/ 88 h 128"/>
              <a:gd name="T42" fmla="*/ 102 w 176"/>
              <a:gd name="T43" fmla="*/ 90 h 128"/>
              <a:gd name="T44" fmla="*/ 102 w 176"/>
              <a:gd name="T45" fmla="*/ 120 h 128"/>
              <a:gd name="T46" fmla="*/ 74 w 176"/>
              <a:gd name="T47" fmla="*/ 120 h 128"/>
              <a:gd name="T48" fmla="*/ 74 w 176"/>
              <a:gd name="T49" fmla="*/ 90 h 128"/>
              <a:gd name="T50" fmla="*/ 74 w 176"/>
              <a:gd name="T51" fmla="*/ 88 h 128"/>
              <a:gd name="T52" fmla="*/ 128 w 176"/>
              <a:gd name="T53" fmla="*/ 120 h 128"/>
              <a:gd name="T54" fmla="*/ 106 w 176"/>
              <a:gd name="T55" fmla="*/ 120 h 128"/>
              <a:gd name="T56" fmla="*/ 106 w 176"/>
              <a:gd name="T57" fmla="*/ 90 h 128"/>
              <a:gd name="T58" fmla="*/ 123 w 176"/>
              <a:gd name="T59" fmla="*/ 90 h 128"/>
              <a:gd name="T60" fmla="*/ 129 w 176"/>
              <a:gd name="T61" fmla="*/ 87 h 128"/>
              <a:gd name="T62" fmla="*/ 127 w 176"/>
              <a:gd name="T63" fmla="*/ 81 h 128"/>
              <a:gd name="T64" fmla="*/ 95 w 176"/>
              <a:gd name="T65" fmla="*/ 48 h 128"/>
              <a:gd name="T66" fmla="*/ 88 w 176"/>
              <a:gd name="T67" fmla="*/ 45 h 128"/>
              <a:gd name="T68" fmla="*/ 88 w 176"/>
              <a:gd name="T69" fmla="*/ 45 h 128"/>
              <a:gd name="T70" fmla="*/ 81 w 176"/>
              <a:gd name="T71" fmla="*/ 48 h 128"/>
              <a:gd name="T72" fmla="*/ 49 w 176"/>
              <a:gd name="T73" fmla="*/ 81 h 128"/>
              <a:gd name="T74" fmla="*/ 46 w 176"/>
              <a:gd name="T75" fmla="*/ 87 h 128"/>
              <a:gd name="T76" fmla="*/ 52 w 176"/>
              <a:gd name="T77" fmla="*/ 90 h 128"/>
              <a:gd name="T78" fmla="*/ 70 w 176"/>
              <a:gd name="T79" fmla="*/ 90 h 128"/>
              <a:gd name="T80" fmla="*/ 70 w 176"/>
              <a:gd name="T81" fmla="*/ 120 h 128"/>
              <a:gd name="T82" fmla="*/ 48 w 176"/>
              <a:gd name="T83" fmla="*/ 120 h 128"/>
              <a:gd name="T84" fmla="*/ 8 w 176"/>
              <a:gd name="T85" fmla="*/ 80 h 128"/>
              <a:gd name="T86" fmla="*/ 44 w 176"/>
              <a:gd name="T87" fmla="*/ 40 h 128"/>
              <a:gd name="T88" fmla="*/ 51 w 176"/>
              <a:gd name="T89" fmla="*/ 35 h 128"/>
              <a:gd name="T90" fmla="*/ 88 w 176"/>
              <a:gd name="T91" fmla="*/ 8 h 128"/>
              <a:gd name="T92" fmla="*/ 126 w 176"/>
              <a:gd name="T93" fmla="*/ 35 h 128"/>
              <a:gd name="T94" fmla="*/ 133 w 176"/>
              <a:gd name="T95" fmla="*/ 40 h 128"/>
              <a:gd name="T96" fmla="*/ 168 w 176"/>
              <a:gd name="T97" fmla="*/ 80 h 128"/>
              <a:gd name="T98" fmla="*/ 128 w 176"/>
              <a:gd name="T9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28">
                <a:moveTo>
                  <a:pt x="134" y="32"/>
                </a:moveTo>
                <a:cubicBezTo>
                  <a:pt x="127" y="13"/>
                  <a:pt x="109" y="0"/>
                  <a:pt x="88" y="0"/>
                </a:cubicBezTo>
                <a:cubicBezTo>
                  <a:pt x="67" y="0"/>
                  <a:pt x="50" y="13"/>
                  <a:pt x="43" y="32"/>
                </a:cubicBezTo>
                <a:cubicBezTo>
                  <a:pt x="19" y="35"/>
                  <a:pt x="0" y="55"/>
                  <a:pt x="0" y="80"/>
                </a:cubicBezTo>
                <a:cubicBezTo>
                  <a:pt x="0" y="106"/>
                  <a:pt x="22" y="128"/>
                  <a:pt x="48" y="128"/>
                </a:cubicBezTo>
                <a:cubicBezTo>
                  <a:pt x="128" y="128"/>
                  <a:pt x="128" y="128"/>
                  <a:pt x="128" y="128"/>
                </a:cubicBezTo>
                <a:cubicBezTo>
                  <a:pt x="155" y="128"/>
                  <a:pt x="176" y="106"/>
                  <a:pt x="176" y="80"/>
                </a:cubicBezTo>
                <a:cubicBezTo>
                  <a:pt x="176" y="55"/>
                  <a:pt x="158" y="35"/>
                  <a:pt x="134" y="32"/>
                </a:cubicBezTo>
                <a:moveTo>
                  <a:pt x="74" y="88"/>
                </a:moveTo>
                <a:cubicBezTo>
                  <a:pt x="74" y="86"/>
                  <a:pt x="74" y="86"/>
                  <a:pt x="74" y="86"/>
                </a:cubicBezTo>
                <a:cubicBezTo>
                  <a:pt x="52" y="86"/>
                  <a:pt x="52" y="86"/>
                  <a:pt x="52" y="86"/>
                </a:cubicBezTo>
                <a:cubicBezTo>
                  <a:pt x="51" y="86"/>
                  <a:pt x="50" y="85"/>
                  <a:pt x="50" y="85"/>
                </a:cubicBezTo>
                <a:cubicBezTo>
                  <a:pt x="50" y="85"/>
                  <a:pt x="50" y="84"/>
                  <a:pt x="51" y="83"/>
                </a:cubicBezTo>
                <a:cubicBezTo>
                  <a:pt x="84" y="51"/>
                  <a:pt x="84" y="51"/>
                  <a:pt x="84" y="51"/>
                </a:cubicBezTo>
                <a:cubicBezTo>
                  <a:pt x="85" y="50"/>
                  <a:pt x="87" y="49"/>
                  <a:pt x="88" y="49"/>
                </a:cubicBezTo>
                <a:cubicBezTo>
                  <a:pt x="90" y="49"/>
                  <a:pt x="91" y="50"/>
                  <a:pt x="92" y="51"/>
                </a:cubicBezTo>
                <a:cubicBezTo>
                  <a:pt x="124" y="83"/>
                  <a:pt x="124" y="83"/>
                  <a:pt x="124" y="83"/>
                </a:cubicBezTo>
                <a:cubicBezTo>
                  <a:pt x="125" y="84"/>
                  <a:pt x="126" y="85"/>
                  <a:pt x="126" y="85"/>
                </a:cubicBezTo>
                <a:cubicBezTo>
                  <a:pt x="125" y="85"/>
                  <a:pt x="125" y="86"/>
                  <a:pt x="123" y="86"/>
                </a:cubicBezTo>
                <a:cubicBezTo>
                  <a:pt x="102" y="86"/>
                  <a:pt x="102" y="86"/>
                  <a:pt x="102" y="86"/>
                </a:cubicBezTo>
                <a:cubicBezTo>
                  <a:pt x="102" y="88"/>
                  <a:pt x="102" y="88"/>
                  <a:pt x="102" y="88"/>
                </a:cubicBezTo>
                <a:cubicBezTo>
                  <a:pt x="102" y="90"/>
                  <a:pt x="102" y="90"/>
                  <a:pt x="102" y="90"/>
                </a:cubicBezTo>
                <a:cubicBezTo>
                  <a:pt x="102" y="120"/>
                  <a:pt x="102" y="120"/>
                  <a:pt x="102" y="120"/>
                </a:cubicBezTo>
                <a:cubicBezTo>
                  <a:pt x="74" y="120"/>
                  <a:pt x="74" y="120"/>
                  <a:pt x="74" y="120"/>
                </a:cubicBezTo>
                <a:cubicBezTo>
                  <a:pt x="74" y="90"/>
                  <a:pt x="74" y="90"/>
                  <a:pt x="74" y="90"/>
                </a:cubicBezTo>
                <a:lnTo>
                  <a:pt x="74" y="88"/>
                </a:lnTo>
                <a:close/>
                <a:moveTo>
                  <a:pt x="128" y="120"/>
                </a:moveTo>
                <a:cubicBezTo>
                  <a:pt x="106" y="120"/>
                  <a:pt x="106" y="120"/>
                  <a:pt x="106" y="120"/>
                </a:cubicBezTo>
                <a:cubicBezTo>
                  <a:pt x="106" y="90"/>
                  <a:pt x="106" y="90"/>
                  <a:pt x="106" y="90"/>
                </a:cubicBezTo>
                <a:cubicBezTo>
                  <a:pt x="123" y="90"/>
                  <a:pt x="123" y="90"/>
                  <a:pt x="123" y="90"/>
                </a:cubicBezTo>
                <a:cubicBezTo>
                  <a:pt x="127" y="90"/>
                  <a:pt x="129" y="88"/>
                  <a:pt x="129" y="87"/>
                </a:cubicBezTo>
                <a:cubicBezTo>
                  <a:pt x="130" y="86"/>
                  <a:pt x="130" y="83"/>
                  <a:pt x="127" y="81"/>
                </a:cubicBezTo>
                <a:cubicBezTo>
                  <a:pt x="95" y="48"/>
                  <a:pt x="95" y="48"/>
                  <a:pt x="95" y="48"/>
                </a:cubicBezTo>
                <a:cubicBezTo>
                  <a:pt x="93" y="46"/>
                  <a:pt x="91" y="45"/>
                  <a:pt x="88" y="45"/>
                </a:cubicBezTo>
                <a:cubicBezTo>
                  <a:pt x="88" y="45"/>
                  <a:pt x="88" y="45"/>
                  <a:pt x="88" y="45"/>
                </a:cubicBezTo>
                <a:cubicBezTo>
                  <a:pt x="86" y="45"/>
                  <a:pt x="83" y="46"/>
                  <a:pt x="81" y="48"/>
                </a:cubicBezTo>
                <a:cubicBezTo>
                  <a:pt x="49" y="81"/>
                  <a:pt x="49" y="81"/>
                  <a:pt x="49" y="81"/>
                </a:cubicBezTo>
                <a:cubicBezTo>
                  <a:pt x="46" y="83"/>
                  <a:pt x="46" y="86"/>
                  <a:pt x="46" y="87"/>
                </a:cubicBezTo>
                <a:cubicBezTo>
                  <a:pt x="47" y="88"/>
                  <a:pt x="48" y="90"/>
                  <a:pt x="52" y="90"/>
                </a:cubicBezTo>
                <a:cubicBezTo>
                  <a:pt x="70" y="90"/>
                  <a:pt x="70" y="90"/>
                  <a:pt x="70" y="90"/>
                </a:cubicBezTo>
                <a:cubicBezTo>
                  <a:pt x="70" y="120"/>
                  <a:pt x="70" y="120"/>
                  <a:pt x="70" y="120"/>
                </a:cubicBezTo>
                <a:cubicBezTo>
                  <a:pt x="48" y="120"/>
                  <a:pt x="48" y="120"/>
                  <a:pt x="48" y="120"/>
                </a:cubicBezTo>
                <a:cubicBezTo>
                  <a:pt x="26" y="120"/>
                  <a:pt x="8" y="102"/>
                  <a:pt x="8" y="80"/>
                </a:cubicBezTo>
                <a:cubicBezTo>
                  <a:pt x="8" y="59"/>
                  <a:pt x="24" y="42"/>
                  <a:pt x="44" y="40"/>
                </a:cubicBezTo>
                <a:cubicBezTo>
                  <a:pt x="47" y="40"/>
                  <a:pt x="50" y="38"/>
                  <a:pt x="51" y="35"/>
                </a:cubicBezTo>
                <a:cubicBezTo>
                  <a:pt x="56" y="19"/>
                  <a:pt x="71" y="8"/>
                  <a:pt x="88" y="8"/>
                </a:cubicBezTo>
                <a:cubicBezTo>
                  <a:pt x="105" y="8"/>
                  <a:pt x="121" y="19"/>
                  <a:pt x="126" y="35"/>
                </a:cubicBezTo>
                <a:cubicBezTo>
                  <a:pt x="127" y="38"/>
                  <a:pt x="130" y="40"/>
                  <a:pt x="133" y="40"/>
                </a:cubicBezTo>
                <a:cubicBezTo>
                  <a:pt x="153" y="42"/>
                  <a:pt x="168" y="59"/>
                  <a:pt x="168" y="80"/>
                </a:cubicBezTo>
                <a:cubicBezTo>
                  <a:pt x="168" y="102"/>
                  <a:pt x="150" y="120"/>
                  <a:pt x="128" y="120"/>
                </a:cubicBezTo>
              </a:path>
            </a:pathLst>
          </a:custGeom>
          <a:solidFill>
            <a:srgbClr val="040000"/>
          </a:solidFill>
          <a:ln w="3175">
            <a:no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61" name="组合 60"/>
          <p:cNvGrpSpPr/>
          <p:nvPr/>
        </p:nvGrpSpPr>
        <p:grpSpPr>
          <a:xfrm>
            <a:off x="3121007" y="2601503"/>
            <a:ext cx="249173" cy="349159"/>
            <a:chOff x="3111500" y="3181350"/>
            <a:chExt cx="249238" cy="349250"/>
          </a:xfrm>
        </p:grpSpPr>
        <p:sp>
          <p:nvSpPr>
            <p:cNvPr id="43" name="Freeform 31"/>
            <p:cNvSpPr>
              <a:spLocks noEditPoints="1"/>
            </p:cNvSpPr>
            <p:nvPr/>
          </p:nvSpPr>
          <p:spPr bwMode="auto">
            <a:xfrm>
              <a:off x="3170238" y="3308350"/>
              <a:ext cx="131763" cy="100012"/>
            </a:xfrm>
            <a:custGeom>
              <a:avLst/>
              <a:gdLst>
                <a:gd name="T0" fmla="*/ 52 w 68"/>
                <a:gd name="T1" fmla="*/ 13 h 50"/>
                <a:gd name="T2" fmla="*/ 34 w 68"/>
                <a:gd name="T3" fmla="*/ 0 h 50"/>
                <a:gd name="T4" fmla="*/ 17 w 68"/>
                <a:gd name="T5" fmla="*/ 13 h 50"/>
                <a:gd name="T6" fmla="*/ 0 w 68"/>
                <a:gd name="T7" fmla="*/ 31 h 50"/>
                <a:gd name="T8" fmla="*/ 19 w 68"/>
                <a:gd name="T9" fmla="*/ 50 h 50"/>
                <a:gd name="T10" fmla="*/ 50 w 68"/>
                <a:gd name="T11" fmla="*/ 50 h 50"/>
                <a:gd name="T12" fmla="*/ 68 w 68"/>
                <a:gd name="T13" fmla="*/ 31 h 50"/>
                <a:gd name="T14" fmla="*/ 52 w 68"/>
                <a:gd name="T15" fmla="*/ 13 h 50"/>
                <a:gd name="T16" fmla="*/ 50 w 68"/>
                <a:gd name="T17" fmla="*/ 46 h 50"/>
                <a:gd name="T18" fmla="*/ 19 w 68"/>
                <a:gd name="T19" fmla="*/ 46 h 50"/>
                <a:gd name="T20" fmla="*/ 4 w 68"/>
                <a:gd name="T21" fmla="*/ 31 h 50"/>
                <a:gd name="T22" fmla="*/ 17 w 68"/>
                <a:gd name="T23" fmla="*/ 17 h 50"/>
                <a:gd name="T24" fmla="*/ 21 w 68"/>
                <a:gd name="T25" fmla="*/ 14 h 50"/>
                <a:gd name="T26" fmla="*/ 34 w 68"/>
                <a:gd name="T27" fmla="*/ 4 h 50"/>
                <a:gd name="T28" fmla="*/ 48 w 68"/>
                <a:gd name="T29" fmla="*/ 14 h 50"/>
                <a:gd name="T30" fmla="*/ 51 w 68"/>
                <a:gd name="T31" fmla="*/ 17 h 50"/>
                <a:gd name="T32" fmla="*/ 64 w 68"/>
                <a:gd name="T33" fmla="*/ 31 h 50"/>
                <a:gd name="T34" fmla="*/ 50 w 68"/>
                <a:gd name="T35"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50">
                  <a:moveTo>
                    <a:pt x="52" y="13"/>
                  </a:moveTo>
                  <a:cubicBezTo>
                    <a:pt x="49" y="5"/>
                    <a:pt x="42" y="0"/>
                    <a:pt x="34" y="0"/>
                  </a:cubicBezTo>
                  <a:cubicBezTo>
                    <a:pt x="26" y="0"/>
                    <a:pt x="19" y="5"/>
                    <a:pt x="17" y="13"/>
                  </a:cubicBezTo>
                  <a:cubicBezTo>
                    <a:pt x="8" y="14"/>
                    <a:pt x="0" y="22"/>
                    <a:pt x="0" y="31"/>
                  </a:cubicBezTo>
                  <a:cubicBezTo>
                    <a:pt x="0" y="41"/>
                    <a:pt x="9" y="50"/>
                    <a:pt x="19" y="50"/>
                  </a:cubicBezTo>
                  <a:cubicBezTo>
                    <a:pt x="50" y="50"/>
                    <a:pt x="50" y="50"/>
                    <a:pt x="50" y="50"/>
                  </a:cubicBezTo>
                  <a:cubicBezTo>
                    <a:pt x="60" y="50"/>
                    <a:pt x="68" y="41"/>
                    <a:pt x="68" y="31"/>
                  </a:cubicBezTo>
                  <a:cubicBezTo>
                    <a:pt x="68" y="22"/>
                    <a:pt x="61" y="14"/>
                    <a:pt x="52" y="13"/>
                  </a:cubicBezTo>
                  <a:moveTo>
                    <a:pt x="50" y="46"/>
                  </a:moveTo>
                  <a:cubicBezTo>
                    <a:pt x="19" y="46"/>
                    <a:pt x="19" y="46"/>
                    <a:pt x="19" y="46"/>
                  </a:cubicBezTo>
                  <a:cubicBezTo>
                    <a:pt x="11" y="46"/>
                    <a:pt x="4" y="39"/>
                    <a:pt x="4" y="31"/>
                  </a:cubicBezTo>
                  <a:cubicBezTo>
                    <a:pt x="4" y="24"/>
                    <a:pt x="10" y="17"/>
                    <a:pt x="17" y="17"/>
                  </a:cubicBezTo>
                  <a:cubicBezTo>
                    <a:pt x="19" y="16"/>
                    <a:pt x="20" y="15"/>
                    <a:pt x="21" y="14"/>
                  </a:cubicBezTo>
                  <a:cubicBezTo>
                    <a:pt x="23" y="8"/>
                    <a:pt x="28" y="4"/>
                    <a:pt x="34" y="4"/>
                  </a:cubicBezTo>
                  <a:cubicBezTo>
                    <a:pt x="41" y="4"/>
                    <a:pt x="46" y="8"/>
                    <a:pt x="48" y="14"/>
                  </a:cubicBezTo>
                  <a:cubicBezTo>
                    <a:pt x="49" y="15"/>
                    <a:pt x="50" y="16"/>
                    <a:pt x="51" y="17"/>
                  </a:cubicBezTo>
                  <a:cubicBezTo>
                    <a:pt x="59" y="17"/>
                    <a:pt x="64" y="24"/>
                    <a:pt x="64" y="31"/>
                  </a:cubicBezTo>
                  <a:cubicBezTo>
                    <a:pt x="64" y="39"/>
                    <a:pt x="58" y="46"/>
                    <a:pt x="50" y="46"/>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4" name="Freeform 32"/>
            <p:cNvSpPr>
              <a:spLocks noEditPoints="1"/>
            </p:cNvSpPr>
            <p:nvPr/>
          </p:nvSpPr>
          <p:spPr bwMode="auto">
            <a:xfrm>
              <a:off x="3111500" y="3181350"/>
              <a:ext cx="249238" cy="349250"/>
            </a:xfrm>
            <a:custGeom>
              <a:avLst/>
              <a:gdLst>
                <a:gd name="T0" fmla="*/ 104 w 128"/>
                <a:gd name="T1" fmla="*/ 0 h 176"/>
                <a:gd name="T2" fmla="*/ 24 w 128"/>
                <a:gd name="T3" fmla="*/ 0 h 176"/>
                <a:gd name="T4" fmla="*/ 0 w 128"/>
                <a:gd name="T5" fmla="*/ 24 h 176"/>
                <a:gd name="T6" fmla="*/ 0 w 128"/>
                <a:gd name="T7" fmla="*/ 152 h 176"/>
                <a:gd name="T8" fmla="*/ 24 w 128"/>
                <a:gd name="T9" fmla="*/ 176 h 176"/>
                <a:gd name="T10" fmla="*/ 104 w 128"/>
                <a:gd name="T11" fmla="*/ 176 h 176"/>
                <a:gd name="T12" fmla="*/ 128 w 128"/>
                <a:gd name="T13" fmla="*/ 152 h 176"/>
                <a:gd name="T14" fmla="*/ 128 w 128"/>
                <a:gd name="T15" fmla="*/ 24 h 176"/>
                <a:gd name="T16" fmla="*/ 104 w 128"/>
                <a:gd name="T17" fmla="*/ 0 h 176"/>
                <a:gd name="T18" fmla="*/ 120 w 128"/>
                <a:gd name="T19" fmla="*/ 152 h 176"/>
                <a:gd name="T20" fmla="*/ 104 w 128"/>
                <a:gd name="T21" fmla="*/ 168 h 176"/>
                <a:gd name="T22" fmla="*/ 24 w 128"/>
                <a:gd name="T23" fmla="*/ 168 h 176"/>
                <a:gd name="T24" fmla="*/ 8 w 128"/>
                <a:gd name="T25" fmla="*/ 152 h 176"/>
                <a:gd name="T26" fmla="*/ 8 w 128"/>
                <a:gd name="T27" fmla="*/ 24 h 176"/>
                <a:gd name="T28" fmla="*/ 24 w 128"/>
                <a:gd name="T29" fmla="*/ 8 h 176"/>
                <a:gd name="T30" fmla="*/ 104 w 128"/>
                <a:gd name="T31" fmla="*/ 8 h 176"/>
                <a:gd name="T32" fmla="*/ 120 w 128"/>
                <a:gd name="T33" fmla="*/ 24 h 176"/>
                <a:gd name="T34" fmla="*/ 120 w 128"/>
                <a:gd name="T35" fmla="*/ 15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76">
                  <a:moveTo>
                    <a:pt x="104" y="0"/>
                  </a:moveTo>
                  <a:cubicBezTo>
                    <a:pt x="24" y="0"/>
                    <a:pt x="24" y="0"/>
                    <a:pt x="24" y="0"/>
                  </a:cubicBezTo>
                  <a:cubicBezTo>
                    <a:pt x="11" y="0"/>
                    <a:pt x="0" y="11"/>
                    <a:pt x="0" y="24"/>
                  </a:cubicBezTo>
                  <a:cubicBezTo>
                    <a:pt x="0" y="152"/>
                    <a:pt x="0" y="152"/>
                    <a:pt x="0" y="152"/>
                  </a:cubicBezTo>
                  <a:cubicBezTo>
                    <a:pt x="0" y="165"/>
                    <a:pt x="11" y="176"/>
                    <a:pt x="24" y="176"/>
                  </a:cubicBezTo>
                  <a:cubicBezTo>
                    <a:pt x="104" y="176"/>
                    <a:pt x="104" y="176"/>
                    <a:pt x="104" y="176"/>
                  </a:cubicBezTo>
                  <a:cubicBezTo>
                    <a:pt x="118" y="176"/>
                    <a:pt x="128" y="165"/>
                    <a:pt x="128" y="152"/>
                  </a:cubicBezTo>
                  <a:cubicBezTo>
                    <a:pt x="128" y="24"/>
                    <a:pt x="128" y="24"/>
                    <a:pt x="128" y="24"/>
                  </a:cubicBezTo>
                  <a:cubicBezTo>
                    <a:pt x="128" y="11"/>
                    <a:pt x="118" y="0"/>
                    <a:pt x="104" y="0"/>
                  </a:cubicBezTo>
                  <a:moveTo>
                    <a:pt x="120" y="152"/>
                  </a:moveTo>
                  <a:cubicBezTo>
                    <a:pt x="120" y="161"/>
                    <a:pt x="113" y="168"/>
                    <a:pt x="104" y="168"/>
                  </a:cubicBezTo>
                  <a:cubicBezTo>
                    <a:pt x="24" y="168"/>
                    <a:pt x="24" y="168"/>
                    <a:pt x="24" y="168"/>
                  </a:cubicBezTo>
                  <a:cubicBezTo>
                    <a:pt x="16" y="168"/>
                    <a:pt x="8" y="161"/>
                    <a:pt x="8" y="152"/>
                  </a:cubicBezTo>
                  <a:cubicBezTo>
                    <a:pt x="8" y="24"/>
                    <a:pt x="8" y="24"/>
                    <a:pt x="8" y="24"/>
                  </a:cubicBezTo>
                  <a:cubicBezTo>
                    <a:pt x="8" y="15"/>
                    <a:pt x="16" y="8"/>
                    <a:pt x="24" y="8"/>
                  </a:cubicBezTo>
                  <a:cubicBezTo>
                    <a:pt x="104" y="8"/>
                    <a:pt x="104" y="8"/>
                    <a:pt x="104" y="8"/>
                  </a:cubicBezTo>
                  <a:cubicBezTo>
                    <a:pt x="113" y="8"/>
                    <a:pt x="120" y="15"/>
                    <a:pt x="120" y="24"/>
                  </a:cubicBezTo>
                  <a:lnTo>
                    <a:pt x="120" y="152"/>
                  </a:lnTo>
                  <a:close/>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0" name="组合 59"/>
          <p:cNvGrpSpPr/>
          <p:nvPr/>
        </p:nvGrpSpPr>
        <p:grpSpPr>
          <a:xfrm>
            <a:off x="4110555" y="2601503"/>
            <a:ext cx="311069" cy="349159"/>
            <a:chOff x="4111625" y="3181350"/>
            <a:chExt cx="311150" cy="349250"/>
          </a:xfrm>
        </p:grpSpPr>
        <p:sp>
          <p:nvSpPr>
            <p:cNvPr id="45" name="Freeform 33"/>
            <p:cNvSpPr>
              <a:spLocks noEditPoints="1"/>
            </p:cNvSpPr>
            <p:nvPr/>
          </p:nvSpPr>
          <p:spPr bwMode="auto">
            <a:xfrm>
              <a:off x="4176713" y="3344863"/>
              <a:ext cx="106363" cy="73025"/>
            </a:xfrm>
            <a:custGeom>
              <a:avLst/>
              <a:gdLst>
                <a:gd name="T0" fmla="*/ 41 w 54"/>
                <a:gd name="T1" fmla="*/ 10 h 37"/>
                <a:gd name="T2" fmla="*/ 27 w 54"/>
                <a:gd name="T3" fmla="*/ 0 h 37"/>
                <a:gd name="T4" fmla="*/ 13 w 54"/>
                <a:gd name="T5" fmla="*/ 10 h 37"/>
                <a:gd name="T6" fmla="*/ 0 w 54"/>
                <a:gd name="T7" fmla="*/ 23 h 37"/>
                <a:gd name="T8" fmla="*/ 15 w 54"/>
                <a:gd name="T9" fmla="*/ 37 h 37"/>
                <a:gd name="T10" fmla="*/ 39 w 54"/>
                <a:gd name="T11" fmla="*/ 37 h 37"/>
                <a:gd name="T12" fmla="*/ 54 w 54"/>
                <a:gd name="T13" fmla="*/ 23 h 37"/>
                <a:gd name="T14" fmla="*/ 41 w 54"/>
                <a:gd name="T15" fmla="*/ 10 h 37"/>
                <a:gd name="T16" fmla="*/ 39 w 54"/>
                <a:gd name="T17" fmla="*/ 32 h 37"/>
                <a:gd name="T18" fmla="*/ 15 w 54"/>
                <a:gd name="T19" fmla="*/ 32 h 37"/>
                <a:gd name="T20" fmla="*/ 5 w 54"/>
                <a:gd name="T21" fmla="*/ 23 h 37"/>
                <a:gd name="T22" fmla="*/ 14 w 54"/>
                <a:gd name="T23" fmla="*/ 14 h 37"/>
                <a:gd name="T24" fmla="*/ 17 w 54"/>
                <a:gd name="T25" fmla="*/ 11 h 37"/>
                <a:gd name="T26" fmla="*/ 27 w 54"/>
                <a:gd name="T27" fmla="*/ 5 h 37"/>
                <a:gd name="T28" fmla="*/ 37 w 54"/>
                <a:gd name="T29" fmla="*/ 11 h 37"/>
                <a:gd name="T30" fmla="*/ 41 w 54"/>
                <a:gd name="T31" fmla="*/ 14 h 37"/>
                <a:gd name="T32" fmla="*/ 50 w 54"/>
                <a:gd name="T33" fmla="*/ 23 h 37"/>
                <a:gd name="T34" fmla="*/ 39 w 54"/>
                <a:gd name="T35" fmla="*/ 3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4" h="37">
                  <a:moveTo>
                    <a:pt x="41" y="10"/>
                  </a:moveTo>
                  <a:cubicBezTo>
                    <a:pt x="39" y="4"/>
                    <a:pt x="34" y="0"/>
                    <a:pt x="27" y="0"/>
                  </a:cubicBezTo>
                  <a:cubicBezTo>
                    <a:pt x="21" y="0"/>
                    <a:pt x="15" y="4"/>
                    <a:pt x="13" y="10"/>
                  </a:cubicBezTo>
                  <a:cubicBezTo>
                    <a:pt x="6" y="10"/>
                    <a:pt x="0" y="16"/>
                    <a:pt x="0" y="23"/>
                  </a:cubicBezTo>
                  <a:cubicBezTo>
                    <a:pt x="0" y="31"/>
                    <a:pt x="7" y="37"/>
                    <a:pt x="15" y="37"/>
                  </a:cubicBezTo>
                  <a:cubicBezTo>
                    <a:pt x="39" y="37"/>
                    <a:pt x="39" y="37"/>
                    <a:pt x="39" y="37"/>
                  </a:cubicBezTo>
                  <a:cubicBezTo>
                    <a:pt x="48" y="37"/>
                    <a:pt x="54" y="31"/>
                    <a:pt x="54" y="23"/>
                  </a:cubicBezTo>
                  <a:cubicBezTo>
                    <a:pt x="54" y="16"/>
                    <a:pt x="48" y="10"/>
                    <a:pt x="41" y="10"/>
                  </a:cubicBezTo>
                  <a:moveTo>
                    <a:pt x="39" y="32"/>
                  </a:moveTo>
                  <a:cubicBezTo>
                    <a:pt x="15" y="32"/>
                    <a:pt x="15" y="32"/>
                    <a:pt x="15" y="32"/>
                  </a:cubicBezTo>
                  <a:cubicBezTo>
                    <a:pt x="9" y="32"/>
                    <a:pt x="5" y="28"/>
                    <a:pt x="5" y="23"/>
                  </a:cubicBezTo>
                  <a:cubicBezTo>
                    <a:pt x="5" y="19"/>
                    <a:pt x="9" y="15"/>
                    <a:pt x="14" y="14"/>
                  </a:cubicBezTo>
                  <a:cubicBezTo>
                    <a:pt x="15" y="14"/>
                    <a:pt x="17" y="13"/>
                    <a:pt x="17" y="11"/>
                  </a:cubicBezTo>
                  <a:cubicBezTo>
                    <a:pt x="19" y="8"/>
                    <a:pt x="23" y="5"/>
                    <a:pt x="27" y="5"/>
                  </a:cubicBezTo>
                  <a:cubicBezTo>
                    <a:pt x="32" y="5"/>
                    <a:pt x="35" y="7"/>
                    <a:pt x="37" y="11"/>
                  </a:cubicBezTo>
                  <a:cubicBezTo>
                    <a:pt x="37" y="13"/>
                    <a:pt x="39" y="14"/>
                    <a:pt x="41" y="14"/>
                  </a:cubicBezTo>
                  <a:cubicBezTo>
                    <a:pt x="46" y="15"/>
                    <a:pt x="50" y="19"/>
                    <a:pt x="50" y="23"/>
                  </a:cubicBezTo>
                  <a:cubicBezTo>
                    <a:pt x="50" y="28"/>
                    <a:pt x="45" y="32"/>
                    <a:pt x="39" y="32"/>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6" name="Freeform 34"/>
            <p:cNvSpPr>
              <a:spLocks noEditPoints="1"/>
            </p:cNvSpPr>
            <p:nvPr/>
          </p:nvSpPr>
          <p:spPr bwMode="auto">
            <a:xfrm>
              <a:off x="4111625" y="3213100"/>
              <a:ext cx="238125" cy="317500"/>
            </a:xfrm>
            <a:custGeom>
              <a:avLst/>
              <a:gdLst>
                <a:gd name="T0" fmla="*/ 99 w 122"/>
                <a:gd name="T1" fmla="*/ 0 h 160"/>
                <a:gd name="T2" fmla="*/ 23 w 122"/>
                <a:gd name="T3" fmla="*/ 0 h 160"/>
                <a:gd name="T4" fmla="*/ 0 w 122"/>
                <a:gd name="T5" fmla="*/ 22 h 160"/>
                <a:gd name="T6" fmla="*/ 0 w 122"/>
                <a:gd name="T7" fmla="*/ 138 h 160"/>
                <a:gd name="T8" fmla="*/ 23 w 122"/>
                <a:gd name="T9" fmla="*/ 160 h 160"/>
                <a:gd name="T10" fmla="*/ 99 w 122"/>
                <a:gd name="T11" fmla="*/ 160 h 160"/>
                <a:gd name="T12" fmla="*/ 122 w 122"/>
                <a:gd name="T13" fmla="*/ 138 h 160"/>
                <a:gd name="T14" fmla="*/ 122 w 122"/>
                <a:gd name="T15" fmla="*/ 22 h 160"/>
                <a:gd name="T16" fmla="*/ 99 w 122"/>
                <a:gd name="T17" fmla="*/ 0 h 160"/>
                <a:gd name="T18" fmla="*/ 113 w 122"/>
                <a:gd name="T19" fmla="*/ 138 h 160"/>
                <a:gd name="T20" fmla="*/ 99 w 122"/>
                <a:gd name="T21" fmla="*/ 151 h 160"/>
                <a:gd name="T22" fmla="*/ 23 w 122"/>
                <a:gd name="T23" fmla="*/ 151 h 160"/>
                <a:gd name="T24" fmla="*/ 9 w 122"/>
                <a:gd name="T25" fmla="*/ 138 h 160"/>
                <a:gd name="T26" fmla="*/ 9 w 122"/>
                <a:gd name="T27" fmla="*/ 22 h 160"/>
                <a:gd name="T28" fmla="*/ 23 w 122"/>
                <a:gd name="T29" fmla="*/ 9 h 160"/>
                <a:gd name="T30" fmla="*/ 99 w 122"/>
                <a:gd name="T31" fmla="*/ 9 h 160"/>
                <a:gd name="T32" fmla="*/ 113 w 122"/>
                <a:gd name="T33" fmla="*/ 22 h 160"/>
                <a:gd name="T34" fmla="*/ 113 w 122"/>
                <a:gd name="T35" fmla="*/ 13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2" h="160">
                  <a:moveTo>
                    <a:pt x="99" y="0"/>
                  </a:moveTo>
                  <a:cubicBezTo>
                    <a:pt x="23" y="0"/>
                    <a:pt x="23" y="0"/>
                    <a:pt x="23" y="0"/>
                  </a:cubicBezTo>
                  <a:cubicBezTo>
                    <a:pt x="11" y="0"/>
                    <a:pt x="0" y="10"/>
                    <a:pt x="0" y="22"/>
                  </a:cubicBezTo>
                  <a:cubicBezTo>
                    <a:pt x="0" y="138"/>
                    <a:pt x="0" y="138"/>
                    <a:pt x="0" y="138"/>
                  </a:cubicBezTo>
                  <a:cubicBezTo>
                    <a:pt x="0" y="150"/>
                    <a:pt x="11" y="160"/>
                    <a:pt x="23" y="160"/>
                  </a:cubicBezTo>
                  <a:cubicBezTo>
                    <a:pt x="99" y="160"/>
                    <a:pt x="99" y="160"/>
                    <a:pt x="99" y="160"/>
                  </a:cubicBezTo>
                  <a:cubicBezTo>
                    <a:pt x="112" y="160"/>
                    <a:pt x="122" y="150"/>
                    <a:pt x="122" y="138"/>
                  </a:cubicBezTo>
                  <a:cubicBezTo>
                    <a:pt x="122" y="22"/>
                    <a:pt x="122" y="22"/>
                    <a:pt x="122" y="22"/>
                  </a:cubicBezTo>
                  <a:cubicBezTo>
                    <a:pt x="122" y="10"/>
                    <a:pt x="112" y="0"/>
                    <a:pt x="99" y="0"/>
                  </a:cubicBezTo>
                  <a:moveTo>
                    <a:pt x="113" y="138"/>
                  </a:moveTo>
                  <a:cubicBezTo>
                    <a:pt x="113" y="145"/>
                    <a:pt x="107" y="151"/>
                    <a:pt x="99" y="151"/>
                  </a:cubicBezTo>
                  <a:cubicBezTo>
                    <a:pt x="23" y="151"/>
                    <a:pt x="23" y="151"/>
                    <a:pt x="23" y="151"/>
                  </a:cubicBezTo>
                  <a:cubicBezTo>
                    <a:pt x="16" y="151"/>
                    <a:pt x="9" y="145"/>
                    <a:pt x="9" y="138"/>
                  </a:cubicBezTo>
                  <a:cubicBezTo>
                    <a:pt x="9" y="22"/>
                    <a:pt x="9" y="22"/>
                    <a:pt x="9" y="22"/>
                  </a:cubicBezTo>
                  <a:cubicBezTo>
                    <a:pt x="9" y="15"/>
                    <a:pt x="16" y="9"/>
                    <a:pt x="23" y="9"/>
                  </a:cubicBezTo>
                  <a:cubicBezTo>
                    <a:pt x="99" y="9"/>
                    <a:pt x="99" y="9"/>
                    <a:pt x="99" y="9"/>
                  </a:cubicBezTo>
                  <a:cubicBezTo>
                    <a:pt x="107" y="9"/>
                    <a:pt x="113" y="15"/>
                    <a:pt x="113" y="22"/>
                  </a:cubicBezTo>
                  <a:lnTo>
                    <a:pt x="113" y="138"/>
                  </a:lnTo>
                  <a:close/>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7" name="Freeform 35"/>
            <p:cNvSpPr>
              <a:spLocks/>
            </p:cNvSpPr>
            <p:nvPr/>
          </p:nvSpPr>
          <p:spPr bwMode="auto">
            <a:xfrm>
              <a:off x="4219575" y="3181350"/>
              <a:ext cx="203200" cy="317500"/>
            </a:xfrm>
            <a:custGeom>
              <a:avLst/>
              <a:gdLst>
                <a:gd name="T0" fmla="*/ 85 w 104"/>
                <a:gd name="T1" fmla="*/ 0 h 160"/>
                <a:gd name="T2" fmla="*/ 14 w 104"/>
                <a:gd name="T3" fmla="*/ 0 h 160"/>
                <a:gd name="T4" fmla="*/ 1 w 104"/>
                <a:gd name="T5" fmla="*/ 6 h 160"/>
                <a:gd name="T6" fmla="*/ 2 w 104"/>
                <a:gd name="T7" fmla="*/ 9 h 160"/>
                <a:gd name="T8" fmla="*/ 5 w 104"/>
                <a:gd name="T9" fmla="*/ 8 h 160"/>
                <a:gd name="T10" fmla="*/ 14 w 104"/>
                <a:gd name="T11" fmla="*/ 5 h 160"/>
                <a:gd name="T12" fmla="*/ 85 w 104"/>
                <a:gd name="T13" fmla="*/ 5 h 160"/>
                <a:gd name="T14" fmla="*/ 100 w 104"/>
                <a:gd name="T15" fmla="*/ 21 h 160"/>
                <a:gd name="T16" fmla="*/ 100 w 104"/>
                <a:gd name="T17" fmla="*/ 141 h 160"/>
                <a:gd name="T18" fmla="*/ 85 w 104"/>
                <a:gd name="T19" fmla="*/ 156 h 160"/>
                <a:gd name="T20" fmla="*/ 76 w 104"/>
                <a:gd name="T21" fmla="*/ 156 h 160"/>
                <a:gd name="T22" fmla="*/ 73 w 104"/>
                <a:gd name="T23" fmla="*/ 158 h 160"/>
                <a:gd name="T24" fmla="*/ 76 w 104"/>
                <a:gd name="T25" fmla="*/ 160 h 160"/>
                <a:gd name="T26" fmla="*/ 85 w 104"/>
                <a:gd name="T27" fmla="*/ 160 h 160"/>
                <a:gd name="T28" fmla="*/ 104 w 104"/>
                <a:gd name="T29" fmla="*/ 141 h 160"/>
                <a:gd name="T30" fmla="*/ 104 w 104"/>
                <a:gd name="T31" fmla="*/ 21 h 160"/>
                <a:gd name="T32" fmla="*/ 85 w 104"/>
                <a:gd name="T3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160">
                  <a:moveTo>
                    <a:pt x="85" y="0"/>
                  </a:moveTo>
                  <a:cubicBezTo>
                    <a:pt x="14" y="0"/>
                    <a:pt x="14" y="0"/>
                    <a:pt x="14" y="0"/>
                  </a:cubicBezTo>
                  <a:cubicBezTo>
                    <a:pt x="10" y="0"/>
                    <a:pt x="3" y="2"/>
                    <a:pt x="1" y="6"/>
                  </a:cubicBezTo>
                  <a:cubicBezTo>
                    <a:pt x="0" y="7"/>
                    <a:pt x="1" y="8"/>
                    <a:pt x="2" y="9"/>
                  </a:cubicBezTo>
                  <a:cubicBezTo>
                    <a:pt x="3" y="10"/>
                    <a:pt x="4" y="9"/>
                    <a:pt x="5" y="8"/>
                  </a:cubicBezTo>
                  <a:cubicBezTo>
                    <a:pt x="6" y="6"/>
                    <a:pt x="10" y="5"/>
                    <a:pt x="14" y="5"/>
                  </a:cubicBezTo>
                  <a:cubicBezTo>
                    <a:pt x="85" y="5"/>
                    <a:pt x="85" y="5"/>
                    <a:pt x="85" y="5"/>
                  </a:cubicBezTo>
                  <a:cubicBezTo>
                    <a:pt x="95" y="5"/>
                    <a:pt x="100" y="10"/>
                    <a:pt x="100" y="21"/>
                  </a:cubicBezTo>
                  <a:cubicBezTo>
                    <a:pt x="100" y="141"/>
                    <a:pt x="100" y="141"/>
                    <a:pt x="100" y="141"/>
                  </a:cubicBezTo>
                  <a:cubicBezTo>
                    <a:pt x="100" y="152"/>
                    <a:pt x="96" y="156"/>
                    <a:pt x="85" y="156"/>
                  </a:cubicBezTo>
                  <a:cubicBezTo>
                    <a:pt x="76" y="156"/>
                    <a:pt x="76" y="156"/>
                    <a:pt x="76" y="156"/>
                  </a:cubicBezTo>
                  <a:cubicBezTo>
                    <a:pt x="74" y="156"/>
                    <a:pt x="73" y="157"/>
                    <a:pt x="73" y="158"/>
                  </a:cubicBezTo>
                  <a:cubicBezTo>
                    <a:pt x="73" y="159"/>
                    <a:pt x="74" y="160"/>
                    <a:pt x="76" y="160"/>
                  </a:cubicBezTo>
                  <a:cubicBezTo>
                    <a:pt x="85" y="160"/>
                    <a:pt x="85" y="160"/>
                    <a:pt x="85" y="160"/>
                  </a:cubicBezTo>
                  <a:cubicBezTo>
                    <a:pt x="98" y="160"/>
                    <a:pt x="104" y="155"/>
                    <a:pt x="104" y="141"/>
                  </a:cubicBezTo>
                  <a:cubicBezTo>
                    <a:pt x="104" y="21"/>
                    <a:pt x="104" y="21"/>
                    <a:pt x="104" y="21"/>
                  </a:cubicBezTo>
                  <a:cubicBezTo>
                    <a:pt x="104" y="7"/>
                    <a:pt x="98" y="0"/>
                    <a:pt x="85" y="0"/>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8" name="Freeform 36"/>
            <p:cNvSpPr>
              <a:spLocks/>
            </p:cNvSpPr>
            <p:nvPr/>
          </p:nvSpPr>
          <p:spPr bwMode="auto">
            <a:xfrm>
              <a:off x="4362450" y="3319463"/>
              <a:ext cx="25400" cy="52387"/>
            </a:xfrm>
            <a:custGeom>
              <a:avLst/>
              <a:gdLst>
                <a:gd name="T0" fmla="*/ 2 w 13"/>
                <a:gd name="T1" fmla="*/ 23 h 27"/>
                <a:gd name="T2" fmla="*/ 0 w 13"/>
                <a:gd name="T3" fmla="*/ 25 h 27"/>
                <a:gd name="T4" fmla="*/ 2 w 13"/>
                <a:gd name="T5" fmla="*/ 27 h 27"/>
                <a:gd name="T6" fmla="*/ 13 w 13"/>
                <a:gd name="T7" fmla="*/ 13 h 27"/>
                <a:gd name="T8" fmla="*/ 2 w 13"/>
                <a:gd name="T9" fmla="*/ 0 h 27"/>
                <a:gd name="T10" fmla="*/ 0 w 13"/>
                <a:gd name="T11" fmla="*/ 2 h 27"/>
                <a:gd name="T12" fmla="*/ 2 w 13"/>
                <a:gd name="T13" fmla="*/ 4 h 27"/>
                <a:gd name="T14" fmla="*/ 9 w 13"/>
                <a:gd name="T15" fmla="*/ 13 h 27"/>
                <a:gd name="T16" fmla="*/ 2 w 13"/>
                <a:gd name="T17" fmla="*/ 2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7">
                  <a:moveTo>
                    <a:pt x="2" y="23"/>
                  </a:moveTo>
                  <a:cubicBezTo>
                    <a:pt x="1" y="23"/>
                    <a:pt x="0" y="24"/>
                    <a:pt x="0" y="25"/>
                  </a:cubicBezTo>
                  <a:cubicBezTo>
                    <a:pt x="0" y="26"/>
                    <a:pt x="1" y="27"/>
                    <a:pt x="2" y="27"/>
                  </a:cubicBezTo>
                  <a:cubicBezTo>
                    <a:pt x="8" y="27"/>
                    <a:pt x="13" y="21"/>
                    <a:pt x="13" y="13"/>
                  </a:cubicBezTo>
                  <a:cubicBezTo>
                    <a:pt x="13" y="7"/>
                    <a:pt x="8" y="1"/>
                    <a:pt x="2" y="0"/>
                  </a:cubicBezTo>
                  <a:cubicBezTo>
                    <a:pt x="1" y="0"/>
                    <a:pt x="0" y="1"/>
                    <a:pt x="0" y="2"/>
                  </a:cubicBezTo>
                  <a:cubicBezTo>
                    <a:pt x="0" y="3"/>
                    <a:pt x="1" y="4"/>
                    <a:pt x="2" y="4"/>
                  </a:cubicBezTo>
                  <a:cubicBezTo>
                    <a:pt x="6" y="5"/>
                    <a:pt x="9" y="9"/>
                    <a:pt x="9" y="13"/>
                  </a:cubicBezTo>
                  <a:cubicBezTo>
                    <a:pt x="9" y="19"/>
                    <a:pt x="6" y="23"/>
                    <a:pt x="2" y="23"/>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2" name="组合 61"/>
          <p:cNvGrpSpPr/>
          <p:nvPr/>
        </p:nvGrpSpPr>
        <p:grpSpPr>
          <a:xfrm>
            <a:off x="5124704" y="2639593"/>
            <a:ext cx="344398" cy="253934"/>
            <a:chOff x="5126038" y="3219450"/>
            <a:chExt cx="344488" cy="254000"/>
          </a:xfrm>
        </p:grpSpPr>
        <p:sp>
          <p:nvSpPr>
            <p:cNvPr id="49" name="Freeform 37"/>
            <p:cNvSpPr>
              <a:spLocks noEditPoints="1"/>
            </p:cNvSpPr>
            <p:nvPr/>
          </p:nvSpPr>
          <p:spPr bwMode="auto">
            <a:xfrm>
              <a:off x="5126038" y="3251200"/>
              <a:ext cx="304800" cy="222250"/>
            </a:xfrm>
            <a:custGeom>
              <a:avLst/>
              <a:gdLst>
                <a:gd name="T0" fmla="*/ 119 w 156"/>
                <a:gd name="T1" fmla="*/ 28 h 112"/>
                <a:gd name="T2" fmla="*/ 78 w 156"/>
                <a:gd name="T3" fmla="*/ 0 h 112"/>
                <a:gd name="T4" fmla="*/ 38 w 156"/>
                <a:gd name="T5" fmla="*/ 28 h 112"/>
                <a:gd name="T6" fmla="*/ 0 w 156"/>
                <a:gd name="T7" fmla="*/ 70 h 112"/>
                <a:gd name="T8" fmla="*/ 43 w 156"/>
                <a:gd name="T9" fmla="*/ 112 h 112"/>
                <a:gd name="T10" fmla="*/ 114 w 156"/>
                <a:gd name="T11" fmla="*/ 112 h 112"/>
                <a:gd name="T12" fmla="*/ 156 w 156"/>
                <a:gd name="T13" fmla="*/ 70 h 112"/>
                <a:gd name="T14" fmla="*/ 119 w 156"/>
                <a:gd name="T15" fmla="*/ 28 h 112"/>
                <a:gd name="T16" fmla="*/ 114 w 156"/>
                <a:gd name="T17" fmla="*/ 104 h 112"/>
                <a:gd name="T18" fmla="*/ 43 w 156"/>
                <a:gd name="T19" fmla="*/ 104 h 112"/>
                <a:gd name="T20" fmla="*/ 8 w 156"/>
                <a:gd name="T21" fmla="*/ 70 h 112"/>
                <a:gd name="T22" fmla="*/ 39 w 156"/>
                <a:gd name="T23" fmla="*/ 36 h 112"/>
                <a:gd name="T24" fmla="*/ 46 w 156"/>
                <a:gd name="T25" fmla="*/ 31 h 112"/>
                <a:gd name="T26" fmla="*/ 78 w 156"/>
                <a:gd name="T27" fmla="*/ 8 h 112"/>
                <a:gd name="T28" fmla="*/ 111 w 156"/>
                <a:gd name="T29" fmla="*/ 31 h 112"/>
                <a:gd name="T30" fmla="*/ 118 w 156"/>
                <a:gd name="T31" fmla="*/ 36 h 112"/>
                <a:gd name="T32" fmla="*/ 148 w 156"/>
                <a:gd name="T33" fmla="*/ 70 h 112"/>
                <a:gd name="T34" fmla="*/ 114 w 156"/>
                <a:gd name="T35"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6" h="112">
                  <a:moveTo>
                    <a:pt x="119" y="28"/>
                  </a:moveTo>
                  <a:cubicBezTo>
                    <a:pt x="113" y="12"/>
                    <a:pt x="97" y="0"/>
                    <a:pt x="78" y="0"/>
                  </a:cubicBezTo>
                  <a:cubicBezTo>
                    <a:pt x="60" y="0"/>
                    <a:pt x="44" y="12"/>
                    <a:pt x="38" y="28"/>
                  </a:cubicBezTo>
                  <a:cubicBezTo>
                    <a:pt x="17" y="30"/>
                    <a:pt x="0" y="48"/>
                    <a:pt x="0" y="70"/>
                  </a:cubicBezTo>
                  <a:cubicBezTo>
                    <a:pt x="0" y="93"/>
                    <a:pt x="19" y="112"/>
                    <a:pt x="43" y="112"/>
                  </a:cubicBezTo>
                  <a:cubicBezTo>
                    <a:pt x="114" y="112"/>
                    <a:pt x="114" y="112"/>
                    <a:pt x="114" y="112"/>
                  </a:cubicBezTo>
                  <a:cubicBezTo>
                    <a:pt x="137" y="112"/>
                    <a:pt x="156" y="93"/>
                    <a:pt x="156" y="70"/>
                  </a:cubicBezTo>
                  <a:cubicBezTo>
                    <a:pt x="156" y="48"/>
                    <a:pt x="140" y="30"/>
                    <a:pt x="119" y="28"/>
                  </a:cubicBezTo>
                  <a:moveTo>
                    <a:pt x="114" y="104"/>
                  </a:moveTo>
                  <a:cubicBezTo>
                    <a:pt x="43" y="104"/>
                    <a:pt x="43" y="104"/>
                    <a:pt x="43" y="104"/>
                  </a:cubicBezTo>
                  <a:cubicBezTo>
                    <a:pt x="24" y="104"/>
                    <a:pt x="8" y="88"/>
                    <a:pt x="8" y="70"/>
                  </a:cubicBezTo>
                  <a:cubicBezTo>
                    <a:pt x="8" y="52"/>
                    <a:pt x="22" y="38"/>
                    <a:pt x="39" y="36"/>
                  </a:cubicBezTo>
                  <a:cubicBezTo>
                    <a:pt x="42" y="36"/>
                    <a:pt x="45" y="34"/>
                    <a:pt x="46" y="31"/>
                  </a:cubicBezTo>
                  <a:cubicBezTo>
                    <a:pt x="51" y="17"/>
                    <a:pt x="64" y="8"/>
                    <a:pt x="78" y="8"/>
                  </a:cubicBezTo>
                  <a:cubicBezTo>
                    <a:pt x="93" y="8"/>
                    <a:pt x="106" y="17"/>
                    <a:pt x="111" y="31"/>
                  </a:cubicBezTo>
                  <a:cubicBezTo>
                    <a:pt x="112" y="34"/>
                    <a:pt x="115" y="36"/>
                    <a:pt x="118" y="36"/>
                  </a:cubicBezTo>
                  <a:cubicBezTo>
                    <a:pt x="135" y="38"/>
                    <a:pt x="148" y="52"/>
                    <a:pt x="148" y="70"/>
                  </a:cubicBezTo>
                  <a:cubicBezTo>
                    <a:pt x="148" y="88"/>
                    <a:pt x="133" y="104"/>
                    <a:pt x="114" y="104"/>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0" name="Freeform 38"/>
            <p:cNvSpPr>
              <a:spLocks/>
            </p:cNvSpPr>
            <p:nvPr/>
          </p:nvSpPr>
          <p:spPr bwMode="auto">
            <a:xfrm>
              <a:off x="5256213" y="3219450"/>
              <a:ext cx="214313" cy="211137"/>
            </a:xfrm>
            <a:custGeom>
              <a:avLst/>
              <a:gdLst>
                <a:gd name="T0" fmla="*/ 71 w 109"/>
                <a:gd name="T1" fmla="*/ 28 h 106"/>
                <a:gd name="T2" fmla="*/ 29 w 109"/>
                <a:gd name="T3" fmla="*/ 0 h 106"/>
                <a:gd name="T4" fmla="*/ 19 w 109"/>
                <a:gd name="T5" fmla="*/ 1 h 106"/>
                <a:gd name="T6" fmla="*/ 1 w 109"/>
                <a:gd name="T7" fmla="*/ 10 h 106"/>
                <a:gd name="T8" fmla="*/ 0 w 109"/>
                <a:gd name="T9" fmla="*/ 13 h 106"/>
                <a:gd name="T10" fmla="*/ 3 w 109"/>
                <a:gd name="T11" fmla="*/ 13 h 106"/>
                <a:gd name="T12" fmla="*/ 20 w 109"/>
                <a:gd name="T13" fmla="*/ 5 h 106"/>
                <a:gd name="T14" fmla="*/ 29 w 109"/>
                <a:gd name="T15" fmla="*/ 4 h 106"/>
                <a:gd name="T16" fmla="*/ 68 w 109"/>
                <a:gd name="T17" fmla="*/ 31 h 106"/>
                <a:gd name="T18" fmla="*/ 69 w 109"/>
                <a:gd name="T19" fmla="*/ 32 h 106"/>
                <a:gd name="T20" fmla="*/ 105 w 109"/>
                <a:gd name="T21" fmla="*/ 72 h 106"/>
                <a:gd name="T22" fmla="*/ 90 w 109"/>
                <a:gd name="T23" fmla="*/ 103 h 106"/>
                <a:gd name="T24" fmla="*/ 90 w 109"/>
                <a:gd name="T25" fmla="*/ 105 h 106"/>
                <a:gd name="T26" fmla="*/ 92 w 109"/>
                <a:gd name="T27" fmla="*/ 106 h 106"/>
                <a:gd name="T28" fmla="*/ 93 w 109"/>
                <a:gd name="T29" fmla="*/ 106 h 106"/>
                <a:gd name="T30" fmla="*/ 109 w 109"/>
                <a:gd name="T31" fmla="*/ 72 h 106"/>
                <a:gd name="T32" fmla="*/ 71 w 109"/>
                <a:gd name="T33" fmla="*/ 2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9" h="106">
                  <a:moveTo>
                    <a:pt x="71" y="28"/>
                  </a:moveTo>
                  <a:cubicBezTo>
                    <a:pt x="64" y="11"/>
                    <a:pt x="48" y="0"/>
                    <a:pt x="29" y="0"/>
                  </a:cubicBezTo>
                  <a:cubicBezTo>
                    <a:pt x="26" y="0"/>
                    <a:pt x="23" y="0"/>
                    <a:pt x="19" y="1"/>
                  </a:cubicBezTo>
                  <a:cubicBezTo>
                    <a:pt x="12" y="2"/>
                    <a:pt x="6" y="6"/>
                    <a:pt x="1" y="10"/>
                  </a:cubicBezTo>
                  <a:cubicBezTo>
                    <a:pt x="0" y="11"/>
                    <a:pt x="0" y="12"/>
                    <a:pt x="0" y="13"/>
                  </a:cubicBezTo>
                  <a:cubicBezTo>
                    <a:pt x="1" y="14"/>
                    <a:pt x="2" y="14"/>
                    <a:pt x="3" y="13"/>
                  </a:cubicBezTo>
                  <a:cubicBezTo>
                    <a:pt x="8" y="9"/>
                    <a:pt x="14" y="6"/>
                    <a:pt x="20" y="5"/>
                  </a:cubicBezTo>
                  <a:cubicBezTo>
                    <a:pt x="23" y="4"/>
                    <a:pt x="26" y="4"/>
                    <a:pt x="29" y="4"/>
                  </a:cubicBezTo>
                  <a:cubicBezTo>
                    <a:pt x="47" y="4"/>
                    <a:pt x="62" y="15"/>
                    <a:pt x="68" y="31"/>
                  </a:cubicBezTo>
                  <a:cubicBezTo>
                    <a:pt x="68" y="31"/>
                    <a:pt x="69" y="32"/>
                    <a:pt x="69" y="32"/>
                  </a:cubicBezTo>
                  <a:cubicBezTo>
                    <a:pt x="90" y="34"/>
                    <a:pt x="105" y="51"/>
                    <a:pt x="105" y="72"/>
                  </a:cubicBezTo>
                  <a:cubicBezTo>
                    <a:pt x="105" y="84"/>
                    <a:pt x="100" y="95"/>
                    <a:pt x="90" y="103"/>
                  </a:cubicBezTo>
                  <a:cubicBezTo>
                    <a:pt x="90" y="103"/>
                    <a:pt x="89" y="105"/>
                    <a:pt x="90" y="105"/>
                  </a:cubicBezTo>
                  <a:cubicBezTo>
                    <a:pt x="91" y="106"/>
                    <a:pt x="91" y="106"/>
                    <a:pt x="92" y="106"/>
                  </a:cubicBezTo>
                  <a:cubicBezTo>
                    <a:pt x="92" y="106"/>
                    <a:pt x="93" y="106"/>
                    <a:pt x="93" y="106"/>
                  </a:cubicBezTo>
                  <a:cubicBezTo>
                    <a:pt x="103" y="97"/>
                    <a:pt x="109" y="85"/>
                    <a:pt x="109" y="72"/>
                  </a:cubicBezTo>
                  <a:cubicBezTo>
                    <a:pt x="109" y="50"/>
                    <a:pt x="93" y="31"/>
                    <a:pt x="71" y="28"/>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1" name="Oval 39"/>
            <p:cNvSpPr>
              <a:spLocks noChangeArrowheads="1"/>
            </p:cNvSpPr>
            <p:nvPr/>
          </p:nvSpPr>
          <p:spPr bwMode="auto">
            <a:xfrm>
              <a:off x="5329238" y="3382963"/>
              <a:ext cx="15875" cy="15875"/>
            </a:xfrm>
            <a:prstGeom prst="ellipse">
              <a:avLst/>
            </a:pr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2" name="Freeform 40"/>
            <p:cNvSpPr>
              <a:spLocks/>
            </p:cNvSpPr>
            <p:nvPr/>
          </p:nvSpPr>
          <p:spPr bwMode="auto">
            <a:xfrm>
              <a:off x="5211763" y="3386138"/>
              <a:ext cx="93663" cy="7937"/>
            </a:xfrm>
            <a:custGeom>
              <a:avLst/>
              <a:gdLst>
                <a:gd name="T0" fmla="*/ 46 w 48"/>
                <a:gd name="T1" fmla="*/ 0 h 4"/>
                <a:gd name="T2" fmla="*/ 2 w 48"/>
                <a:gd name="T3" fmla="*/ 0 h 4"/>
                <a:gd name="T4" fmla="*/ 0 w 48"/>
                <a:gd name="T5" fmla="*/ 2 h 4"/>
                <a:gd name="T6" fmla="*/ 2 w 48"/>
                <a:gd name="T7" fmla="*/ 4 h 4"/>
                <a:gd name="T8" fmla="*/ 46 w 48"/>
                <a:gd name="T9" fmla="*/ 4 h 4"/>
                <a:gd name="T10" fmla="*/ 48 w 48"/>
                <a:gd name="T11" fmla="*/ 2 h 4"/>
                <a:gd name="T12" fmla="*/ 46 w 4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8" h="4">
                  <a:moveTo>
                    <a:pt x="46" y="0"/>
                  </a:moveTo>
                  <a:cubicBezTo>
                    <a:pt x="2" y="0"/>
                    <a:pt x="2" y="0"/>
                    <a:pt x="2" y="0"/>
                  </a:cubicBezTo>
                  <a:cubicBezTo>
                    <a:pt x="1" y="0"/>
                    <a:pt x="0" y="1"/>
                    <a:pt x="0" y="2"/>
                  </a:cubicBezTo>
                  <a:cubicBezTo>
                    <a:pt x="0" y="3"/>
                    <a:pt x="1" y="4"/>
                    <a:pt x="2" y="4"/>
                  </a:cubicBezTo>
                  <a:cubicBezTo>
                    <a:pt x="46" y="4"/>
                    <a:pt x="46" y="4"/>
                    <a:pt x="46" y="4"/>
                  </a:cubicBezTo>
                  <a:cubicBezTo>
                    <a:pt x="47" y="4"/>
                    <a:pt x="48" y="3"/>
                    <a:pt x="48" y="2"/>
                  </a:cubicBezTo>
                  <a:cubicBezTo>
                    <a:pt x="48" y="1"/>
                    <a:pt x="47" y="0"/>
                    <a:pt x="46" y="0"/>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3" name="Freeform 41"/>
            <p:cNvSpPr>
              <a:spLocks noEditPoints="1"/>
            </p:cNvSpPr>
            <p:nvPr/>
          </p:nvSpPr>
          <p:spPr bwMode="auto">
            <a:xfrm>
              <a:off x="5181600" y="3354388"/>
              <a:ext cx="195263" cy="71437"/>
            </a:xfrm>
            <a:custGeom>
              <a:avLst/>
              <a:gdLst>
                <a:gd name="T0" fmla="*/ 82 w 100"/>
                <a:gd name="T1" fmla="*/ 0 h 36"/>
                <a:gd name="T2" fmla="*/ 18 w 100"/>
                <a:gd name="T3" fmla="*/ 0 h 36"/>
                <a:gd name="T4" fmla="*/ 0 w 100"/>
                <a:gd name="T5" fmla="*/ 18 h 36"/>
                <a:gd name="T6" fmla="*/ 18 w 100"/>
                <a:gd name="T7" fmla="*/ 36 h 36"/>
                <a:gd name="T8" fmla="*/ 82 w 100"/>
                <a:gd name="T9" fmla="*/ 36 h 36"/>
                <a:gd name="T10" fmla="*/ 100 w 100"/>
                <a:gd name="T11" fmla="*/ 18 h 36"/>
                <a:gd name="T12" fmla="*/ 82 w 100"/>
                <a:gd name="T13" fmla="*/ 0 h 36"/>
                <a:gd name="T14" fmla="*/ 82 w 100"/>
                <a:gd name="T15" fmla="*/ 32 h 36"/>
                <a:gd name="T16" fmla="*/ 18 w 100"/>
                <a:gd name="T17" fmla="*/ 32 h 36"/>
                <a:gd name="T18" fmla="*/ 4 w 100"/>
                <a:gd name="T19" fmla="*/ 18 h 36"/>
                <a:gd name="T20" fmla="*/ 18 w 100"/>
                <a:gd name="T21" fmla="*/ 4 h 36"/>
                <a:gd name="T22" fmla="*/ 82 w 100"/>
                <a:gd name="T23" fmla="*/ 4 h 36"/>
                <a:gd name="T24" fmla="*/ 96 w 100"/>
                <a:gd name="T25" fmla="*/ 18 h 36"/>
                <a:gd name="T26" fmla="*/ 82 w 100"/>
                <a:gd name="T27"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 h="36">
                  <a:moveTo>
                    <a:pt x="82" y="0"/>
                  </a:moveTo>
                  <a:cubicBezTo>
                    <a:pt x="18" y="0"/>
                    <a:pt x="18" y="0"/>
                    <a:pt x="18" y="0"/>
                  </a:cubicBezTo>
                  <a:cubicBezTo>
                    <a:pt x="8" y="0"/>
                    <a:pt x="0" y="8"/>
                    <a:pt x="0" y="18"/>
                  </a:cubicBezTo>
                  <a:cubicBezTo>
                    <a:pt x="0" y="28"/>
                    <a:pt x="8" y="36"/>
                    <a:pt x="18" y="36"/>
                  </a:cubicBezTo>
                  <a:cubicBezTo>
                    <a:pt x="82" y="36"/>
                    <a:pt x="82" y="36"/>
                    <a:pt x="82" y="36"/>
                  </a:cubicBezTo>
                  <a:cubicBezTo>
                    <a:pt x="92" y="36"/>
                    <a:pt x="100" y="28"/>
                    <a:pt x="100" y="18"/>
                  </a:cubicBezTo>
                  <a:cubicBezTo>
                    <a:pt x="100" y="8"/>
                    <a:pt x="92" y="0"/>
                    <a:pt x="82" y="0"/>
                  </a:cubicBezTo>
                  <a:moveTo>
                    <a:pt x="82" y="32"/>
                  </a:moveTo>
                  <a:cubicBezTo>
                    <a:pt x="18" y="32"/>
                    <a:pt x="18" y="32"/>
                    <a:pt x="18" y="32"/>
                  </a:cubicBezTo>
                  <a:cubicBezTo>
                    <a:pt x="11" y="32"/>
                    <a:pt x="4" y="25"/>
                    <a:pt x="4" y="18"/>
                  </a:cubicBezTo>
                  <a:cubicBezTo>
                    <a:pt x="4" y="10"/>
                    <a:pt x="11" y="4"/>
                    <a:pt x="18" y="4"/>
                  </a:cubicBezTo>
                  <a:cubicBezTo>
                    <a:pt x="82" y="4"/>
                    <a:pt x="82" y="4"/>
                    <a:pt x="82" y="4"/>
                  </a:cubicBezTo>
                  <a:cubicBezTo>
                    <a:pt x="90" y="4"/>
                    <a:pt x="96" y="10"/>
                    <a:pt x="96" y="18"/>
                  </a:cubicBezTo>
                  <a:cubicBezTo>
                    <a:pt x="96" y="25"/>
                    <a:pt x="90" y="32"/>
                    <a:pt x="82" y="32"/>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3" name="组合 62"/>
          <p:cNvGrpSpPr/>
          <p:nvPr/>
        </p:nvGrpSpPr>
        <p:grpSpPr>
          <a:xfrm>
            <a:off x="6154723" y="2601503"/>
            <a:ext cx="344398" cy="349159"/>
            <a:chOff x="6156325" y="3181350"/>
            <a:chExt cx="344488" cy="349250"/>
          </a:xfrm>
        </p:grpSpPr>
        <p:sp>
          <p:nvSpPr>
            <p:cNvPr id="54" name="Freeform 42"/>
            <p:cNvSpPr>
              <a:spLocks noEditPoints="1"/>
            </p:cNvSpPr>
            <p:nvPr/>
          </p:nvSpPr>
          <p:spPr bwMode="auto">
            <a:xfrm>
              <a:off x="6156325" y="3181350"/>
              <a:ext cx="344488" cy="349250"/>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9 h 176"/>
                <a:gd name="T12" fmla="*/ 7 w 176"/>
                <a:gd name="T13" fmla="*/ 88 h 176"/>
                <a:gd name="T14" fmla="*/ 88 w 176"/>
                <a:gd name="T15" fmla="*/ 7 h 176"/>
                <a:gd name="T16" fmla="*/ 169 w 176"/>
                <a:gd name="T17" fmla="*/ 88 h 176"/>
                <a:gd name="T18" fmla="*/ 88 w 176"/>
                <a:gd name="T19" fmla="*/ 1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40" y="0"/>
                    <a:pt x="0" y="40"/>
                    <a:pt x="0" y="88"/>
                  </a:cubicBezTo>
                  <a:cubicBezTo>
                    <a:pt x="0" y="137"/>
                    <a:pt x="40" y="176"/>
                    <a:pt x="88" y="176"/>
                  </a:cubicBezTo>
                  <a:cubicBezTo>
                    <a:pt x="137" y="176"/>
                    <a:pt x="176" y="137"/>
                    <a:pt x="176" y="88"/>
                  </a:cubicBezTo>
                  <a:cubicBezTo>
                    <a:pt x="176" y="40"/>
                    <a:pt x="137" y="0"/>
                    <a:pt x="88" y="0"/>
                  </a:cubicBezTo>
                  <a:moveTo>
                    <a:pt x="88" y="169"/>
                  </a:moveTo>
                  <a:cubicBezTo>
                    <a:pt x="44" y="169"/>
                    <a:pt x="7" y="133"/>
                    <a:pt x="7" y="88"/>
                  </a:cubicBezTo>
                  <a:cubicBezTo>
                    <a:pt x="7" y="44"/>
                    <a:pt x="44" y="7"/>
                    <a:pt x="88" y="7"/>
                  </a:cubicBezTo>
                  <a:cubicBezTo>
                    <a:pt x="133" y="7"/>
                    <a:pt x="169" y="44"/>
                    <a:pt x="169" y="88"/>
                  </a:cubicBezTo>
                  <a:cubicBezTo>
                    <a:pt x="169" y="133"/>
                    <a:pt x="133" y="169"/>
                    <a:pt x="88" y="169"/>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5" name="Freeform 43"/>
            <p:cNvSpPr>
              <a:spLocks noEditPoints="1"/>
            </p:cNvSpPr>
            <p:nvPr/>
          </p:nvSpPr>
          <p:spPr bwMode="auto">
            <a:xfrm>
              <a:off x="6226175" y="3252788"/>
              <a:ext cx="207963" cy="206375"/>
            </a:xfrm>
            <a:custGeom>
              <a:avLst/>
              <a:gdLst>
                <a:gd name="T0" fmla="*/ 79 w 107"/>
                <a:gd name="T1" fmla="*/ 76 h 104"/>
                <a:gd name="T2" fmla="*/ 73 w 107"/>
                <a:gd name="T3" fmla="*/ 35 h 104"/>
                <a:gd name="T4" fmla="*/ 89 w 107"/>
                <a:gd name="T5" fmla="*/ 32 h 104"/>
                <a:gd name="T6" fmla="*/ 100 w 107"/>
                <a:gd name="T7" fmla="*/ 5 h 104"/>
                <a:gd name="T8" fmla="*/ 78 w 107"/>
                <a:gd name="T9" fmla="*/ 5 h 104"/>
                <a:gd name="T10" fmla="*/ 71 w 107"/>
                <a:gd name="T11" fmla="*/ 32 h 104"/>
                <a:gd name="T12" fmla="*/ 36 w 107"/>
                <a:gd name="T13" fmla="*/ 32 h 104"/>
                <a:gd name="T14" fmla="*/ 29 w 107"/>
                <a:gd name="T15" fmla="*/ 5 h 104"/>
                <a:gd name="T16" fmla="*/ 6 w 107"/>
                <a:gd name="T17" fmla="*/ 5 h 104"/>
                <a:gd name="T18" fmla="*/ 17 w 107"/>
                <a:gd name="T19" fmla="*/ 32 h 104"/>
                <a:gd name="T20" fmla="*/ 33 w 107"/>
                <a:gd name="T21" fmla="*/ 35 h 104"/>
                <a:gd name="T22" fmla="*/ 27 w 107"/>
                <a:gd name="T23" fmla="*/ 76 h 104"/>
                <a:gd name="T24" fmla="*/ 6 w 107"/>
                <a:gd name="T25" fmla="*/ 77 h 104"/>
                <a:gd name="T26" fmla="*/ 17 w 107"/>
                <a:gd name="T27" fmla="*/ 104 h 104"/>
                <a:gd name="T28" fmla="*/ 30 w 107"/>
                <a:gd name="T29" fmla="*/ 78 h 104"/>
                <a:gd name="T30" fmla="*/ 53 w 107"/>
                <a:gd name="T31" fmla="*/ 79 h 104"/>
                <a:gd name="T32" fmla="*/ 77 w 107"/>
                <a:gd name="T33" fmla="*/ 78 h 104"/>
                <a:gd name="T34" fmla="*/ 89 w 107"/>
                <a:gd name="T35" fmla="*/ 104 h 104"/>
                <a:gd name="T36" fmla="*/ 100 w 107"/>
                <a:gd name="T37" fmla="*/ 77 h 104"/>
                <a:gd name="T38" fmla="*/ 81 w 107"/>
                <a:gd name="T39" fmla="*/ 8 h 104"/>
                <a:gd name="T40" fmla="*/ 98 w 107"/>
                <a:gd name="T41" fmla="*/ 8 h 104"/>
                <a:gd name="T42" fmla="*/ 98 w 107"/>
                <a:gd name="T43" fmla="*/ 25 h 104"/>
                <a:gd name="T44" fmla="*/ 81 w 107"/>
                <a:gd name="T45" fmla="*/ 25 h 104"/>
                <a:gd name="T46" fmla="*/ 17 w 107"/>
                <a:gd name="T47" fmla="*/ 29 h 104"/>
                <a:gd name="T48" fmla="*/ 5 w 107"/>
                <a:gd name="T49" fmla="*/ 16 h 104"/>
                <a:gd name="T50" fmla="*/ 17 w 107"/>
                <a:gd name="T51" fmla="*/ 4 h 104"/>
                <a:gd name="T52" fmla="*/ 26 w 107"/>
                <a:gd name="T53" fmla="*/ 25 h 104"/>
                <a:gd name="T54" fmla="*/ 26 w 107"/>
                <a:gd name="T55" fmla="*/ 97 h 104"/>
                <a:gd name="T56" fmla="*/ 9 w 107"/>
                <a:gd name="T57" fmla="*/ 97 h 104"/>
                <a:gd name="T58" fmla="*/ 9 w 107"/>
                <a:gd name="T59" fmla="*/ 79 h 104"/>
                <a:gd name="T60" fmla="*/ 26 w 107"/>
                <a:gd name="T61" fmla="*/ 79 h 104"/>
                <a:gd name="T62" fmla="*/ 53 w 107"/>
                <a:gd name="T63" fmla="*/ 75 h 104"/>
                <a:gd name="T64" fmla="*/ 37 w 107"/>
                <a:gd name="T65" fmla="*/ 36 h 104"/>
                <a:gd name="T66" fmla="*/ 70 w 107"/>
                <a:gd name="T67" fmla="*/ 36 h 104"/>
                <a:gd name="T68" fmla="*/ 53 w 107"/>
                <a:gd name="T69" fmla="*/ 75 h 104"/>
                <a:gd name="T70" fmla="*/ 89 w 107"/>
                <a:gd name="T71" fmla="*/ 100 h 104"/>
                <a:gd name="T72" fmla="*/ 81 w 107"/>
                <a:gd name="T73" fmla="*/ 79 h 104"/>
                <a:gd name="T74" fmla="*/ 98 w 107"/>
                <a:gd name="T75" fmla="*/ 79 h 104"/>
                <a:gd name="T76" fmla="*/ 98 w 107"/>
                <a:gd name="T77" fmla="*/ 97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7" h="104">
                  <a:moveTo>
                    <a:pt x="89" y="72"/>
                  </a:moveTo>
                  <a:cubicBezTo>
                    <a:pt x="86" y="72"/>
                    <a:pt x="82" y="73"/>
                    <a:pt x="79" y="76"/>
                  </a:cubicBezTo>
                  <a:cubicBezTo>
                    <a:pt x="73" y="70"/>
                    <a:pt x="73" y="70"/>
                    <a:pt x="73" y="70"/>
                  </a:cubicBezTo>
                  <a:cubicBezTo>
                    <a:pt x="82" y="60"/>
                    <a:pt x="82" y="45"/>
                    <a:pt x="73" y="35"/>
                  </a:cubicBezTo>
                  <a:cubicBezTo>
                    <a:pt x="79" y="29"/>
                    <a:pt x="79" y="29"/>
                    <a:pt x="79" y="29"/>
                  </a:cubicBezTo>
                  <a:cubicBezTo>
                    <a:pt x="82" y="31"/>
                    <a:pt x="86" y="32"/>
                    <a:pt x="89" y="32"/>
                  </a:cubicBezTo>
                  <a:cubicBezTo>
                    <a:pt x="93" y="32"/>
                    <a:pt x="97" y="31"/>
                    <a:pt x="100" y="28"/>
                  </a:cubicBezTo>
                  <a:cubicBezTo>
                    <a:pt x="107" y="21"/>
                    <a:pt x="107" y="11"/>
                    <a:pt x="100" y="5"/>
                  </a:cubicBezTo>
                  <a:cubicBezTo>
                    <a:pt x="97" y="2"/>
                    <a:pt x="93" y="0"/>
                    <a:pt x="89" y="0"/>
                  </a:cubicBezTo>
                  <a:cubicBezTo>
                    <a:pt x="85" y="0"/>
                    <a:pt x="81" y="2"/>
                    <a:pt x="78" y="5"/>
                  </a:cubicBezTo>
                  <a:cubicBezTo>
                    <a:pt x="72" y="11"/>
                    <a:pt x="72" y="20"/>
                    <a:pt x="77" y="26"/>
                  </a:cubicBezTo>
                  <a:cubicBezTo>
                    <a:pt x="71" y="32"/>
                    <a:pt x="71" y="32"/>
                    <a:pt x="71" y="32"/>
                  </a:cubicBezTo>
                  <a:cubicBezTo>
                    <a:pt x="66" y="28"/>
                    <a:pt x="60" y="26"/>
                    <a:pt x="53" y="26"/>
                  </a:cubicBezTo>
                  <a:cubicBezTo>
                    <a:pt x="47" y="26"/>
                    <a:pt x="41" y="28"/>
                    <a:pt x="36" y="32"/>
                  </a:cubicBezTo>
                  <a:cubicBezTo>
                    <a:pt x="30" y="26"/>
                    <a:pt x="30" y="26"/>
                    <a:pt x="30" y="26"/>
                  </a:cubicBezTo>
                  <a:cubicBezTo>
                    <a:pt x="35" y="20"/>
                    <a:pt x="34" y="11"/>
                    <a:pt x="29" y="5"/>
                  </a:cubicBezTo>
                  <a:cubicBezTo>
                    <a:pt x="26" y="2"/>
                    <a:pt x="22" y="0"/>
                    <a:pt x="17" y="0"/>
                  </a:cubicBezTo>
                  <a:cubicBezTo>
                    <a:pt x="13" y="0"/>
                    <a:pt x="9" y="2"/>
                    <a:pt x="6" y="5"/>
                  </a:cubicBezTo>
                  <a:cubicBezTo>
                    <a:pt x="0" y="11"/>
                    <a:pt x="0" y="21"/>
                    <a:pt x="6" y="28"/>
                  </a:cubicBezTo>
                  <a:cubicBezTo>
                    <a:pt x="9" y="31"/>
                    <a:pt x="13" y="32"/>
                    <a:pt x="17" y="32"/>
                  </a:cubicBezTo>
                  <a:cubicBezTo>
                    <a:pt x="21" y="32"/>
                    <a:pt x="24" y="31"/>
                    <a:pt x="27" y="29"/>
                  </a:cubicBezTo>
                  <a:cubicBezTo>
                    <a:pt x="33" y="35"/>
                    <a:pt x="33" y="35"/>
                    <a:pt x="33" y="35"/>
                  </a:cubicBezTo>
                  <a:cubicBezTo>
                    <a:pt x="25" y="45"/>
                    <a:pt x="25" y="60"/>
                    <a:pt x="34" y="70"/>
                  </a:cubicBezTo>
                  <a:cubicBezTo>
                    <a:pt x="27" y="76"/>
                    <a:pt x="27" y="76"/>
                    <a:pt x="27" y="76"/>
                  </a:cubicBezTo>
                  <a:cubicBezTo>
                    <a:pt x="24" y="73"/>
                    <a:pt x="21" y="72"/>
                    <a:pt x="17" y="72"/>
                  </a:cubicBezTo>
                  <a:cubicBezTo>
                    <a:pt x="13" y="72"/>
                    <a:pt x="9" y="74"/>
                    <a:pt x="6" y="77"/>
                  </a:cubicBezTo>
                  <a:cubicBezTo>
                    <a:pt x="0" y="83"/>
                    <a:pt x="0" y="93"/>
                    <a:pt x="6" y="99"/>
                  </a:cubicBezTo>
                  <a:cubicBezTo>
                    <a:pt x="9" y="102"/>
                    <a:pt x="13" y="104"/>
                    <a:pt x="17" y="104"/>
                  </a:cubicBezTo>
                  <a:cubicBezTo>
                    <a:pt x="22" y="104"/>
                    <a:pt x="26" y="102"/>
                    <a:pt x="29" y="99"/>
                  </a:cubicBezTo>
                  <a:cubicBezTo>
                    <a:pt x="34" y="94"/>
                    <a:pt x="35" y="85"/>
                    <a:pt x="30" y="78"/>
                  </a:cubicBezTo>
                  <a:cubicBezTo>
                    <a:pt x="36" y="72"/>
                    <a:pt x="36" y="72"/>
                    <a:pt x="36" y="72"/>
                  </a:cubicBezTo>
                  <a:cubicBezTo>
                    <a:pt x="41" y="76"/>
                    <a:pt x="47" y="79"/>
                    <a:pt x="53" y="79"/>
                  </a:cubicBezTo>
                  <a:cubicBezTo>
                    <a:pt x="60" y="79"/>
                    <a:pt x="66" y="76"/>
                    <a:pt x="71" y="72"/>
                  </a:cubicBezTo>
                  <a:cubicBezTo>
                    <a:pt x="77" y="78"/>
                    <a:pt x="77" y="78"/>
                    <a:pt x="77" y="78"/>
                  </a:cubicBezTo>
                  <a:cubicBezTo>
                    <a:pt x="72" y="84"/>
                    <a:pt x="72" y="94"/>
                    <a:pt x="78" y="99"/>
                  </a:cubicBezTo>
                  <a:cubicBezTo>
                    <a:pt x="81" y="102"/>
                    <a:pt x="85" y="104"/>
                    <a:pt x="89" y="104"/>
                  </a:cubicBezTo>
                  <a:cubicBezTo>
                    <a:pt x="93" y="104"/>
                    <a:pt x="97" y="102"/>
                    <a:pt x="100" y="99"/>
                  </a:cubicBezTo>
                  <a:cubicBezTo>
                    <a:pt x="107" y="93"/>
                    <a:pt x="107" y="83"/>
                    <a:pt x="100" y="77"/>
                  </a:cubicBezTo>
                  <a:cubicBezTo>
                    <a:pt x="97" y="74"/>
                    <a:pt x="93" y="72"/>
                    <a:pt x="89" y="72"/>
                  </a:cubicBezTo>
                  <a:moveTo>
                    <a:pt x="81" y="8"/>
                  </a:moveTo>
                  <a:cubicBezTo>
                    <a:pt x="83" y="5"/>
                    <a:pt x="86" y="4"/>
                    <a:pt x="89" y="4"/>
                  </a:cubicBezTo>
                  <a:cubicBezTo>
                    <a:pt x="93" y="4"/>
                    <a:pt x="96" y="5"/>
                    <a:pt x="98" y="8"/>
                  </a:cubicBezTo>
                  <a:cubicBezTo>
                    <a:pt x="100" y="10"/>
                    <a:pt x="102" y="13"/>
                    <a:pt x="102" y="16"/>
                  </a:cubicBezTo>
                  <a:cubicBezTo>
                    <a:pt x="102" y="20"/>
                    <a:pt x="100" y="23"/>
                    <a:pt x="98" y="25"/>
                  </a:cubicBezTo>
                  <a:cubicBezTo>
                    <a:pt x="96" y="27"/>
                    <a:pt x="93" y="29"/>
                    <a:pt x="89" y="29"/>
                  </a:cubicBezTo>
                  <a:cubicBezTo>
                    <a:pt x="86" y="29"/>
                    <a:pt x="83" y="27"/>
                    <a:pt x="81" y="25"/>
                  </a:cubicBezTo>
                  <a:cubicBezTo>
                    <a:pt x="76" y="20"/>
                    <a:pt x="76" y="12"/>
                    <a:pt x="81" y="8"/>
                  </a:cubicBezTo>
                  <a:moveTo>
                    <a:pt x="17" y="29"/>
                  </a:moveTo>
                  <a:cubicBezTo>
                    <a:pt x="14" y="29"/>
                    <a:pt x="11" y="27"/>
                    <a:pt x="9" y="25"/>
                  </a:cubicBezTo>
                  <a:cubicBezTo>
                    <a:pt x="6" y="23"/>
                    <a:pt x="5" y="20"/>
                    <a:pt x="5" y="16"/>
                  </a:cubicBezTo>
                  <a:cubicBezTo>
                    <a:pt x="5" y="13"/>
                    <a:pt x="6" y="10"/>
                    <a:pt x="9" y="8"/>
                  </a:cubicBezTo>
                  <a:cubicBezTo>
                    <a:pt x="11" y="5"/>
                    <a:pt x="14" y="4"/>
                    <a:pt x="17" y="4"/>
                  </a:cubicBezTo>
                  <a:cubicBezTo>
                    <a:pt x="21" y="4"/>
                    <a:pt x="24" y="5"/>
                    <a:pt x="26" y="8"/>
                  </a:cubicBezTo>
                  <a:cubicBezTo>
                    <a:pt x="31" y="12"/>
                    <a:pt x="31" y="20"/>
                    <a:pt x="26" y="25"/>
                  </a:cubicBezTo>
                  <a:cubicBezTo>
                    <a:pt x="24" y="27"/>
                    <a:pt x="21" y="29"/>
                    <a:pt x="17" y="29"/>
                  </a:cubicBezTo>
                  <a:moveTo>
                    <a:pt x="26" y="97"/>
                  </a:moveTo>
                  <a:cubicBezTo>
                    <a:pt x="24" y="99"/>
                    <a:pt x="21" y="100"/>
                    <a:pt x="17" y="100"/>
                  </a:cubicBezTo>
                  <a:cubicBezTo>
                    <a:pt x="14" y="100"/>
                    <a:pt x="11" y="99"/>
                    <a:pt x="9" y="97"/>
                  </a:cubicBezTo>
                  <a:cubicBezTo>
                    <a:pt x="6" y="94"/>
                    <a:pt x="5" y="91"/>
                    <a:pt x="5" y="88"/>
                  </a:cubicBezTo>
                  <a:cubicBezTo>
                    <a:pt x="5" y="85"/>
                    <a:pt x="6" y="82"/>
                    <a:pt x="9" y="79"/>
                  </a:cubicBezTo>
                  <a:cubicBezTo>
                    <a:pt x="11" y="77"/>
                    <a:pt x="14" y="76"/>
                    <a:pt x="17" y="76"/>
                  </a:cubicBezTo>
                  <a:cubicBezTo>
                    <a:pt x="21" y="76"/>
                    <a:pt x="24" y="77"/>
                    <a:pt x="26" y="79"/>
                  </a:cubicBezTo>
                  <a:cubicBezTo>
                    <a:pt x="31" y="84"/>
                    <a:pt x="31" y="92"/>
                    <a:pt x="26" y="97"/>
                  </a:cubicBezTo>
                  <a:moveTo>
                    <a:pt x="53" y="75"/>
                  </a:moveTo>
                  <a:cubicBezTo>
                    <a:pt x="47" y="75"/>
                    <a:pt x="41" y="73"/>
                    <a:pt x="37" y="68"/>
                  </a:cubicBezTo>
                  <a:cubicBezTo>
                    <a:pt x="28" y="59"/>
                    <a:pt x="28" y="45"/>
                    <a:pt x="37" y="36"/>
                  </a:cubicBezTo>
                  <a:cubicBezTo>
                    <a:pt x="41" y="32"/>
                    <a:pt x="47" y="29"/>
                    <a:pt x="53" y="29"/>
                  </a:cubicBezTo>
                  <a:cubicBezTo>
                    <a:pt x="59" y="29"/>
                    <a:pt x="65" y="32"/>
                    <a:pt x="70" y="36"/>
                  </a:cubicBezTo>
                  <a:cubicBezTo>
                    <a:pt x="78" y="45"/>
                    <a:pt x="78" y="59"/>
                    <a:pt x="70" y="68"/>
                  </a:cubicBezTo>
                  <a:cubicBezTo>
                    <a:pt x="65" y="73"/>
                    <a:pt x="59" y="75"/>
                    <a:pt x="53" y="75"/>
                  </a:cubicBezTo>
                  <a:moveTo>
                    <a:pt x="98" y="97"/>
                  </a:moveTo>
                  <a:cubicBezTo>
                    <a:pt x="96" y="99"/>
                    <a:pt x="93" y="100"/>
                    <a:pt x="89" y="100"/>
                  </a:cubicBezTo>
                  <a:cubicBezTo>
                    <a:pt x="86" y="100"/>
                    <a:pt x="83" y="99"/>
                    <a:pt x="81" y="97"/>
                  </a:cubicBezTo>
                  <a:cubicBezTo>
                    <a:pt x="76" y="92"/>
                    <a:pt x="76" y="84"/>
                    <a:pt x="81" y="79"/>
                  </a:cubicBezTo>
                  <a:cubicBezTo>
                    <a:pt x="83" y="77"/>
                    <a:pt x="86" y="76"/>
                    <a:pt x="89" y="76"/>
                  </a:cubicBezTo>
                  <a:cubicBezTo>
                    <a:pt x="93" y="76"/>
                    <a:pt x="96" y="77"/>
                    <a:pt x="98" y="79"/>
                  </a:cubicBezTo>
                  <a:cubicBezTo>
                    <a:pt x="100" y="82"/>
                    <a:pt x="102" y="85"/>
                    <a:pt x="102" y="88"/>
                  </a:cubicBezTo>
                  <a:cubicBezTo>
                    <a:pt x="102" y="91"/>
                    <a:pt x="100" y="94"/>
                    <a:pt x="98" y="97"/>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56" name="Freeform 44"/>
          <p:cNvSpPr>
            <a:spLocks noEditPoints="1"/>
          </p:cNvSpPr>
          <p:nvPr/>
        </p:nvSpPr>
        <p:spPr bwMode="auto">
          <a:xfrm>
            <a:off x="7186329" y="2633245"/>
            <a:ext cx="342811" cy="285676"/>
          </a:xfrm>
          <a:custGeom>
            <a:avLst/>
            <a:gdLst>
              <a:gd name="T0" fmla="*/ 160 w 176"/>
              <a:gd name="T1" fmla="*/ 16 h 144"/>
              <a:gd name="T2" fmla="*/ 72 w 176"/>
              <a:gd name="T3" fmla="*/ 16 h 144"/>
              <a:gd name="T4" fmla="*/ 56 w 176"/>
              <a:gd name="T5" fmla="*/ 0 h 144"/>
              <a:gd name="T6" fmla="*/ 16 w 176"/>
              <a:gd name="T7" fmla="*/ 0 h 144"/>
              <a:gd name="T8" fmla="*/ 0 w 176"/>
              <a:gd name="T9" fmla="*/ 16 h 144"/>
              <a:gd name="T10" fmla="*/ 0 w 176"/>
              <a:gd name="T11" fmla="*/ 128 h 144"/>
              <a:gd name="T12" fmla="*/ 16 w 176"/>
              <a:gd name="T13" fmla="*/ 144 h 144"/>
              <a:gd name="T14" fmla="*/ 160 w 176"/>
              <a:gd name="T15" fmla="*/ 144 h 144"/>
              <a:gd name="T16" fmla="*/ 176 w 176"/>
              <a:gd name="T17" fmla="*/ 128 h 144"/>
              <a:gd name="T18" fmla="*/ 176 w 176"/>
              <a:gd name="T19" fmla="*/ 32 h 144"/>
              <a:gd name="T20" fmla="*/ 160 w 176"/>
              <a:gd name="T21" fmla="*/ 16 h 144"/>
              <a:gd name="T22" fmla="*/ 168 w 176"/>
              <a:gd name="T23" fmla="*/ 128 h 144"/>
              <a:gd name="T24" fmla="*/ 160 w 176"/>
              <a:gd name="T25" fmla="*/ 136 h 144"/>
              <a:gd name="T26" fmla="*/ 16 w 176"/>
              <a:gd name="T27" fmla="*/ 136 h 144"/>
              <a:gd name="T28" fmla="*/ 8 w 176"/>
              <a:gd name="T29" fmla="*/ 128 h 144"/>
              <a:gd name="T30" fmla="*/ 8 w 176"/>
              <a:gd name="T31" fmla="*/ 50 h 144"/>
              <a:gd name="T32" fmla="*/ 168 w 176"/>
              <a:gd name="T33" fmla="*/ 50 h 144"/>
              <a:gd name="T34" fmla="*/ 168 w 176"/>
              <a:gd name="T35" fmla="*/ 128 h 144"/>
              <a:gd name="T36" fmla="*/ 168 w 176"/>
              <a:gd name="T37" fmla="*/ 46 h 144"/>
              <a:gd name="T38" fmla="*/ 8 w 176"/>
              <a:gd name="T39" fmla="*/ 46 h 144"/>
              <a:gd name="T40" fmla="*/ 8 w 176"/>
              <a:gd name="T41" fmla="*/ 16 h 144"/>
              <a:gd name="T42" fmla="*/ 16 w 176"/>
              <a:gd name="T43" fmla="*/ 8 h 144"/>
              <a:gd name="T44" fmla="*/ 53 w 176"/>
              <a:gd name="T45" fmla="*/ 8 h 144"/>
              <a:gd name="T46" fmla="*/ 67 w 176"/>
              <a:gd name="T47" fmla="*/ 22 h 144"/>
              <a:gd name="T48" fmla="*/ 69 w 176"/>
              <a:gd name="T49" fmla="*/ 24 h 144"/>
              <a:gd name="T50" fmla="*/ 160 w 176"/>
              <a:gd name="T51" fmla="*/ 24 h 144"/>
              <a:gd name="T52" fmla="*/ 168 w 176"/>
              <a:gd name="T53" fmla="*/ 32 h 144"/>
              <a:gd name="T54" fmla="*/ 168 w 176"/>
              <a:gd name="T55" fmla="*/ 4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6" h="144">
                <a:moveTo>
                  <a:pt x="160" y="16"/>
                </a:moveTo>
                <a:cubicBezTo>
                  <a:pt x="72" y="16"/>
                  <a:pt x="72" y="16"/>
                  <a:pt x="72" y="16"/>
                </a:cubicBezTo>
                <a:cubicBezTo>
                  <a:pt x="56" y="0"/>
                  <a:pt x="56" y="0"/>
                  <a:pt x="56" y="0"/>
                </a:cubicBezTo>
                <a:cubicBezTo>
                  <a:pt x="16" y="0"/>
                  <a:pt x="16" y="0"/>
                  <a:pt x="16" y="0"/>
                </a:cubicBezTo>
                <a:cubicBezTo>
                  <a:pt x="8" y="0"/>
                  <a:pt x="0" y="7"/>
                  <a:pt x="0" y="16"/>
                </a:cubicBezTo>
                <a:cubicBezTo>
                  <a:pt x="0" y="128"/>
                  <a:pt x="0" y="128"/>
                  <a:pt x="0" y="128"/>
                </a:cubicBezTo>
                <a:cubicBezTo>
                  <a:pt x="0" y="137"/>
                  <a:pt x="8"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128"/>
                </a:moveTo>
                <a:cubicBezTo>
                  <a:pt x="168" y="133"/>
                  <a:pt x="165" y="136"/>
                  <a:pt x="160" y="136"/>
                </a:cubicBezTo>
                <a:cubicBezTo>
                  <a:pt x="16" y="136"/>
                  <a:pt x="16" y="136"/>
                  <a:pt x="16" y="136"/>
                </a:cubicBezTo>
                <a:cubicBezTo>
                  <a:pt x="12" y="136"/>
                  <a:pt x="8" y="133"/>
                  <a:pt x="8" y="128"/>
                </a:cubicBezTo>
                <a:cubicBezTo>
                  <a:pt x="8" y="50"/>
                  <a:pt x="8" y="50"/>
                  <a:pt x="8" y="50"/>
                </a:cubicBezTo>
                <a:cubicBezTo>
                  <a:pt x="168" y="50"/>
                  <a:pt x="168" y="50"/>
                  <a:pt x="168" y="50"/>
                </a:cubicBezTo>
                <a:lnTo>
                  <a:pt x="168" y="128"/>
                </a:lnTo>
                <a:close/>
                <a:moveTo>
                  <a:pt x="168" y="46"/>
                </a:moveTo>
                <a:cubicBezTo>
                  <a:pt x="8" y="46"/>
                  <a:pt x="8" y="46"/>
                  <a:pt x="8" y="46"/>
                </a:cubicBezTo>
                <a:cubicBezTo>
                  <a:pt x="8" y="16"/>
                  <a:pt x="8" y="16"/>
                  <a:pt x="8" y="16"/>
                </a:cubicBezTo>
                <a:cubicBezTo>
                  <a:pt x="8" y="12"/>
                  <a:pt x="12" y="8"/>
                  <a:pt x="16" y="8"/>
                </a:cubicBezTo>
                <a:cubicBezTo>
                  <a:pt x="53" y="8"/>
                  <a:pt x="53" y="8"/>
                  <a:pt x="53" y="8"/>
                </a:cubicBezTo>
                <a:cubicBezTo>
                  <a:pt x="67" y="22"/>
                  <a:pt x="67" y="22"/>
                  <a:pt x="67" y="22"/>
                </a:cubicBezTo>
                <a:cubicBezTo>
                  <a:pt x="69" y="24"/>
                  <a:pt x="69" y="24"/>
                  <a:pt x="69" y="24"/>
                </a:cubicBezTo>
                <a:cubicBezTo>
                  <a:pt x="160" y="24"/>
                  <a:pt x="160" y="24"/>
                  <a:pt x="160" y="24"/>
                </a:cubicBezTo>
                <a:cubicBezTo>
                  <a:pt x="165" y="24"/>
                  <a:pt x="168" y="28"/>
                  <a:pt x="168" y="32"/>
                </a:cubicBezTo>
                <a:lnTo>
                  <a:pt x="168" y="46"/>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7" name="Freeform 45"/>
          <p:cNvSpPr>
            <a:spLocks noEditPoints="1"/>
          </p:cNvSpPr>
          <p:nvPr/>
        </p:nvSpPr>
        <p:spPr bwMode="auto">
          <a:xfrm>
            <a:off x="8216349" y="2633245"/>
            <a:ext cx="344398" cy="253934"/>
          </a:xfrm>
          <a:custGeom>
            <a:avLst/>
            <a:gdLst>
              <a:gd name="T0" fmla="*/ 176 w 176"/>
              <a:gd name="T1" fmla="*/ 80 h 128"/>
              <a:gd name="T2" fmla="*/ 134 w 176"/>
              <a:gd name="T3" fmla="*/ 33 h 128"/>
              <a:gd name="T4" fmla="*/ 88 w 176"/>
              <a:gd name="T5" fmla="*/ 0 h 128"/>
              <a:gd name="T6" fmla="*/ 43 w 176"/>
              <a:gd name="T7" fmla="*/ 33 h 128"/>
              <a:gd name="T8" fmla="*/ 0 w 176"/>
              <a:gd name="T9" fmla="*/ 80 h 128"/>
              <a:gd name="T10" fmla="*/ 48 w 176"/>
              <a:gd name="T11" fmla="*/ 128 h 128"/>
              <a:gd name="T12" fmla="*/ 102 w 176"/>
              <a:gd name="T13" fmla="*/ 128 h 128"/>
              <a:gd name="T14" fmla="*/ 128 w 176"/>
              <a:gd name="T15" fmla="*/ 128 h 128"/>
              <a:gd name="T16" fmla="*/ 128 w 176"/>
              <a:gd name="T17" fmla="*/ 128 h 128"/>
              <a:gd name="T18" fmla="*/ 176 w 176"/>
              <a:gd name="T19" fmla="*/ 80 h 128"/>
              <a:gd name="T20" fmla="*/ 128 w 176"/>
              <a:gd name="T21" fmla="*/ 120 h 128"/>
              <a:gd name="T22" fmla="*/ 48 w 176"/>
              <a:gd name="T23" fmla="*/ 120 h 128"/>
              <a:gd name="T24" fmla="*/ 13 w 176"/>
              <a:gd name="T25" fmla="*/ 98 h 128"/>
              <a:gd name="T26" fmla="*/ 81 w 176"/>
              <a:gd name="T27" fmla="*/ 98 h 128"/>
              <a:gd name="T28" fmla="*/ 82 w 176"/>
              <a:gd name="T29" fmla="*/ 98 h 128"/>
              <a:gd name="T30" fmla="*/ 82 w 176"/>
              <a:gd name="T31" fmla="*/ 98 h 128"/>
              <a:gd name="T32" fmla="*/ 82 w 176"/>
              <a:gd name="T33" fmla="*/ 98 h 128"/>
              <a:gd name="T34" fmla="*/ 82 w 176"/>
              <a:gd name="T35" fmla="*/ 98 h 128"/>
              <a:gd name="T36" fmla="*/ 117 w 176"/>
              <a:gd name="T37" fmla="*/ 63 h 128"/>
              <a:gd name="T38" fmla="*/ 117 w 176"/>
              <a:gd name="T39" fmla="*/ 84 h 128"/>
              <a:gd name="T40" fmla="*/ 119 w 176"/>
              <a:gd name="T41" fmla="*/ 86 h 128"/>
              <a:gd name="T42" fmla="*/ 121 w 176"/>
              <a:gd name="T43" fmla="*/ 84 h 128"/>
              <a:gd name="T44" fmla="*/ 121 w 176"/>
              <a:gd name="T45" fmla="*/ 59 h 128"/>
              <a:gd name="T46" fmla="*/ 121 w 176"/>
              <a:gd name="T47" fmla="*/ 58 h 128"/>
              <a:gd name="T48" fmla="*/ 121 w 176"/>
              <a:gd name="T49" fmla="*/ 58 h 128"/>
              <a:gd name="T50" fmla="*/ 121 w 176"/>
              <a:gd name="T51" fmla="*/ 57 h 128"/>
              <a:gd name="T52" fmla="*/ 121 w 176"/>
              <a:gd name="T53" fmla="*/ 57 h 128"/>
              <a:gd name="T54" fmla="*/ 121 w 176"/>
              <a:gd name="T55" fmla="*/ 57 h 128"/>
              <a:gd name="T56" fmla="*/ 120 w 176"/>
              <a:gd name="T57" fmla="*/ 57 h 128"/>
              <a:gd name="T58" fmla="*/ 119 w 176"/>
              <a:gd name="T59" fmla="*/ 57 h 128"/>
              <a:gd name="T60" fmla="*/ 119 w 176"/>
              <a:gd name="T61" fmla="*/ 57 h 128"/>
              <a:gd name="T62" fmla="*/ 95 w 176"/>
              <a:gd name="T63" fmla="*/ 57 h 128"/>
              <a:gd name="T64" fmla="*/ 93 w 176"/>
              <a:gd name="T65" fmla="*/ 59 h 128"/>
              <a:gd name="T66" fmla="*/ 95 w 176"/>
              <a:gd name="T67" fmla="*/ 61 h 128"/>
              <a:gd name="T68" fmla="*/ 114 w 176"/>
              <a:gd name="T69" fmla="*/ 61 h 128"/>
              <a:gd name="T70" fmla="*/ 80 w 176"/>
              <a:gd name="T71" fmla="*/ 94 h 128"/>
              <a:gd name="T72" fmla="*/ 11 w 176"/>
              <a:gd name="T73" fmla="*/ 94 h 128"/>
              <a:gd name="T74" fmla="*/ 8 w 176"/>
              <a:gd name="T75" fmla="*/ 80 h 128"/>
              <a:gd name="T76" fmla="*/ 10 w 176"/>
              <a:gd name="T77" fmla="*/ 70 h 128"/>
              <a:gd name="T78" fmla="*/ 69 w 176"/>
              <a:gd name="T79" fmla="*/ 70 h 128"/>
              <a:gd name="T80" fmla="*/ 71 w 176"/>
              <a:gd name="T81" fmla="*/ 68 h 128"/>
              <a:gd name="T82" fmla="*/ 69 w 176"/>
              <a:gd name="T83" fmla="*/ 66 h 128"/>
              <a:gd name="T84" fmla="*/ 11 w 176"/>
              <a:gd name="T85" fmla="*/ 66 h 128"/>
              <a:gd name="T86" fmla="*/ 44 w 176"/>
              <a:gd name="T87" fmla="*/ 40 h 128"/>
              <a:gd name="T88" fmla="*/ 51 w 176"/>
              <a:gd name="T89" fmla="*/ 35 h 128"/>
              <a:gd name="T90" fmla="*/ 88 w 176"/>
              <a:gd name="T91" fmla="*/ 8 h 128"/>
              <a:gd name="T92" fmla="*/ 126 w 176"/>
              <a:gd name="T93" fmla="*/ 35 h 128"/>
              <a:gd name="T94" fmla="*/ 133 w 176"/>
              <a:gd name="T95" fmla="*/ 40 h 128"/>
              <a:gd name="T96" fmla="*/ 168 w 176"/>
              <a:gd name="T97" fmla="*/ 80 h 128"/>
              <a:gd name="T98" fmla="*/ 128 w 176"/>
              <a:gd name="T9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28">
                <a:moveTo>
                  <a:pt x="176" y="80"/>
                </a:moveTo>
                <a:cubicBezTo>
                  <a:pt x="176" y="55"/>
                  <a:pt x="158" y="35"/>
                  <a:pt x="134" y="33"/>
                </a:cubicBezTo>
                <a:cubicBezTo>
                  <a:pt x="127" y="14"/>
                  <a:pt x="109" y="0"/>
                  <a:pt x="88" y="0"/>
                </a:cubicBezTo>
                <a:cubicBezTo>
                  <a:pt x="67" y="0"/>
                  <a:pt x="50" y="14"/>
                  <a:pt x="43" y="33"/>
                </a:cubicBezTo>
                <a:cubicBezTo>
                  <a:pt x="19" y="35"/>
                  <a:pt x="0" y="55"/>
                  <a:pt x="0" y="80"/>
                </a:cubicBezTo>
                <a:cubicBezTo>
                  <a:pt x="0" y="107"/>
                  <a:pt x="22" y="128"/>
                  <a:pt x="48" y="128"/>
                </a:cubicBezTo>
                <a:cubicBezTo>
                  <a:pt x="102" y="128"/>
                  <a:pt x="102" y="128"/>
                  <a:pt x="102" y="128"/>
                </a:cubicBezTo>
                <a:cubicBezTo>
                  <a:pt x="128" y="128"/>
                  <a:pt x="128" y="128"/>
                  <a:pt x="128" y="128"/>
                </a:cubicBezTo>
                <a:cubicBezTo>
                  <a:pt x="128" y="128"/>
                  <a:pt x="128" y="128"/>
                  <a:pt x="128" y="128"/>
                </a:cubicBezTo>
                <a:cubicBezTo>
                  <a:pt x="155" y="128"/>
                  <a:pt x="176" y="107"/>
                  <a:pt x="176" y="80"/>
                </a:cubicBezTo>
                <a:moveTo>
                  <a:pt x="128" y="120"/>
                </a:moveTo>
                <a:cubicBezTo>
                  <a:pt x="48" y="120"/>
                  <a:pt x="48" y="120"/>
                  <a:pt x="48" y="120"/>
                </a:cubicBezTo>
                <a:cubicBezTo>
                  <a:pt x="33" y="120"/>
                  <a:pt x="19" y="111"/>
                  <a:pt x="13" y="98"/>
                </a:cubicBezTo>
                <a:cubicBezTo>
                  <a:pt x="81" y="98"/>
                  <a:pt x="81" y="98"/>
                  <a:pt x="81" y="98"/>
                </a:cubicBezTo>
                <a:cubicBezTo>
                  <a:pt x="81" y="98"/>
                  <a:pt x="81" y="98"/>
                  <a:pt x="82" y="98"/>
                </a:cubicBezTo>
                <a:cubicBezTo>
                  <a:pt x="82" y="98"/>
                  <a:pt x="82" y="98"/>
                  <a:pt x="82" y="98"/>
                </a:cubicBezTo>
                <a:cubicBezTo>
                  <a:pt x="82" y="98"/>
                  <a:pt x="82" y="98"/>
                  <a:pt x="82" y="98"/>
                </a:cubicBezTo>
                <a:cubicBezTo>
                  <a:pt x="82" y="98"/>
                  <a:pt x="82" y="98"/>
                  <a:pt x="82" y="98"/>
                </a:cubicBezTo>
                <a:cubicBezTo>
                  <a:pt x="117" y="63"/>
                  <a:pt x="117" y="63"/>
                  <a:pt x="117" y="63"/>
                </a:cubicBezTo>
                <a:cubicBezTo>
                  <a:pt x="117" y="84"/>
                  <a:pt x="117" y="84"/>
                  <a:pt x="117" y="84"/>
                </a:cubicBezTo>
                <a:cubicBezTo>
                  <a:pt x="117" y="85"/>
                  <a:pt x="118" y="86"/>
                  <a:pt x="119" y="86"/>
                </a:cubicBezTo>
                <a:cubicBezTo>
                  <a:pt x="120" y="86"/>
                  <a:pt x="121" y="85"/>
                  <a:pt x="121" y="84"/>
                </a:cubicBezTo>
                <a:cubicBezTo>
                  <a:pt x="121" y="59"/>
                  <a:pt x="121" y="59"/>
                  <a:pt x="121" y="59"/>
                </a:cubicBezTo>
                <a:cubicBezTo>
                  <a:pt x="121" y="59"/>
                  <a:pt x="121" y="59"/>
                  <a:pt x="121" y="58"/>
                </a:cubicBezTo>
                <a:cubicBezTo>
                  <a:pt x="121" y="58"/>
                  <a:pt x="121" y="58"/>
                  <a:pt x="121" y="58"/>
                </a:cubicBezTo>
                <a:cubicBezTo>
                  <a:pt x="121" y="58"/>
                  <a:pt x="121" y="58"/>
                  <a:pt x="121" y="57"/>
                </a:cubicBezTo>
                <a:cubicBezTo>
                  <a:pt x="121" y="57"/>
                  <a:pt x="121" y="57"/>
                  <a:pt x="121" y="57"/>
                </a:cubicBezTo>
                <a:cubicBezTo>
                  <a:pt x="121" y="57"/>
                  <a:pt x="121" y="57"/>
                  <a:pt x="121" y="57"/>
                </a:cubicBezTo>
                <a:cubicBezTo>
                  <a:pt x="121" y="57"/>
                  <a:pt x="120" y="57"/>
                  <a:pt x="120" y="57"/>
                </a:cubicBezTo>
                <a:cubicBezTo>
                  <a:pt x="120" y="57"/>
                  <a:pt x="120" y="57"/>
                  <a:pt x="119" y="57"/>
                </a:cubicBezTo>
                <a:cubicBezTo>
                  <a:pt x="119" y="57"/>
                  <a:pt x="119" y="57"/>
                  <a:pt x="119" y="57"/>
                </a:cubicBezTo>
                <a:cubicBezTo>
                  <a:pt x="95" y="57"/>
                  <a:pt x="95" y="57"/>
                  <a:pt x="95" y="57"/>
                </a:cubicBezTo>
                <a:cubicBezTo>
                  <a:pt x="94" y="57"/>
                  <a:pt x="93" y="58"/>
                  <a:pt x="93" y="59"/>
                </a:cubicBezTo>
                <a:cubicBezTo>
                  <a:pt x="93" y="60"/>
                  <a:pt x="94" y="61"/>
                  <a:pt x="95" y="61"/>
                </a:cubicBezTo>
                <a:cubicBezTo>
                  <a:pt x="114" y="61"/>
                  <a:pt x="114" y="61"/>
                  <a:pt x="114" y="61"/>
                </a:cubicBezTo>
                <a:cubicBezTo>
                  <a:pt x="80" y="94"/>
                  <a:pt x="80" y="94"/>
                  <a:pt x="80" y="94"/>
                </a:cubicBezTo>
                <a:cubicBezTo>
                  <a:pt x="11" y="94"/>
                  <a:pt x="11" y="94"/>
                  <a:pt x="11" y="94"/>
                </a:cubicBezTo>
                <a:cubicBezTo>
                  <a:pt x="9" y="90"/>
                  <a:pt x="8" y="85"/>
                  <a:pt x="8" y="80"/>
                </a:cubicBezTo>
                <a:cubicBezTo>
                  <a:pt x="8" y="77"/>
                  <a:pt x="9" y="73"/>
                  <a:pt x="10" y="70"/>
                </a:cubicBezTo>
                <a:cubicBezTo>
                  <a:pt x="69" y="70"/>
                  <a:pt x="69" y="70"/>
                  <a:pt x="69" y="70"/>
                </a:cubicBezTo>
                <a:cubicBezTo>
                  <a:pt x="70" y="70"/>
                  <a:pt x="71" y="69"/>
                  <a:pt x="71" y="68"/>
                </a:cubicBezTo>
                <a:cubicBezTo>
                  <a:pt x="71" y="67"/>
                  <a:pt x="70" y="66"/>
                  <a:pt x="69" y="66"/>
                </a:cubicBezTo>
                <a:cubicBezTo>
                  <a:pt x="11" y="66"/>
                  <a:pt x="11" y="66"/>
                  <a:pt x="11" y="66"/>
                </a:cubicBezTo>
                <a:cubicBezTo>
                  <a:pt x="16" y="52"/>
                  <a:pt x="29" y="42"/>
                  <a:pt x="44" y="40"/>
                </a:cubicBezTo>
                <a:cubicBezTo>
                  <a:pt x="47" y="40"/>
                  <a:pt x="50" y="38"/>
                  <a:pt x="51" y="35"/>
                </a:cubicBezTo>
                <a:cubicBezTo>
                  <a:pt x="56" y="19"/>
                  <a:pt x="71" y="8"/>
                  <a:pt x="88" y="8"/>
                </a:cubicBezTo>
                <a:cubicBezTo>
                  <a:pt x="105" y="8"/>
                  <a:pt x="121" y="19"/>
                  <a:pt x="126" y="35"/>
                </a:cubicBezTo>
                <a:cubicBezTo>
                  <a:pt x="127" y="38"/>
                  <a:pt x="130" y="40"/>
                  <a:pt x="133" y="40"/>
                </a:cubicBezTo>
                <a:cubicBezTo>
                  <a:pt x="153" y="43"/>
                  <a:pt x="168" y="60"/>
                  <a:pt x="168" y="80"/>
                </a:cubicBezTo>
                <a:cubicBezTo>
                  <a:pt x="168" y="102"/>
                  <a:pt x="150" y="120"/>
                  <a:pt x="128" y="120"/>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8" name="Freeform 46"/>
          <p:cNvSpPr>
            <a:spLocks noEditPoints="1"/>
          </p:cNvSpPr>
          <p:nvPr/>
        </p:nvSpPr>
        <p:spPr bwMode="auto">
          <a:xfrm>
            <a:off x="9247955" y="2617374"/>
            <a:ext cx="342811" cy="317417"/>
          </a:xfrm>
          <a:custGeom>
            <a:avLst/>
            <a:gdLst>
              <a:gd name="T0" fmla="*/ 16 w 176"/>
              <a:gd name="T1" fmla="*/ 144 h 160"/>
              <a:gd name="T2" fmla="*/ 8 w 176"/>
              <a:gd name="T3" fmla="*/ 24 h 160"/>
              <a:gd name="T4" fmla="*/ 33 w 176"/>
              <a:gd name="T5" fmla="*/ 16 h 160"/>
              <a:gd name="T6" fmla="*/ 56 w 176"/>
              <a:gd name="T7" fmla="*/ 12 h 160"/>
              <a:gd name="T8" fmla="*/ 33 w 176"/>
              <a:gd name="T9" fmla="*/ 8 h 160"/>
              <a:gd name="T10" fmla="*/ 0 w 176"/>
              <a:gd name="T11" fmla="*/ 24 h 160"/>
              <a:gd name="T12" fmla="*/ 16 w 176"/>
              <a:gd name="T13" fmla="*/ 152 h 160"/>
              <a:gd name="T14" fmla="*/ 108 w 176"/>
              <a:gd name="T15" fmla="*/ 148 h 160"/>
              <a:gd name="T16" fmla="*/ 44 w 176"/>
              <a:gd name="T17" fmla="*/ 4 h 160"/>
              <a:gd name="T18" fmla="*/ 44 w 176"/>
              <a:gd name="T19" fmla="*/ 20 h 160"/>
              <a:gd name="T20" fmla="*/ 44 w 176"/>
              <a:gd name="T21" fmla="*/ 4 h 160"/>
              <a:gd name="T22" fmla="*/ 114 w 176"/>
              <a:gd name="T23" fmla="*/ 75 h 160"/>
              <a:gd name="T24" fmla="*/ 72 w 176"/>
              <a:gd name="T25" fmla="*/ 53 h 160"/>
              <a:gd name="T26" fmla="*/ 68 w 176"/>
              <a:gd name="T27" fmla="*/ 102 h 160"/>
              <a:gd name="T28" fmla="*/ 74 w 176"/>
              <a:gd name="T29" fmla="*/ 108 h 160"/>
              <a:gd name="T30" fmla="*/ 114 w 176"/>
              <a:gd name="T31" fmla="*/ 85 h 160"/>
              <a:gd name="T32" fmla="*/ 114 w 176"/>
              <a:gd name="T33" fmla="*/ 75 h 160"/>
              <a:gd name="T34" fmla="*/ 76 w 176"/>
              <a:gd name="T35" fmla="*/ 104 h 160"/>
              <a:gd name="T36" fmla="*/ 72 w 176"/>
              <a:gd name="T37" fmla="*/ 102 h 160"/>
              <a:gd name="T38" fmla="*/ 74 w 176"/>
              <a:gd name="T39" fmla="*/ 57 h 160"/>
              <a:gd name="T40" fmla="*/ 76 w 176"/>
              <a:gd name="T41" fmla="*/ 57 h 160"/>
              <a:gd name="T42" fmla="*/ 112 w 176"/>
              <a:gd name="T43" fmla="*/ 80 h 160"/>
              <a:gd name="T44" fmla="*/ 160 w 176"/>
              <a:gd name="T45" fmla="*/ 8 h 160"/>
              <a:gd name="T46" fmla="*/ 68 w 176"/>
              <a:gd name="T47" fmla="*/ 12 h 160"/>
              <a:gd name="T48" fmla="*/ 160 w 176"/>
              <a:gd name="T49" fmla="*/ 16 h 160"/>
              <a:gd name="T50" fmla="*/ 168 w 176"/>
              <a:gd name="T51" fmla="*/ 136 h 160"/>
              <a:gd name="T52" fmla="*/ 144 w 176"/>
              <a:gd name="T53" fmla="*/ 144 h 160"/>
              <a:gd name="T54" fmla="*/ 120 w 176"/>
              <a:gd name="T55" fmla="*/ 148 h 160"/>
              <a:gd name="T56" fmla="*/ 144 w 176"/>
              <a:gd name="T57" fmla="*/ 152 h 160"/>
              <a:gd name="T58" fmla="*/ 176 w 176"/>
              <a:gd name="T59" fmla="*/ 136 h 160"/>
              <a:gd name="T60" fmla="*/ 160 w 176"/>
              <a:gd name="T61" fmla="*/ 8 h 160"/>
              <a:gd name="T62" fmla="*/ 124 w 176"/>
              <a:gd name="T63" fmla="*/ 148 h 160"/>
              <a:gd name="T64" fmla="*/ 140 w 176"/>
              <a:gd name="T65" fmla="*/ 14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60">
                <a:moveTo>
                  <a:pt x="104" y="144"/>
                </a:moveTo>
                <a:cubicBezTo>
                  <a:pt x="16" y="144"/>
                  <a:pt x="16" y="144"/>
                  <a:pt x="16" y="144"/>
                </a:cubicBezTo>
                <a:cubicBezTo>
                  <a:pt x="12" y="144"/>
                  <a:pt x="8" y="141"/>
                  <a:pt x="8" y="136"/>
                </a:cubicBezTo>
                <a:cubicBezTo>
                  <a:pt x="8" y="24"/>
                  <a:pt x="8" y="24"/>
                  <a:pt x="8" y="24"/>
                </a:cubicBezTo>
                <a:cubicBezTo>
                  <a:pt x="8" y="20"/>
                  <a:pt x="12" y="16"/>
                  <a:pt x="16" y="16"/>
                </a:cubicBezTo>
                <a:cubicBezTo>
                  <a:pt x="33" y="16"/>
                  <a:pt x="33" y="16"/>
                  <a:pt x="33" y="16"/>
                </a:cubicBezTo>
                <a:cubicBezTo>
                  <a:pt x="35" y="21"/>
                  <a:pt x="39" y="24"/>
                  <a:pt x="44" y="24"/>
                </a:cubicBezTo>
                <a:cubicBezTo>
                  <a:pt x="51" y="24"/>
                  <a:pt x="56" y="19"/>
                  <a:pt x="56" y="12"/>
                </a:cubicBezTo>
                <a:cubicBezTo>
                  <a:pt x="56" y="5"/>
                  <a:pt x="51" y="0"/>
                  <a:pt x="44" y="0"/>
                </a:cubicBezTo>
                <a:cubicBezTo>
                  <a:pt x="39" y="0"/>
                  <a:pt x="35" y="3"/>
                  <a:pt x="33" y="8"/>
                </a:cubicBezTo>
                <a:cubicBezTo>
                  <a:pt x="16" y="8"/>
                  <a:pt x="16" y="8"/>
                  <a:pt x="16" y="8"/>
                </a:cubicBezTo>
                <a:cubicBezTo>
                  <a:pt x="8" y="8"/>
                  <a:pt x="0" y="15"/>
                  <a:pt x="0" y="24"/>
                </a:cubicBezTo>
                <a:cubicBezTo>
                  <a:pt x="0" y="136"/>
                  <a:pt x="0" y="136"/>
                  <a:pt x="0" y="136"/>
                </a:cubicBezTo>
                <a:cubicBezTo>
                  <a:pt x="0" y="145"/>
                  <a:pt x="8" y="152"/>
                  <a:pt x="16" y="152"/>
                </a:cubicBezTo>
                <a:cubicBezTo>
                  <a:pt x="104" y="152"/>
                  <a:pt x="104" y="152"/>
                  <a:pt x="104" y="152"/>
                </a:cubicBezTo>
                <a:cubicBezTo>
                  <a:pt x="107" y="152"/>
                  <a:pt x="108" y="151"/>
                  <a:pt x="108" y="148"/>
                </a:cubicBezTo>
                <a:cubicBezTo>
                  <a:pt x="108" y="146"/>
                  <a:pt x="107" y="144"/>
                  <a:pt x="104" y="144"/>
                </a:cubicBezTo>
                <a:moveTo>
                  <a:pt x="44" y="4"/>
                </a:moveTo>
                <a:cubicBezTo>
                  <a:pt x="49" y="4"/>
                  <a:pt x="52" y="8"/>
                  <a:pt x="52" y="12"/>
                </a:cubicBezTo>
                <a:cubicBezTo>
                  <a:pt x="52" y="17"/>
                  <a:pt x="49" y="20"/>
                  <a:pt x="44" y="20"/>
                </a:cubicBezTo>
                <a:cubicBezTo>
                  <a:pt x="40" y="20"/>
                  <a:pt x="36" y="17"/>
                  <a:pt x="36" y="12"/>
                </a:cubicBezTo>
                <a:cubicBezTo>
                  <a:pt x="36" y="8"/>
                  <a:pt x="40" y="4"/>
                  <a:pt x="44" y="4"/>
                </a:cubicBezTo>
                <a:moveTo>
                  <a:pt x="114" y="75"/>
                </a:moveTo>
                <a:cubicBezTo>
                  <a:pt x="114" y="75"/>
                  <a:pt x="114" y="75"/>
                  <a:pt x="114" y="75"/>
                </a:cubicBezTo>
                <a:cubicBezTo>
                  <a:pt x="78" y="53"/>
                  <a:pt x="78" y="53"/>
                  <a:pt x="78" y="53"/>
                </a:cubicBezTo>
                <a:cubicBezTo>
                  <a:pt x="76" y="52"/>
                  <a:pt x="74" y="52"/>
                  <a:pt x="72" y="53"/>
                </a:cubicBezTo>
                <a:cubicBezTo>
                  <a:pt x="70" y="54"/>
                  <a:pt x="68" y="56"/>
                  <a:pt x="68" y="58"/>
                </a:cubicBezTo>
                <a:cubicBezTo>
                  <a:pt x="68" y="102"/>
                  <a:pt x="68" y="102"/>
                  <a:pt x="68" y="102"/>
                </a:cubicBezTo>
                <a:cubicBezTo>
                  <a:pt x="68" y="104"/>
                  <a:pt x="70" y="106"/>
                  <a:pt x="72" y="107"/>
                </a:cubicBezTo>
                <a:cubicBezTo>
                  <a:pt x="72" y="108"/>
                  <a:pt x="74" y="108"/>
                  <a:pt x="74" y="108"/>
                </a:cubicBezTo>
                <a:cubicBezTo>
                  <a:pt x="76" y="108"/>
                  <a:pt x="76" y="108"/>
                  <a:pt x="78" y="107"/>
                </a:cubicBezTo>
                <a:cubicBezTo>
                  <a:pt x="114" y="85"/>
                  <a:pt x="114" y="85"/>
                  <a:pt x="114" y="85"/>
                </a:cubicBezTo>
                <a:cubicBezTo>
                  <a:pt x="115" y="84"/>
                  <a:pt x="116" y="82"/>
                  <a:pt x="116" y="80"/>
                </a:cubicBezTo>
                <a:cubicBezTo>
                  <a:pt x="116" y="78"/>
                  <a:pt x="115" y="76"/>
                  <a:pt x="114" y="75"/>
                </a:cubicBezTo>
                <a:moveTo>
                  <a:pt x="112" y="82"/>
                </a:moveTo>
                <a:cubicBezTo>
                  <a:pt x="76" y="104"/>
                  <a:pt x="76" y="104"/>
                  <a:pt x="76" y="104"/>
                </a:cubicBezTo>
                <a:cubicBezTo>
                  <a:pt x="75" y="104"/>
                  <a:pt x="74" y="104"/>
                  <a:pt x="74" y="104"/>
                </a:cubicBezTo>
                <a:cubicBezTo>
                  <a:pt x="73" y="104"/>
                  <a:pt x="72" y="103"/>
                  <a:pt x="72" y="102"/>
                </a:cubicBezTo>
                <a:cubicBezTo>
                  <a:pt x="72" y="58"/>
                  <a:pt x="72" y="58"/>
                  <a:pt x="72" y="58"/>
                </a:cubicBezTo>
                <a:cubicBezTo>
                  <a:pt x="72" y="57"/>
                  <a:pt x="73" y="57"/>
                  <a:pt x="74" y="57"/>
                </a:cubicBezTo>
                <a:cubicBezTo>
                  <a:pt x="74" y="57"/>
                  <a:pt x="74" y="56"/>
                  <a:pt x="74" y="56"/>
                </a:cubicBezTo>
                <a:cubicBezTo>
                  <a:pt x="75" y="56"/>
                  <a:pt x="75" y="56"/>
                  <a:pt x="76" y="57"/>
                </a:cubicBezTo>
                <a:cubicBezTo>
                  <a:pt x="112" y="79"/>
                  <a:pt x="112" y="79"/>
                  <a:pt x="112" y="79"/>
                </a:cubicBezTo>
                <a:cubicBezTo>
                  <a:pt x="112" y="79"/>
                  <a:pt x="112" y="80"/>
                  <a:pt x="112" y="80"/>
                </a:cubicBezTo>
                <a:cubicBezTo>
                  <a:pt x="112" y="81"/>
                  <a:pt x="112" y="81"/>
                  <a:pt x="112" y="82"/>
                </a:cubicBezTo>
                <a:moveTo>
                  <a:pt x="160" y="8"/>
                </a:moveTo>
                <a:cubicBezTo>
                  <a:pt x="72" y="8"/>
                  <a:pt x="72" y="8"/>
                  <a:pt x="72" y="8"/>
                </a:cubicBezTo>
                <a:cubicBezTo>
                  <a:pt x="70" y="8"/>
                  <a:pt x="68" y="10"/>
                  <a:pt x="68" y="12"/>
                </a:cubicBezTo>
                <a:cubicBezTo>
                  <a:pt x="68" y="15"/>
                  <a:pt x="70" y="16"/>
                  <a:pt x="72" y="16"/>
                </a:cubicBezTo>
                <a:cubicBezTo>
                  <a:pt x="160" y="16"/>
                  <a:pt x="160" y="16"/>
                  <a:pt x="160" y="16"/>
                </a:cubicBezTo>
                <a:cubicBezTo>
                  <a:pt x="165" y="16"/>
                  <a:pt x="168" y="20"/>
                  <a:pt x="168" y="24"/>
                </a:cubicBezTo>
                <a:cubicBezTo>
                  <a:pt x="168" y="136"/>
                  <a:pt x="168" y="136"/>
                  <a:pt x="168" y="136"/>
                </a:cubicBezTo>
                <a:cubicBezTo>
                  <a:pt x="168" y="141"/>
                  <a:pt x="165" y="144"/>
                  <a:pt x="160" y="144"/>
                </a:cubicBezTo>
                <a:cubicBezTo>
                  <a:pt x="144" y="144"/>
                  <a:pt x="144" y="144"/>
                  <a:pt x="144" y="144"/>
                </a:cubicBezTo>
                <a:cubicBezTo>
                  <a:pt x="142" y="139"/>
                  <a:pt x="138" y="136"/>
                  <a:pt x="132" y="136"/>
                </a:cubicBezTo>
                <a:cubicBezTo>
                  <a:pt x="126" y="136"/>
                  <a:pt x="120" y="141"/>
                  <a:pt x="120" y="148"/>
                </a:cubicBezTo>
                <a:cubicBezTo>
                  <a:pt x="120" y="155"/>
                  <a:pt x="126" y="160"/>
                  <a:pt x="132" y="160"/>
                </a:cubicBezTo>
                <a:cubicBezTo>
                  <a:pt x="138" y="160"/>
                  <a:pt x="142" y="157"/>
                  <a:pt x="144" y="152"/>
                </a:cubicBezTo>
                <a:cubicBezTo>
                  <a:pt x="160" y="152"/>
                  <a:pt x="160" y="152"/>
                  <a:pt x="160" y="152"/>
                </a:cubicBezTo>
                <a:cubicBezTo>
                  <a:pt x="169" y="152"/>
                  <a:pt x="176" y="145"/>
                  <a:pt x="176" y="136"/>
                </a:cubicBezTo>
                <a:cubicBezTo>
                  <a:pt x="176" y="24"/>
                  <a:pt x="176" y="24"/>
                  <a:pt x="176" y="24"/>
                </a:cubicBezTo>
                <a:cubicBezTo>
                  <a:pt x="176" y="15"/>
                  <a:pt x="169" y="8"/>
                  <a:pt x="160" y="8"/>
                </a:cubicBezTo>
                <a:moveTo>
                  <a:pt x="132" y="156"/>
                </a:moveTo>
                <a:cubicBezTo>
                  <a:pt x="128" y="156"/>
                  <a:pt x="124" y="153"/>
                  <a:pt x="124" y="148"/>
                </a:cubicBezTo>
                <a:cubicBezTo>
                  <a:pt x="124" y="144"/>
                  <a:pt x="128" y="140"/>
                  <a:pt x="132" y="140"/>
                </a:cubicBezTo>
                <a:cubicBezTo>
                  <a:pt x="137" y="140"/>
                  <a:pt x="140" y="144"/>
                  <a:pt x="140" y="148"/>
                </a:cubicBezTo>
                <a:cubicBezTo>
                  <a:pt x="140" y="153"/>
                  <a:pt x="137" y="156"/>
                  <a:pt x="132" y="15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cxnSp>
        <p:nvCxnSpPr>
          <p:cNvPr id="65" name="直接连接符 64"/>
          <p:cNvCxnSpPr/>
          <p:nvPr/>
        </p:nvCxnSpPr>
        <p:spPr bwMode="auto">
          <a:xfrm>
            <a:off x="1468200" y="1510870"/>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75" name="矩形 174"/>
          <p:cNvSpPr/>
          <p:nvPr/>
        </p:nvSpPr>
        <p:spPr>
          <a:xfrm>
            <a:off x="6070508" y="1837523"/>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专属主机</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DeH</a:t>
            </a:r>
            <a:endParaRPr lang="en-US" sz="1000" dirty="0">
              <a:solidFill>
                <a:schemeClr val="tx1">
                  <a:lumMod val="50000"/>
                  <a:lumOff val="50000"/>
                </a:schemeClr>
              </a:solidFill>
              <a:cs typeface="+mn-ea"/>
              <a:sym typeface="+mn-lt"/>
            </a:endParaRPr>
          </a:p>
        </p:txBody>
      </p:sp>
      <p:sp>
        <p:nvSpPr>
          <p:cNvPr id="176" name="矩形 175"/>
          <p:cNvSpPr/>
          <p:nvPr/>
        </p:nvSpPr>
        <p:spPr>
          <a:xfrm>
            <a:off x="7101321" y="1837523"/>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弹性伸缩</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AS</a:t>
            </a:r>
          </a:p>
        </p:txBody>
      </p:sp>
      <p:sp>
        <p:nvSpPr>
          <p:cNvPr id="177" name="矩形 176"/>
          <p:cNvSpPr/>
          <p:nvPr/>
        </p:nvSpPr>
        <p:spPr>
          <a:xfrm>
            <a:off x="8132133" y="1837523"/>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镜像服务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IMS</a:t>
            </a:r>
          </a:p>
        </p:txBody>
      </p:sp>
      <p:sp>
        <p:nvSpPr>
          <p:cNvPr id="180" name="矩形 179"/>
          <p:cNvSpPr/>
          <p:nvPr/>
        </p:nvSpPr>
        <p:spPr>
          <a:xfrm>
            <a:off x="9098843" y="1837523"/>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云容器引擎</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CCE</a:t>
            </a:r>
          </a:p>
        </p:txBody>
      </p:sp>
      <p:sp>
        <p:nvSpPr>
          <p:cNvPr id="181" name="矩形 180"/>
          <p:cNvSpPr/>
          <p:nvPr/>
        </p:nvSpPr>
        <p:spPr>
          <a:xfrm>
            <a:off x="10136004" y="1837523"/>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云容器实例</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CCI</a:t>
            </a:r>
          </a:p>
        </p:txBody>
      </p:sp>
      <p:sp>
        <p:nvSpPr>
          <p:cNvPr id="183" name="矩形 182"/>
          <p:cNvSpPr/>
          <p:nvPr/>
        </p:nvSpPr>
        <p:spPr>
          <a:xfrm>
            <a:off x="11042363" y="1837523"/>
            <a:ext cx="856004"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函数服务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Function Stage</a:t>
            </a:r>
          </a:p>
        </p:txBody>
      </p:sp>
      <p:cxnSp>
        <p:nvCxnSpPr>
          <p:cNvPr id="184" name="直接连接符 183"/>
          <p:cNvCxnSpPr/>
          <p:nvPr/>
        </p:nvCxnSpPr>
        <p:spPr bwMode="auto">
          <a:xfrm>
            <a:off x="1468200" y="2684285"/>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87" name="矩形 186"/>
          <p:cNvSpPr/>
          <p:nvPr/>
        </p:nvSpPr>
        <p:spPr>
          <a:xfrm>
            <a:off x="608255" y="3063404"/>
            <a:ext cx="517410"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存储服务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Storage</a:t>
            </a:r>
          </a:p>
        </p:txBody>
      </p:sp>
      <p:sp>
        <p:nvSpPr>
          <p:cNvPr id="188" name="矩形 187"/>
          <p:cNvSpPr/>
          <p:nvPr/>
        </p:nvSpPr>
        <p:spPr>
          <a:xfrm>
            <a:off x="1758037" y="3063404"/>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对象存储服务</a:t>
            </a:r>
            <a:r>
              <a:rPr lang="en-US" sz="1000" dirty="0">
                <a:solidFill>
                  <a:schemeClr val="tx1">
                    <a:lumMod val="50000"/>
                    <a:lumOff val="50000"/>
                  </a:schemeClr>
                </a:solidFill>
                <a:cs typeface="+mn-ea"/>
                <a:sym typeface="+mn-lt"/>
              </a:rPr>
              <a:t>OBS</a:t>
            </a:r>
          </a:p>
        </p:txBody>
      </p:sp>
      <p:sp>
        <p:nvSpPr>
          <p:cNvPr id="195" name="矩形 194"/>
          <p:cNvSpPr/>
          <p:nvPr/>
        </p:nvSpPr>
        <p:spPr>
          <a:xfrm>
            <a:off x="2846872" y="3063404"/>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云硬盘</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EVS</a:t>
            </a:r>
          </a:p>
        </p:txBody>
      </p:sp>
      <p:sp>
        <p:nvSpPr>
          <p:cNvPr id="200" name="矩形 199"/>
          <p:cNvSpPr/>
          <p:nvPr/>
        </p:nvSpPr>
        <p:spPr>
          <a:xfrm>
            <a:off x="3830074" y="3063404"/>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云硬盘备份</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VBS</a:t>
            </a:r>
          </a:p>
        </p:txBody>
      </p:sp>
      <p:sp>
        <p:nvSpPr>
          <p:cNvPr id="201" name="矩形 200"/>
          <p:cNvSpPr/>
          <p:nvPr/>
        </p:nvSpPr>
        <p:spPr>
          <a:xfrm>
            <a:off x="4905326" y="3063404"/>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云服务器备份</a:t>
            </a:r>
            <a:r>
              <a:rPr lang="en-US" sz="1000" dirty="0">
                <a:solidFill>
                  <a:schemeClr val="tx1">
                    <a:lumMod val="50000"/>
                    <a:lumOff val="50000"/>
                  </a:schemeClr>
                </a:solidFill>
                <a:cs typeface="+mn-ea"/>
                <a:sym typeface="+mn-lt"/>
              </a:rPr>
              <a:t>CSBS</a:t>
            </a:r>
          </a:p>
        </p:txBody>
      </p:sp>
      <p:sp>
        <p:nvSpPr>
          <p:cNvPr id="204" name="矩形 203"/>
          <p:cNvSpPr/>
          <p:nvPr/>
        </p:nvSpPr>
        <p:spPr>
          <a:xfrm>
            <a:off x="5941693" y="3063403"/>
            <a:ext cx="797439" cy="153848"/>
          </a:xfrm>
          <a:prstGeom prst="rect">
            <a:avLst/>
          </a:prstGeom>
        </p:spPr>
        <p:txBody>
          <a:bodyPr wrap="square" lIns="0" tIns="0" rIns="0" bIns="0">
            <a:spAutoFit/>
          </a:bodyPr>
          <a:lstStyle/>
          <a:p>
            <a:pPr algn="ctr"/>
            <a:r>
              <a:rPr lang="en-US" altLang="zh-CN" sz="1000" dirty="0">
                <a:solidFill>
                  <a:schemeClr val="tx1">
                    <a:lumMod val="50000"/>
                    <a:lumOff val="50000"/>
                  </a:schemeClr>
                </a:solidFill>
                <a:cs typeface="+mn-ea"/>
                <a:sym typeface="+mn-lt"/>
              </a:rPr>
              <a:t>CDN</a:t>
            </a:r>
            <a:endParaRPr lang="en-US" sz="1000" dirty="0">
              <a:solidFill>
                <a:schemeClr val="tx1">
                  <a:lumMod val="50000"/>
                  <a:lumOff val="50000"/>
                </a:schemeClr>
              </a:solidFill>
              <a:cs typeface="+mn-ea"/>
              <a:sym typeface="+mn-lt"/>
            </a:endParaRPr>
          </a:p>
        </p:txBody>
      </p:sp>
      <p:sp>
        <p:nvSpPr>
          <p:cNvPr id="205" name="矩形 204"/>
          <p:cNvSpPr/>
          <p:nvPr/>
        </p:nvSpPr>
        <p:spPr>
          <a:xfrm>
            <a:off x="6959014" y="3063404"/>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弹性文件服务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SFS</a:t>
            </a:r>
          </a:p>
        </p:txBody>
      </p:sp>
      <p:sp>
        <p:nvSpPr>
          <p:cNvPr id="212" name="矩形 211"/>
          <p:cNvSpPr/>
          <p:nvPr/>
        </p:nvSpPr>
        <p:spPr>
          <a:xfrm>
            <a:off x="7995381" y="3063404"/>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数据快递服务</a:t>
            </a:r>
            <a:r>
              <a:rPr lang="en-US" sz="1000" dirty="0">
                <a:solidFill>
                  <a:schemeClr val="tx1">
                    <a:lumMod val="50000"/>
                    <a:lumOff val="50000"/>
                  </a:schemeClr>
                </a:solidFill>
                <a:cs typeface="+mn-ea"/>
                <a:sym typeface="+mn-lt"/>
              </a:rPr>
              <a:t>DES</a:t>
            </a:r>
          </a:p>
        </p:txBody>
      </p:sp>
      <p:sp>
        <p:nvSpPr>
          <p:cNvPr id="213" name="矩形 212"/>
          <p:cNvSpPr/>
          <p:nvPr/>
        </p:nvSpPr>
        <p:spPr>
          <a:xfrm>
            <a:off x="9020639" y="3063404"/>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直播加速</a:t>
            </a:r>
            <a:endParaRPr lang="en-US" altLang="zh-CN" sz="1000" dirty="0">
              <a:solidFill>
                <a:schemeClr val="tx1">
                  <a:lumMod val="50000"/>
                  <a:lumOff val="50000"/>
                </a:schemeClr>
              </a:solidFill>
              <a:cs typeface="+mn-ea"/>
              <a:sym typeface="+mn-lt"/>
            </a:endParaRPr>
          </a:p>
          <a:p>
            <a:pPr algn="ctr"/>
            <a:r>
              <a:rPr lang="en-US" altLang="zh-CN" sz="1000" dirty="0">
                <a:solidFill>
                  <a:schemeClr val="tx1">
                    <a:lumMod val="50000"/>
                    <a:lumOff val="50000"/>
                  </a:schemeClr>
                </a:solidFill>
                <a:cs typeface="+mn-ea"/>
                <a:sym typeface="+mn-lt"/>
              </a:rPr>
              <a:t>L</a:t>
            </a:r>
            <a:r>
              <a:rPr lang="en-US" sz="1000" dirty="0">
                <a:solidFill>
                  <a:schemeClr val="tx1">
                    <a:lumMod val="50000"/>
                    <a:lumOff val="50000"/>
                  </a:schemeClr>
                </a:solidFill>
                <a:cs typeface="+mn-ea"/>
                <a:sym typeface="+mn-lt"/>
              </a:rPr>
              <a:t>SA</a:t>
            </a:r>
          </a:p>
        </p:txBody>
      </p:sp>
      <p:sp>
        <p:nvSpPr>
          <p:cNvPr id="215" name="矩形 214"/>
          <p:cNvSpPr/>
          <p:nvPr/>
        </p:nvSpPr>
        <p:spPr>
          <a:xfrm>
            <a:off x="550697" y="4310338"/>
            <a:ext cx="615833"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网络服务</a:t>
            </a:r>
          </a:p>
          <a:p>
            <a:pPr algn="ctr"/>
            <a:r>
              <a:rPr lang="en-US" sz="1000" dirty="0">
                <a:solidFill>
                  <a:schemeClr val="tx1">
                    <a:lumMod val="50000"/>
                    <a:lumOff val="50000"/>
                  </a:schemeClr>
                </a:solidFill>
                <a:cs typeface="+mn-ea"/>
                <a:sym typeface="+mn-lt"/>
              </a:rPr>
              <a:t>Network</a:t>
            </a:r>
          </a:p>
        </p:txBody>
      </p:sp>
      <p:cxnSp>
        <p:nvCxnSpPr>
          <p:cNvPr id="216" name="直接连接符 215"/>
          <p:cNvCxnSpPr/>
          <p:nvPr/>
        </p:nvCxnSpPr>
        <p:spPr bwMode="auto">
          <a:xfrm>
            <a:off x="1468200" y="3829836"/>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256" name="矩形 255"/>
          <p:cNvSpPr/>
          <p:nvPr/>
        </p:nvSpPr>
        <p:spPr>
          <a:xfrm>
            <a:off x="1758037" y="4310338"/>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虚拟私有云</a:t>
            </a:r>
            <a:r>
              <a:rPr lang="en-US" sz="1000" dirty="0">
                <a:solidFill>
                  <a:schemeClr val="tx1">
                    <a:lumMod val="50000"/>
                    <a:lumOff val="50000"/>
                  </a:schemeClr>
                </a:solidFill>
                <a:cs typeface="+mn-ea"/>
                <a:sym typeface="+mn-lt"/>
              </a:rPr>
              <a:t>VPC</a:t>
            </a:r>
          </a:p>
        </p:txBody>
      </p:sp>
      <p:sp>
        <p:nvSpPr>
          <p:cNvPr id="257" name="矩形 256"/>
          <p:cNvSpPr/>
          <p:nvPr/>
        </p:nvSpPr>
        <p:spPr>
          <a:xfrm>
            <a:off x="2781010" y="4310338"/>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弹性负载均衡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ELB</a:t>
            </a:r>
          </a:p>
        </p:txBody>
      </p:sp>
      <p:sp>
        <p:nvSpPr>
          <p:cNvPr id="258" name="矩形 257"/>
          <p:cNvSpPr/>
          <p:nvPr/>
        </p:nvSpPr>
        <p:spPr>
          <a:xfrm>
            <a:off x="3831313" y="4310338"/>
            <a:ext cx="797439" cy="307697"/>
          </a:xfrm>
          <a:prstGeom prst="rect">
            <a:avLst/>
          </a:prstGeom>
        </p:spPr>
        <p:txBody>
          <a:bodyPr wrap="square" lIns="0" tIns="0" rIns="0" bIns="0">
            <a:spAutoFit/>
          </a:bodyPr>
          <a:lstStyle/>
          <a:p>
            <a:pPr algn="ctr"/>
            <a:r>
              <a:rPr lang="en-US" altLang="zh-CN" sz="1000" dirty="0">
                <a:solidFill>
                  <a:schemeClr val="tx1">
                    <a:lumMod val="50000"/>
                    <a:lumOff val="50000"/>
                  </a:schemeClr>
                </a:solidFill>
                <a:cs typeface="+mn-ea"/>
                <a:sym typeface="+mn-lt"/>
              </a:rPr>
              <a:t>NAT</a:t>
            </a:r>
            <a:r>
              <a:rPr lang="zh-CN" altLang="en-US" sz="1000" dirty="0">
                <a:solidFill>
                  <a:schemeClr val="tx1">
                    <a:lumMod val="50000"/>
                    <a:lumOff val="50000"/>
                  </a:schemeClr>
                </a:solidFill>
                <a:cs typeface="+mn-ea"/>
                <a:sym typeface="+mn-lt"/>
              </a:rPr>
              <a:t>网关</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NATgateway</a:t>
            </a:r>
            <a:endParaRPr lang="en-US" sz="1000" dirty="0">
              <a:solidFill>
                <a:schemeClr val="tx1">
                  <a:lumMod val="50000"/>
                  <a:lumOff val="50000"/>
                </a:schemeClr>
              </a:solidFill>
              <a:cs typeface="+mn-ea"/>
              <a:sym typeface="+mn-lt"/>
            </a:endParaRPr>
          </a:p>
        </p:txBody>
      </p:sp>
      <p:sp>
        <p:nvSpPr>
          <p:cNvPr id="259" name="矩形 258"/>
          <p:cNvSpPr/>
          <p:nvPr/>
        </p:nvSpPr>
        <p:spPr>
          <a:xfrm>
            <a:off x="4892328" y="4310338"/>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弹性</a:t>
            </a:r>
            <a:r>
              <a:rPr lang="en-US" altLang="zh-CN" sz="1000" dirty="0">
                <a:solidFill>
                  <a:schemeClr val="tx1">
                    <a:lumMod val="50000"/>
                    <a:lumOff val="50000"/>
                  </a:schemeClr>
                </a:solidFill>
                <a:cs typeface="+mn-ea"/>
                <a:sym typeface="+mn-lt"/>
              </a:rPr>
              <a:t>IP </a:t>
            </a:r>
          </a:p>
          <a:p>
            <a:pPr algn="ctr"/>
            <a:r>
              <a:rPr lang="en-US" sz="1000" dirty="0">
                <a:solidFill>
                  <a:schemeClr val="tx1">
                    <a:lumMod val="50000"/>
                    <a:lumOff val="50000"/>
                  </a:schemeClr>
                </a:solidFill>
                <a:cs typeface="+mn-ea"/>
                <a:sym typeface="+mn-lt"/>
              </a:rPr>
              <a:t>IP(EIP)</a:t>
            </a:r>
          </a:p>
        </p:txBody>
      </p:sp>
      <p:sp>
        <p:nvSpPr>
          <p:cNvPr id="260" name="矩形 259"/>
          <p:cNvSpPr/>
          <p:nvPr/>
        </p:nvSpPr>
        <p:spPr>
          <a:xfrm>
            <a:off x="5855990" y="4310338"/>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云专线</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IP(EIP)</a:t>
            </a:r>
          </a:p>
        </p:txBody>
      </p:sp>
      <p:sp>
        <p:nvSpPr>
          <p:cNvPr id="263" name="矩形 262"/>
          <p:cNvSpPr/>
          <p:nvPr/>
        </p:nvSpPr>
        <p:spPr>
          <a:xfrm>
            <a:off x="6959013" y="4310338"/>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虚拟专有网络</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VPN</a:t>
            </a:r>
          </a:p>
        </p:txBody>
      </p:sp>
      <p:sp>
        <p:nvSpPr>
          <p:cNvPr id="264" name="矩形 263"/>
          <p:cNvSpPr/>
          <p:nvPr/>
        </p:nvSpPr>
        <p:spPr>
          <a:xfrm>
            <a:off x="7989826" y="4310338"/>
            <a:ext cx="79743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云解析</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DNS</a:t>
            </a:r>
          </a:p>
        </p:txBody>
      </p:sp>
      <p:sp>
        <p:nvSpPr>
          <p:cNvPr id="74" name="Freeform 50"/>
          <p:cNvSpPr>
            <a:spLocks noEditPoints="1"/>
          </p:cNvSpPr>
          <p:nvPr/>
        </p:nvSpPr>
        <p:spPr bwMode="auto">
          <a:xfrm>
            <a:off x="709429" y="3860897"/>
            <a:ext cx="322178" cy="352333"/>
          </a:xfrm>
          <a:custGeom>
            <a:avLst/>
            <a:gdLst>
              <a:gd name="T0" fmla="*/ 136 w 164"/>
              <a:gd name="T1" fmla="*/ 35 h 176"/>
              <a:gd name="T2" fmla="*/ 82 w 164"/>
              <a:gd name="T3" fmla="*/ 0 h 176"/>
              <a:gd name="T4" fmla="*/ 29 w 164"/>
              <a:gd name="T5" fmla="*/ 35 h 176"/>
              <a:gd name="T6" fmla="*/ 25 w 164"/>
              <a:gd name="T7" fmla="*/ 88 h 176"/>
              <a:gd name="T8" fmla="*/ 29 w 164"/>
              <a:gd name="T9" fmla="*/ 141 h 176"/>
              <a:gd name="T10" fmla="*/ 82 w 164"/>
              <a:gd name="T11" fmla="*/ 176 h 176"/>
              <a:gd name="T12" fmla="*/ 136 w 164"/>
              <a:gd name="T13" fmla="*/ 141 h 176"/>
              <a:gd name="T14" fmla="*/ 139 w 164"/>
              <a:gd name="T15" fmla="*/ 88 h 176"/>
              <a:gd name="T16" fmla="*/ 136 w 164"/>
              <a:gd name="T17" fmla="*/ 43 h 176"/>
              <a:gd name="T18" fmla="*/ 142 w 164"/>
              <a:gd name="T19" fmla="*/ 73 h 176"/>
              <a:gd name="T20" fmla="*/ 116 w 164"/>
              <a:gd name="T21" fmla="*/ 68 h 176"/>
              <a:gd name="T22" fmla="*/ 136 w 164"/>
              <a:gd name="T23" fmla="*/ 43 h 176"/>
              <a:gd name="T24" fmla="*/ 82 w 164"/>
              <a:gd name="T25" fmla="*/ 118 h 176"/>
              <a:gd name="T26" fmla="*/ 57 w 164"/>
              <a:gd name="T27" fmla="*/ 103 h 176"/>
              <a:gd name="T28" fmla="*/ 57 w 164"/>
              <a:gd name="T29" fmla="*/ 73 h 176"/>
              <a:gd name="T30" fmla="*/ 82 w 164"/>
              <a:gd name="T31" fmla="*/ 58 h 176"/>
              <a:gd name="T32" fmla="*/ 108 w 164"/>
              <a:gd name="T33" fmla="*/ 73 h 176"/>
              <a:gd name="T34" fmla="*/ 108 w 164"/>
              <a:gd name="T35" fmla="*/ 103 h 176"/>
              <a:gd name="T36" fmla="*/ 107 w 164"/>
              <a:gd name="T37" fmla="*/ 113 h 176"/>
              <a:gd name="T38" fmla="*/ 92 w 164"/>
              <a:gd name="T39" fmla="*/ 122 h 176"/>
              <a:gd name="T40" fmla="*/ 107 w 164"/>
              <a:gd name="T41" fmla="*/ 113 h 176"/>
              <a:gd name="T42" fmla="*/ 60 w 164"/>
              <a:gd name="T43" fmla="*/ 127 h 176"/>
              <a:gd name="T44" fmla="*/ 65 w 164"/>
              <a:gd name="T45" fmla="*/ 118 h 176"/>
              <a:gd name="T46" fmla="*/ 48 w 164"/>
              <a:gd name="T47" fmla="*/ 97 h 176"/>
              <a:gd name="T48" fmla="*/ 48 w 164"/>
              <a:gd name="T49" fmla="*/ 79 h 176"/>
              <a:gd name="T50" fmla="*/ 48 w 164"/>
              <a:gd name="T51" fmla="*/ 97 h 176"/>
              <a:gd name="T52" fmla="*/ 60 w 164"/>
              <a:gd name="T53" fmla="*/ 49 h 176"/>
              <a:gd name="T54" fmla="*/ 65 w 164"/>
              <a:gd name="T55" fmla="*/ 58 h 176"/>
              <a:gd name="T56" fmla="*/ 92 w 164"/>
              <a:gd name="T57" fmla="*/ 54 h 176"/>
              <a:gd name="T58" fmla="*/ 107 w 164"/>
              <a:gd name="T59" fmla="*/ 63 h 176"/>
              <a:gd name="T60" fmla="*/ 92 w 164"/>
              <a:gd name="T61" fmla="*/ 54 h 176"/>
              <a:gd name="T62" fmla="*/ 127 w 164"/>
              <a:gd name="T63" fmla="*/ 88 h 176"/>
              <a:gd name="T64" fmla="*/ 117 w 164"/>
              <a:gd name="T65" fmla="*/ 88 h 176"/>
              <a:gd name="T66" fmla="*/ 82 w 164"/>
              <a:gd name="T67" fmla="*/ 8 h 176"/>
              <a:gd name="T68" fmla="*/ 82 w 164"/>
              <a:gd name="T69" fmla="*/ 49 h 176"/>
              <a:gd name="T70" fmla="*/ 82 w 164"/>
              <a:gd name="T71" fmla="*/ 8 h 176"/>
              <a:gd name="T72" fmla="*/ 29 w 164"/>
              <a:gd name="T73" fmla="*/ 43 h 176"/>
              <a:gd name="T74" fmla="*/ 49 w 164"/>
              <a:gd name="T75" fmla="*/ 68 h 176"/>
              <a:gd name="T76" fmla="*/ 23 w 164"/>
              <a:gd name="T77" fmla="*/ 73 h 176"/>
              <a:gd name="T78" fmla="*/ 29 w 164"/>
              <a:gd name="T79" fmla="*/ 133 h 176"/>
              <a:gd name="T80" fmla="*/ 23 w 164"/>
              <a:gd name="T81" fmla="*/ 103 h 176"/>
              <a:gd name="T82" fmla="*/ 49 w 164"/>
              <a:gd name="T83" fmla="*/ 107 h 176"/>
              <a:gd name="T84" fmla="*/ 29 w 164"/>
              <a:gd name="T85" fmla="*/ 133 h 176"/>
              <a:gd name="T86" fmla="*/ 62 w 164"/>
              <a:gd name="T87" fmla="*/ 135 h 176"/>
              <a:gd name="T88" fmla="*/ 103 w 164"/>
              <a:gd name="T89" fmla="*/ 135 h 176"/>
              <a:gd name="T90" fmla="*/ 151 w 164"/>
              <a:gd name="T91" fmla="*/ 128 h 176"/>
              <a:gd name="T92" fmla="*/ 112 w 164"/>
              <a:gd name="T93" fmla="*/ 129 h 176"/>
              <a:gd name="T94" fmla="*/ 133 w 164"/>
              <a:gd name="T95" fmla="*/ 93 h 176"/>
              <a:gd name="T96" fmla="*/ 151 w 164"/>
              <a:gd name="T97"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4" h="176">
                <a:moveTo>
                  <a:pt x="158" y="44"/>
                </a:moveTo>
                <a:cubicBezTo>
                  <a:pt x="155" y="38"/>
                  <a:pt x="147" y="35"/>
                  <a:pt x="136" y="35"/>
                </a:cubicBezTo>
                <a:cubicBezTo>
                  <a:pt x="128" y="35"/>
                  <a:pt x="120" y="36"/>
                  <a:pt x="111" y="39"/>
                </a:cubicBezTo>
                <a:cubicBezTo>
                  <a:pt x="105" y="15"/>
                  <a:pt x="94" y="0"/>
                  <a:pt x="82" y="0"/>
                </a:cubicBezTo>
                <a:cubicBezTo>
                  <a:pt x="70" y="0"/>
                  <a:pt x="60" y="15"/>
                  <a:pt x="54" y="39"/>
                </a:cubicBezTo>
                <a:cubicBezTo>
                  <a:pt x="45" y="36"/>
                  <a:pt x="36" y="35"/>
                  <a:pt x="29" y="35"/>
                </a:cubicBezTo>
                <a:cubicBezTo>
                  <a:pt x="18" y="35"/>
                  <a:pt x="10" y="38"/>
                  <a:pt x="6" y="44"/>
                </a:cubicBezTo>
                <a:cubicBezTo>
                  <a:pt x="0" y="54"/>
                  <a:pt x="8" y="71"/>
                  <a:pt x="25" y="88"/>
                </a:cubicBezTo>
                <a:cubicBezTo>
                  <a:pt x="8" y="105"/>
                  <a:pt x="0" y="122"/>
                  <a:pt x="6" y="132"/>
                </a:cubicBezTo>
                <a:cubicBezTo>
                  <a:pt x="10" y="138"/>
                  <a:pt x="18" y="141"/>
                  <a:pt x="29" y="141"/>
                </a:cubicBezTo>
                <a:cubicBezTo>
                  <a:pt x="36" y="141"/>
                  <a:pt x="45" y="140"/>
                  <a:pt x="54" y="137"/>
                </a:cubicBezTo>
                <a:cubicBezTo>
                  <a:pt x="60" y="160"/>
                  <a:pt x="70" y="176"/>
                  <a:pt x="82" y="176"/>
                </a:cubicBezTo>
                <a:cubicBezTo>
                  <a:pt x="94" y="176"/>
                  <a:pt x="105" y="160"/>
                  <a:pt x="111" y="137"/>
                </a:cubicBezTo>
                <a:cubicBezTo>
                  <a:pt x="120" y="140"/>
                  <a:pt x="128" y="141"/>
                  <a:pt x="136" y="141"/>
                </a:cubicBezTo>
                <a:cubicBezTo>
                  <a:pt x="147" y="141"/>
                  <a:pt x="155" y="138"/>
                  <a:pt x="158" y="132"/>
                </a:cubicBezTo>
                <a:cubicBezTo>
                  <a:pt x="164" y="122"/>
                  <a:pt x="156" y="105"/>
                  <a:pt x="139" y="88"/>
                </a:cubicBezTo>
                <a:cubicBezTo>
                  <a:pt x="156" y="71"/>
                  <a:pt x="164" y="54"/>
                  <a:pt x="158" y="44"/>
                </a:cubicBezTo>
                <a:moveTo>
                  <a:pt x="136" y="43"/>
                </a:moveTo>
                <a:cubicBezTo>
                  <a:pt x="144" y="43"/>
                  <a:pt x="150" y="45"/>
                  <a:pt x="151" y="48"/>
                </a:cubicBezTo>
                <a:cubicBezTo>
                  <a:pt x="154" y="51"/>
                  <a:pt x="152" y="60"/>
                  <a:pt x="142" y="73"/>
                </a:cubicBezTo>
                <a:cubicBezTo>
                  <a:pt x="139" y="76"/>
                  <a:pt x="136" y="79"/>
                  <a:pt x="133" y="82"/>
                </a:cubicBezTo>
                <a:cubicBezTo>
                  <a:pt x="128" y="78"/>
                  <a:pt x="122" y="73"/>
                  <a:pt x="116" y="68"/>
                </a:cubicBezTo>
                <a:cubicBezTo>
                  <a:pt x="115" y="61"/>
                  <a:pt x="114" y="53"/>
                  <a:pt x="112" y="46"/>
                </a:cubicBezTo>
                <a:cubicBezTo>
                  <a:pt x="121" y="44"/>
                  <a:pt x="129" y="43"/>
                  <a:pt x="136" y="43"/>
                </a:cubicBezTo>
                <a:moveTo>
                  <a:pt x="95" y="111"/>
                </a:moveTo>
                <a:cubicBezTo>
                  <a:pt x="91" y="113"/>
                  <a:pt x="87" y="115"/>
                  <a:pt x="82" y="118"/>
                </a:cubicBezTo>
                <a:cubicBezTo>
                  <a:pt x="78" y="115"/>
                  <a:pt x="73" y="113"/>
                  <a:pt x="69" y="111"/>
                </a:cubicBezTo>
                <a:cubicBezTo>
                  <a:pt x="65" y="108"/>
                  <a:pt x="61" y="105"/>
                  <a:pt x="57" y="103"/>
                </a:cubicBezTo>
                <a:cubicBezTo>
                  <a:pt x="56" y="98"/>
                  <a:pt x="56" y="93"/>
                  <a:pt x="56" y="88"/>
                </a:cubicBezTo>
                <a:cubicBezTo>
                  <a:pt x="56" y="83"/>
                  <a:pt x="56" y="78"/>
                  <a:pt x="57" y="73"/>
                </a:cubicBezTo>
                <a:cubicBezTo>
                  <a:pt x="61" y="70"/>
                  <a:pt x="65" y="68"/>
                  <a:pt x="69" y="65"/>
                </a:cubicBezTo>
                <a:cubicBezTo>
                  <a:pt x="73" y="62"/>
                  <a:pt x="78" y="60"/>
                  <a:pt x="82" y="58"/>
                </a:cubicBezTo>
                <a:cubicBezTo>
                  <a:pt x="87" y="60"/>
                  <a:pt x="91" y="62"/>
                  <a:pt x="95" y="65"/>
                </a:cubicBezTo>
                <a:cubicBezTo>
                  <a:pt x="100" y="68"/>
                  <a:pt x="104" y="70"/>
                  <a:pt x="108" y="73"/>
                </a:cubicBezTo>
                <a:cubicBezTo>
                  <a:pt x="108" y="78"/>
                  <a:pt x="109" y="83"/>
                  <a:pt x="109" y="88"/>
                </a:cubicBezTo>
                <a:cubicBezTo>
                  <a:pt x="109" y="93"/>
                  <a:pt x="108" y="98"/>
                  <a:pt x="108" y="103"/>
                </a:cubicBezTo>
                <a:cubicBezTo>
                  <a:pt x="104" y="105"/>
                  <a:pt x="100" y="108"/>
                  <a:pt x="95" y="111"/>
                </a:cubicBezTo>
                <a:moveTo>
                  <a:pt x="107" y="113"/>
                </a:moveTo>
                <a:cubicBezTo>
                  <a:pt x="106" y="118"/>
                  <a:pt x="106" y="123"/>
                  <a:pt x="105" y="127"/>
                </a:cubicBezTo>
                <a:cubicBezTo>
                  <a:pt x="100" y="125"/>
                  <a:pt x="96" y="124"/>
                  <a:pt x="92" y="122"/>
                </a:cubicBezTo>
                <a:cubicBezTo>
                  <a:pt x="94" y="120"/>
                  <a:pt x="97" y="119"/>
                  <a:pt x="99" y="118"/>
                </a:cubicBezTo>
                <a:cubicBezTo>
                  <a:pt x="102" y="116"/>
                  <a:pt x="105" y="114"/>
                  <a:pt x="107" y="113"/>
                </a:cubicBezTo>
                <a:moveTo>
                  <a:pt x="73" y="122"/>
                </a:moveTo>
                <a:cubicBezTo>
                  <a:pt x="68" y="124"/>
                  <a:pt x="64" y="125"/>
                  <a:pt x="60" y="127"/>
                </a:cubicBezTo>
                <a:cubicBezTo>
                  <a:pt x="59" y="123"/>
                  <a:pt x="58" y="118"/>
                  <a:pt x="57" y="113"/>
                </a:cubicBezTo>
                <a:cubicBezTo>
                  <a:pt x="60" y="114"/>
                  <a:pt x="62" y="116"/>
                  <a:pt x="65" y="118"/>
                </a:cubicBezTo>
                <a:cubicBezTo>
                  <a:pt x="68" y="119"/>
                  <a:pt x="70" y="120"/>
                  <a:pt x="73" y="122"/>
                </a:cubicBezTo>
                <a:moveTo>
                  <a:pt x="48" y="97"/>
                </a:moveTo>
                <a:cubicBezTo>
                  <a:pt x="44" y="94"/>
                  <a:pt x="41" y="91"/>
                  <a:pt x="37" y="88"/>
                </a:cubicBezTo>
                <a:cubicBezTo>
                  <a:pt x="41" y="85"/>
                  <a:pt x="44" y="82"/>
                  <a:pt x="48" y="79"/>
                </a:cubicBezTo>
                <a:cubicBezTo>
                  <a:pt x="48" y="82"/>
                  <a:pt x="48" y="85"/>
                  <a:pt x="48" y="88"/>
                </a:cubicBezTo>
                <a:cubicBezTo>
                  <a:pt x="48" y="91"/>
                  <a:pt x="48" y="94"/>
                  <a:pt x="48" y="97"/>
                </a:cubicBezTo>
                <a:moveTo>
                  <a:pt x="57" y="63"/>
                </a:moveTo>
                <a:cubicBezTo>
                  <a:pt x="58" y="58"/>
                  <a:pt x="59" y="53"/>
                  <a:pt x="60" y="49"/>
                </a:cubicBezTo>
                <a:cubicBezTo>
                  <a:pt x="64" y="50"/>
                  <a:pt x="68" y="52"/>
                  <a:pt x="73" y="54"/>
                </a:cubicBezTo>
                <a:cubicBezTo>
                  <a:pt x="70" y="55"/>
                  <a:pt x="68" y="57"/>
                  <a:pt x="65" y="58"/>
                </a:cubicBezTo>
                <a:cubicBezTo>
                  <a:pt x="62" y="60"/>
                  <a:pt x="60" y="61"/>
                  <a:pt x="57" y="63"/>
                </a:cubicBezTo>
                <a:moveTo>
                  <a:pt x="92" y="54"/>
                </a:moveTo>
                <a:cubicBezTo>
                  <a:pt x="96" y="52"/>
                  <a:pt x="100" y="50"/>
                  <a:pt x="105" y="49"/>
                </a:cubicBezTo>
                <a:cubicBezTo>
                  <a:pt x="106" y="53"/>
                  <a:pt x="106" y="58"/>
                  <a:pt x="107" y="63"/>
                </a:cubicBezTo>
                <a:cubicBezTo>
                  <a:pt x="105" y="61"/>
                  <a:pt x="102" y="60"/>
                  <a:pt x="99" y="58"/>
                </a:cubicBezTo>
                <a:cubicBezTo>
                  <a:pt x="97" y="57"/>
                  <a:pt x="94" y="55"/>
                  <a:pt x="92" y="54"/>
                </a:cubicBezTo>
                <a:moveTo>
                  <a:pt x="116" y="79"/>
                </a:moveTo>
                <a:cubicBezTo>
                  <a:pt x="120" y="82"/>
                  <a:pt x="124" y="85"/>
                  <a:pt x="127" y="88"/>
                </a:cubicBezTo>
                <a:cubicBezTo>
                  <a:pt x="124" y="91"/>
                  <a:pt x="120" y="94"/>
                  <a:pt x="116" y="97"/>
                </a:cubicBezTo>
                <a:cubicBezTo>
                  <a:pt x="116" y="94"/>
                  <a:pt x="117" y="91"/>
                  <a:pt x="117" y="88"/>
                </a:cubicBezTo>
                <a:cubicBezTo>
                  <a:pt x="117" y="85"/>
                  <a:pt x="116" y="82"/>
                  <a:pt x="116" y="79"/>
                </a:cubicBezTo>
                <a:moveTo>
                  <a:pt x="82" y="8"/>
                </a:moveTo>
                <a:cubicBezTo>
                  <a:pt x="89" y="8"/>
                  <a:pt x="97" y="20"/>
                  <a:pt x="103" y="41"/>
                </a:cubicBezTo>
                <a:cubicBezTo>
                  <a:pt x="96" y="43"/>
                  <a:pt x="89" y="46"/>
                  <a:pt x="82" y="49"/>
                </a:cubicBezTo>
                <a:cubicBezTo>
                  <a:pt x="75" y="46"/>
                  <a:pt x="68" y="43"/>
                  <a:pt x="62" y="41"/>
                </a:cubicBezTo>
                <a:cubicBezTo>
                  <a:pt x="67" y="20"/>
                  <a:pt x="76" y="8"/>
                  <a:pt x="82" y="8"/>
                </a:cubicBezTo>
                <a:moveTo>
                  <a:pt x="13" y="48"/>
                </a:moveTo>
                <a:cubicBezTo>
                  <a:pt x="15" y="45"/>
                  <a:pt x="21" y="43"/>
                  <a:pt x="29" y="43"/>
                </a:cubicBezTo>
                <a:cubicBezTo>
                  <a:pt x="36" y="43"/>
                  <a:pt x="43" y="44"/>
                  <a:pt x="52" y="46"/>
                </a:cubicBezTo>
                <a:cubicBezTo>
                  <a:pt x="51" y="53"/>
                  <a:pt x="49" y="61"/>
                  <a:pt x="49" y="68"/>
                </a:cubicBezTo>
                <a:cubicBezTo>
                  <a:pt x="42" y="73"/>
                  <a:pt x="37" y="78"/>
                  <a:pt x="31" y="82"/>
                </a:cubicBezTo>
                <a:cubicBezTo>
                  <a:pt x="28" y="79"/>
                  <a:pt x="25" y="76"/>
                  <a:pt x="23" y="73"/>
                </a:cubicBezTo>
                <a:cubicBezTo>
                  <a:pt x="12" y="60"/>
                  <a:pt x="11" y="51"/>
                  <a:pt x="13" y="48"/>
                </a:cubicBezTo>
                <a:moveTo>
                  <a:pt x="29" y="133"/>
                </a:moveTo>
                <a:cubicBezTo>
                  <a:pt x="21" y="133"/>
                  <a:pt x="15" y="131"/>
                  <a:pt x="13" y="128"/>
                </a:cubicBezTo>
                <a:cubicBezTo>
                  <a:pt x="11" y="124"/>
                  <a:pt x="12" y="116"/>
                  <a:pt x="23" y="103"/>
                </a:cubicBezTo>
                <a:cubicBezTo>
                  <a:pt x="25" y="100"/>
                  <a:pt x="28" y="96"/>
                  <a:pt x="31" y="93"/>
                </a:cubicBezTo>
                <a:cubicBezTo>
                  <a:pt x="37" y="98"/>
                  <a:pt x="42" y="103"/>
                  <a:pt x="49" y="107"/>
                </a:cubicBezTo>
                <a:cubicBezTo>
                  <a:pt x="49" y="115"/>
                  <a:pt x="51" y="122"/>
                  <a:pt x="52" y="129"/>
                </a:cubicBezTo>
                <a:cubicBezTo>
                  <a:pt x="43" y="132"/>
                  <a:pt x="36" y="133"/>
                  <a:pt x="29" y="133"/>
                </a:cubicBezTo>
                <a:moveTo>
                  <a:pt x="82" y="168"/>
                </a:moveTo>
                <a:cubicBezTo>
                  <a:pt x="76" y="168"/>
                  <a:pt x="67" y="156"/>
                  <a:pt x="62" y="135"/>
                </a:cubicBezTo>
                <a:cubicBezTo>
                  <a:pt x="68" y="133"/>
                  <a:pt x="75" y="130"/>
                  <a:pt x="82" y="126"/>
                </a:cubicBezTo>
                <a:cubicBezTo>
                  <a:pt x="89" y="130"/>
                  <a:pt x="96" y="133"/>
                  <a:pt x="103" y="135"/>
                </a:cubicBezTo>
                <a:cubicBezTo>
                  <a:pt x="97" y="156"/>
                  <a:pt x="89" y="168"/>
                  <a:pt x="82" y="168"/>
                </a:cubicBezTo>
                <a:moveTo>
                  <a:pt x="151" y="128"/>
                </a:moveTo>
                <a:cubicBezTo>
                  <a:pt x="150" y="131"/>
                  <a:pt x="144" y="133"/>
                  <a:pt x="136" y="133"/>
                </a:cubicBezTo>
                <a:cubicBezTo>
                  <a:pt x="129" y="133"/>
                  <a:pt x="121" y="132"/>
                  <a:pt x="112" y="129"/>
                </a:cubicBezTo>
                <a:cubicBezTo>
                  <a:pt x="114" y="122"/>
                  <a:pt x="115" y="115"/>
                  <a:pt x="116" y="107"/>
                </a:cubicBezTo>
                <a:cubicBezTo>
                  <a:pt x="122" y="103"/>
                  <a:pt x="128" y="98"/>
                  <a:pt x="133" y="93"/>
                </a:cubicBezTo>
                <a:cubicBezTo>
                  <a:pt x="136" y="96"/>
                  <a:pt x="139" y="100"/>
                  <a:pt x="142" y="103"/>
                </a:cubicBezTo>
                <a:cubicBezTo>
                  <a:pt x="152" y="116"/>
                  <a:pt x="154" y="124"/>
                  <a:pt x="151" y="128"/>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5" name="Freeform 51"/>
          <p:cNvSpPr>
            <a:spLocks noEditPoints="1"/>
          </p:cNvSpPr>
          <p:nvPr/>
        </p:nvSpPr>
        <p:spPr bwMode="auto">
          <a:xfrm>
            <a:off x="2020363" y="3913271"/>
            <a:ext cx="345985" cy="257108"/>
          </a:xfrm>
          <a:custGeom>
            <a:avLst/>
            <a:gdLst>
              <a:gd name="T0" fmla="*/ 133 w 176"/>
              <a:gd name="T1" fmla="*/ 32 h 128"/>
              <a:gd name="T2" fmla="*/ 88 w 176"/>
              <a:gd name="T3" fmla="*/ 0 h 128"/>
              <a:gd name="T4" fmla="*/ 43 w 176"/>
              <a:gd name="T5" fmla="*/ 32 h 128"/>
              <a:gd name="T6" fmla="*/ 0 w 176"/>
              <a:gd name="T7" fmla="*/ 80 h 128"/>
              <a:gd name="T8" fmla="*/ 48 w 176"/>
              <a:gd name="T9" fmla="*/ 128 h 128"/>
              <a:gd name="T10" fmla="*/ 128 w 176"/>
              <a:gd name="T11" fmla="*/ 128 h 128"/>
              <a:gd name="T12" fmla="*/ 176 w 176"/>
              <a:gd name="T13" fmla="*/ 80 h 128"/>
              <a:gd name="T14" fmla="*/ 133 w 176"/>
              <a:gd name="T15" fmla="*/ 32 h 128"/>
              <a:gd name="T16" fmla="*/ 86 w 176"/>
              <a:gd name="T17" fmla="*/ 47 h 128"/>
              <a:gd name="T18" fmla="*/ 87 w 176"/>
              <a:gd name="T19" fmla="*/ 50 h 128"/>
              <a:gd name="T20" fmla="*/ 61 w 176"/>
              <a:gd name="T21" fmla="*/ 77 h 128"/>
              <a:gd name="T22" fmla="*/ 59 w 176"/>
              <a:gd name="T23" fmla="*/ 77 h 128"/>
              <a:gd name="T24" fmla="*/ 49 w 176"/>
              <a:gd name="T25" fmla="*/ 38 h 128"/>
              <a:gd name="T26" fmla="*/ 86 w 176"/>
              <a:gd name="T27" fmla="*/ 47 h 128"/>
              <a:gd name="T28" fmla="*/ 128 w 176"/>
              <a:gd name="T29" fmla="*/ 120 h 128"/>
              <a:gd name="T30" fmla="*/ 48 w 176"/>
              <a:gd name="T31" fmla="*/ 120 h 128"/>
              <a:gd name="T32" fmla="*/ 8 w 176"/>
              <a:gd name="T33" fmla="*/ 80 h 128"/>
              <a:gd name="T34" fmla="*/ 44 w 176"/>
              <a:gd name="T35" fmla="*/ 40 h 128"/>
              <a:gd name="T36" fmla="*/ 45 w 176"/>
              <a:gd name="T37" fmla="*/ 40 h 128"/>
              <a:gd name="T38" fmla="*/ 55 w 176"/>
              <a:gd name="T39" fmla="*/ 78 h 128"/>
              <a:gd name="T40" fmla="*/ 52 w 176"/>
              <a:gd name="T41" fmla="*/ 83 h 128"/>
              <a:gd name="T42" fmla="*/ 58 w 176"/>
              <a:gd name="T43" fmla="*/ 89 h 128"/>
              <a:gd name="T44" fmla="*/ 64 w 176"/>
              <a:gd name="T45" fmla="*/ 83 h 128"/>
              <a:gd name="T46" fmla="*/ 63 w 176"/>
              <a:gd name="T47" fmla="*/ 80 h 128"/>
              <a:gd name="T48" fmla="*/ 90 w 176"/>
              <a:gd name="T49" fmla="*/ 52 h 128"/>
              <a:gd name="T50" fmla="*/ 92 w 176"/>
              <a:gd name="T51" fmla="*/ 53 h 128"/>
              <a:gd name="T52" fmla="*/ 98 w 176"/>
              <a:gd name="T53" fmla="*/ 47 h 128"/>
              <a:gd name="T54" fmla="*/ 92 w 176"/>
              <a:gd name="T55" fmla="*/ 41 h 128"/>
              <a:gd name="T56" fmla="*/ 87 w 176"/>
              <a:gd name="T57" fmla="*/ 43 h 128"/>
              <a:gd name="T58" fmla="*/ 51 w 176"/>
              <a:gd name="T59" fmla="*/ 34 h 128"/>
              <a:gd name="T60" fmla="*/ 88 w 176"/>
              <a:gd name="T61" fmla="*/ 8 h 128"/>
              <a:gd name="T62" fmla="*/ 126 w 176"/>
              <a:gd name="T63" fmla="*/ 35 h 128"/>
              <a:gd name="T64" fmla="*/ 133 w 176"/>
              <a:gd name="T65" fmla="*/ 40 h 128"/>
              <a:gd name="T66" fmla="*/ 168 w 176"/>
              <a:gd name="T67" fmla="*/ 80 h 128"/>
              <a:gd name="T68" fmla="*/ 128 w 176"/>
              <a:gd name="T6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6" h="128">
                <a:moveTo>
                  <a:pt x="133" y="32"/>
                </a:moveTo>
                <a:cubicBezTo>
                  <a:pt x="127" y="13"/>
                  <a:pt x="109" y="0"/>
                  <a:pt x="88" y="0"/>
                </a:cubicBezTo>
                <a:cubicBezTo>
                  <a:pt x="67" y="0"/>
                  <a:pt x="49" y="13"/>
                  <a:pt x="43" y="32"/>
                </a:cubicBezTo>
                <a:cubicBezTo>
                  <a:pt x="19" y="35"/>
                  <a:pt x="0" y="55"/>
                  <a:pt x="0" y="80"/>
                </a:cubicBezTo>
                <a:cubicBezTo>
                  <a:pt x="0" y="106"/>
                  <a:pt x="22" y="128"/>
                  <a:pt x="48" y="128"/>
                </a:cubicBezTo>
                <a:cubicBezTo>
                  <a:pt x="128" y="128"/>
                  <a:pt x="128" y="128"/>
                  <a:pt x="128" y="128"/>
                </a:cubicBezTo>
                <a:cubicBezTo>
                  <a:pt x="155" y="128"/>
                  <a:pt x="176" y="106"/>
                  <a:pt x="176" y="80"/>
                </a:cubicBezTo>
                <a:cubicBezTo>
                  <a:pt x="176" y="55"/>
                  <a:pt x="157" y="35"/>
                  <a:pt x="133" y="32"/>
                </a:cubicBezTo>
                <a:moveTo>
                  <a:pt x="86" y="47"/>
                </a:moveTo>
                <a:cubicBezTo>
                  <a:pt x="86" y="48"/>
                  <a:pt x="86" y="49"/>
                  <a:pt x="87" y="50"/>
                </a:cubicBezTo>
                <a:cubicBezTo>
                  <a:pt x="61" y="77"/>
                  <a:pt x="61" y="77"/>
                  <a:pt x="61" y="77"/>
                </a:cubicBezTo>
                <a:cubicBezTo>
                  <a:pt x="60" y="77"/>
                  <a:pt x="59" y="77"/>
                  <a:pt x="59" y="77"/>
                </a:cubicBezTo>
                <a:cubicBezTo>
                  <a:pt x="49" y="38"/>
                  <a:pt x="49" y="38"/>
                  <a:pt x="49" y="38"/>
                </a:cubicBezTo>
                <a:lnTo>
                  <a:pt x="86" y="47"/>
                </a:lnTo>
                <a:close/>
                <a:moveTo>
                  <a:pt x="128" y="120"/>
                </a:moveTo>
                <a:cubicBezTo>
                  <a:pt x="48" y="120"/>
                  <a:pt x="48" y="120"/>
                  <a:pt x="48" y="120"/>
                </a:cubicBezTo>
                <a:cubicBezTo>
                  <a:pt x="26" y="120"/>
                  <a:pt x="8" y="102"/>
                  <a:pt x="8" y="80"/>
                </a:cubicBezTo>
                <a:cubicBezTo>
                  <a:pt x="8" y="59"/>
                  <a:pt x="23" y="42"/>
                  <a:pt x="44" y="40"/>
                </a:cubicBezTo>
                <a:cubicBezTo>
                  <a:pt x="44" y="40"/>
                  <a:pt x="45" y="40"/>
                  <a:pt x="45" y="40"/>
                </a:cubicBezTo>
                <a:cubicBezTo>
                  <a:pt x="55" y="78"/>
                  <a:pt x="55" y="78"/>
                  <a:pt x="55" y="78"/>
                </a:cubicBezTo>
                <a:cubicBezTo>
                  <a:pt x="53" y="79"/>
                  <a:pt x="52" y="81"/>
                  <a:pt x="52" y="83"/>
                </a:cubicBezTo>
                <a:cubicBezTo>
                  <a:pt x="52" y="86"/>
                  <a:pt x="55" y="89"/>
                  <a:pt x="58" y="89"/>
                </a:cubicBezTo>
                <a:cubicBezTo>
                  <a:pt x="61" y="89"/>
                  <a:pt x="64" y="86"/>
                  <a:pt x="64" y="83"/>
                </a:cubicBezTo>
                <a:cubicBezTo>
                  <a:pt x="64" y="82"/>
                  <a:pt x="64" y="81"/>
                  <a:pt x="63" y="80"/>
                </a:cubicBezTo>
                <a:cubicBezTo>
                  <a:pt x="90" y="52"/>
                  <a:pt x="90" y="52"/>
                  <a:pt x="90" y="52"/>
                </a:cubicBezTo>
                <a:cubicBezTo>
                  <a:pt x="90" y="53"/>
                  <a:pt x="91" y="53"/>
                  <a:pt x="92" y="53"/>
                </a:cubicBezTo>
                <a:cubicBezTo>
                  <a:pt x="95" y="53"/>
                  <a:pt x="98" y="50"/>
                  <a:pt x="98" y="47"/>
                </a:cubicBezTo>
                <a:cubicBezTo>
                  <a:pt x="98" y="44"/>
                  <a:pt x="95" y="41"/>
                  <a:pt x="92" y="41"/>
                </a:cubicBezTo>
                <a:cubicBezTo>
                  <a:pt x="90" y="41"/>
                  <a:pt x="88" y="42"/>
                  <a:pt x="87" y="43"/>
                </a:cubicBezTo>
                <a:cubicBezTo>
                  <a:pt x="51" y="34"/>
                  <a:pt x="51" y="34"/>
                  <a:pt x="51" y="34"/>
                </a:cubicBezTo>
                <a:cubicBezTo>
                  <a:pt x="56" y="18"/>
                  <a:pt x="71" y="8"/>
                  <a:pt x="88" y="8"/>
                </a:cubicBezTo>
                <a:cubicBezTo>
                  <a:pt x="105" y="8"/>
                  <a:pt x="120" y="19"/>
                  <a:pt x="126" y="35"/>
                </a:cubicBezTo>
                <a:cubicBezTo>
                  <a:pt x="127" y="38"/>
                  <a:pt x="129" y="40"/>
                  <a:pt x="133" y="40"/>
                </a:cubicBezTo>
                <a:cubicBezTo>
                  <a:pt x="153" y="42"/>
                  <a:pt x="168" y="59"/>
                  <a:pt x="168" y="80"/>
                </a:cubicBezTo>
                <a:cubicBezTo>
                  <a:pt x="168" y="102"/>
                  <a:pt x="150" y="120"/>
                  <a:pt x="128" y="12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6" name="Freeform 52"/>
          <p:cNvSpPr>
            <a:spLocks noEditPoints="1"/>
          </p:cNvSpPr>
          <p:nvPr/>
        </p:nvSpPr>
        <p:spPr bwMode="auto">
          <a:xfrm>
            <a:off x="3059904" y="3865659"/>
            <a:ext cx="345985" cy="352333"/>
          </a:xfrm>
          <a:custGeom>
            <a:avLst/>
            <a:gdLst>
              <a:gd name="T0" fmla="*/ 164 w 176"/>
              <a:gd name="T1" fmla="*/ 113 h 176"/>
              <a:gd name="T2" fmla="*/ 161 w 176"/>
              <a:gd name="T3" fmla="*/ 114 h 176"/>
              <a:gd name="T4" fmla="*/ 99 w 176"/>
              <a:gd name="T5" fmla="*/ 23 h 176"/>
              <a:gd name="T6" fmla="*/ 102 w 176"/>
              <a:gd name="T7" fmla="*/ 14 h 176"/>
              <a:gd name="T8" fmla="*/ 88 w 176"/>
              <a:gd name="T9" fmla="*/ 0 h 176"/>
              <a:gd name="T10" fmla="*/ 74 w 176"/>
              <a:gd name="T11" fmla="*/ 14 h 176"/>
              <a:gd name="T12" fmla="*/ 78 w 176"/>
              <a:gd name="T13" fmla="*/ 23 h 176"/>
              <a:gd name="T14" fmla="*/ 15 w 176"/>
              <a:gd name="T15" fmla="*/ 114 h 176"/>
              <a:gd name="T16" fmla="*/ 12 w 176"/>
              <a:gd name="T17" fmla="*/ 113 h 176"/>
              <a:gd name="T18" fmla="*/ 0 w 176"/>
              <a:gd name="T19" fmla="*/ 125 h 176"/>
              <a:gd name="T20" fmla="*/ 12 w 176"/>
              <a:gd name="T21" fmla="*/ 136 h 176"/>
              <a:gd name="T22" fmla="*/ 17 w 176"/>
              <a:gd name="T23" fmla="*/ 135 h 176"/>
              <a:gd name="T24" fmla="*/ 74 w 176"/>
              <a:gd name="T25" fmla="*/ 163 h 176"/>
              <a:gd name="T26" fmla="*/ 88 w 176"/>
              <a:gd name="T27" fmla="*/ 176 h 176"/>
              <a:gd name="T28" fmla="*/ 102 w 176"/>
              <a:gd name="T29" fmla="*/ 163 h 176"/>
              <a:gd name="T30" fmla="*/ 159 w 176"/>
              <a:gd name="T31" fmla="*/ 136 h 176"/>
              <a:gd name="T32" fmla="*/ 164 w 176"/>
              <a:gd name="T33" fmla="*/ 136 h 176"/>
              <a:gd name="T34" fmla="*/ 176 w 176"/>
              <a:gd name="T35" fmla="*/ 125 h 176"/>
              <a:gd name="T36" fmla="*/ 164 w 176"/>
              <a:gd name="T37" fmla="*/ 113 h 176"/>
              <a:gd name="T38" fmla="*/ 152 w 176"/>
              <a:gd name="T39" fmla="*/ 125 h 176"/>
              <a:gd name="T40" fmla="*/ 153 w 176"/>
              <a:gd name="T41" fmla="*/ 128 h 176"/>
              <a:gd name="T42" fmla="*/ 99 w 176"/>
              <a:gd name="T43" fmla="*/ 154 h 176"/>
              <a:gd name="T44" fmla="*/ 93 w 176"/>
              <a:gd name="T45" fmla="*/ 149 h 176"/>
              <a:gd name="T46" fmla="*/ 93 w 176"/>
              <a:gd name="T47" fmla="*/ 27 h 176"/>
              <a:gd name="T48" fmla="*/ 95 w 176"/>
              <a:gd name="T49" fmla="*/ 26 h 176"/>
              <a:gd name="T50" fmla="*/ 157 w 176"/>
              <a:gd name="T51" fmla="*/ 116 h 176"/>
              <a:gd name="T52" fmla="*/ 152 w 176"/>
              <a:gd name="T53" fmla="*/ 125 h 176"/>
              <a:gd name="T54" fmla="*/ 81 w 176"/>
              <a:gd name="T55" fmla="*/ 26 h 176"/>
              <a:gd name="T56" fmla="*/ 83 w 176"/>
              <a:gd name="T57" fmla="*/ 27 h 176"/>
              <a:gd name="T58" fmla="*/ 83 w 176"/>
              <a:gd name="T59" fmla="*/ 149 h 176"/>
              <a:gd name="T60" fmla="*/ 77 w 176"/>
              <a:gd name="T61" fmla="*/ 154 h 176"/>
              <a:gd name="T62" fmla="*/ 23 w 176"/>
              <a:gd name="T63" fmla="*/ 128 h 176"/>
              <a:gd name="T64" fmla="*/ 24 w 176"/>
              <a:gd name="T65" fmla="*/ 125 h 176"/>
              <a:gd name="T66" fmla="*/ 20 w 176"/>
              <a:gd name="T67" fmla="*/ 116 h 176"/>
              <a:gd name="T68" fmla="*/ 81 w 176"/>
              <a:gd name="T69" fmla="*/ 26 h 176"/>
              <a:gd name="T70" fmla="*/ 5 w 176"/>
              <a:gd name="T71" fmla="*/ 125 h 176"/>
              <a:gd name="T72" fmla="*/ 12 w 176"/>
              <a:gd name="T73" fmla="*/ 118 h 176"/>
              <a:gd name="T74" fmla="*/ 19 w 176"/>
              <a:gd name="T75" fmla="*/ 125 h 176"/>
              <a:gd name="T76" fmla="*/ 12 w 176"/>
              <a:gd name="T77" fmla="*/ 132 h 176"/>
              <a:gd name="T78" fmla="*/ 5 w 176"/>
              <a:gd name="T79" fmla="*/ 125 h 176"/>
              <a:gd name="T80" fmla="*/ 88 w 176"/>
              <a:gd name="T81" fmla="*/ 171 h 176"/>
              <a:gd name="T82" fmla="*/ 79 w 176"/>
              <a:gd name="T83" fmla="*/ 162 h 176"/>
              <a:gd name="T84" fmla="*/ 88 w 176"/>
              <a:gd name="T85" fmla="*/ 153 h 176"/>
              <a:gd name="T86" fmla="*/ 98 w 176"/>
              <a:gd name="T87" fmla="*/ 162 h 176"/>
              <a:gd name="T88" fmla="*/ 88 w 176"/>
              <a:gd name="T89" fmla="*/ 171 h 176"/>
              <a:gd name="T90" fmla="*/ 164 w 176"/>
              <a:gd name="T91" fmla="*/ 132 h 176"/>
              <a:gd name="T92" fmla="*/ 157 w 176"/>
              <a:gd name="T93" fmla="*/ 125 h 176"/>
              <a:gd name="T94" fmla="*/ 164 w 176"/>
              <a:gd name="T95" fmla="*/ 118 h 176"/>
              <a:gd name="T96" fmla="*/ 171 w 176"/>
              <a:gd name="T97" fmla="*/ 125 h 176"/>
              <a:gd name="T98" fmla="*/ 164 w 176"/>
              <a:gd name="T99" fmla="*/ 13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76">
                <a:moveTo>
                  <a:pt x="164" y="113"/>
                </a:moveTo>
                <a:cubicBezTo>
                  <a:pt x="163" y="113"/>
                  <a:pt x="162" y="114"/>
                  <a:pt x="161" y="114"/>
                </a:cubicBezTo>
                <a:cubicBezTo>
                  <a:pt x="99" y="23"/>
                  <a:pt x="99" y="23"/>
                  <a:pt x="99" y="23"/>
                </a:cubicBezTo>
                <a:cubicBezTo>
                  <a:pt x="101" y="20"/>
                  <a:pt x="102" y="17"/>
                  <a:pt x="102" y="14"/>
                </a:cubicBezTo>
                <a:cubicBezTo>
                  <a:pt x="102" y="6"/>
                  <a:pt x="96" y="0"/>
                  <a:pt x="88" y="0"/>
                </a:cubicBezTo>
                <a:cubicBezTo>
                  <a:pt x="80" y="0"/>
                  <a:pt x="74" y="6"/>
                  <a:pt x="74" y="14"/>
                </a:cubicBezTo>
                <a:cubicBezTo>
                  <a:pt x="74" y="17"/>
                  <a:pt x="75" y="21"/>
                  <a:pt x="78" y="23"/>
                </a:cubicBezTo>
                <a:cubicBezTo>
                  <a:pt x="15" y="114"/>
                  <a:pt x="15" y="114"/>
                  <a:pt x="15" y="114"/>
                </a:cubicBezTo>
                <a:cubicBezTo>
                  <a:pt x="14" y="114"/>
                  <a:pt x="13" y="113"/>
                  <a:pt x="12" y="113"/>
                </a:cubicBezTo>
                <a:cubicBezTo>
                  <a:pt x="5" y="113"/>
                  <a:pt x="0" y="119"/>
                  <a:pt x="0" y="125"/>
                </a:cubicBezTo>
                <a:cubicBezTo>
                  <a:pt x="0" y="131"/>
                  <a:pt x="5" y="136"/>
                  <a:pt x="12" y="136"/>
                </a:cubicBezTo>
                <a:cubicBezTo>
                  <a:pt x="14" y="136"/>
                  <a:pt x="15" y="136"/>
                  <a:pt x="17" y="135"/>
                </a:cubicBezTo>
                <a:cubicBezTo>
                  <a:pt x="74" y="163"/>
                  <a:pt x="74" y="163"/>
                  <a:pt x="74" y="163"/>
                </a:cubicBezTo>
                <a:cubicBezTo>
                  <a:pt x="74" y="170"/>
                  <a:pt x="80" y="176"/>
                  <a:pt x="88" y="176"/>
                </a:cubicBezTo>
                <a:cubicBezTo>
                  <a:pt x="96" y="176"/>
                  <a:pt x="102" y="170"/>
                  <a:pt x="102" y="163"/>
                </a:cubicBezTo>
                <a:cubicBezTo>
                  <a:pt x="159" y="136"/>
                  <a:pt x="159" y="136"/>
                  <a:pt x="159" y="136"/>
                </a:cubicBezTo>
                <a:cubicBezTo>
                  <a:pt x="161" y="136"/>
                  <a:pt x="163" y="136"/>
                  <a:pt x="164" y="136"/>
                </a:cubicBezTo>
                <a:cubicBezTo>
                  <a:pt x="171" y="136"/>
                  <a:pt x="176" y="131"/>
                  <a:pt x="176" y="125"/>
                </a:cubicBezTo>
                <a:cubicBezTo>
                  <a:pt x="176" y="119"/>
                  <a:pt x="171" y="113"/>
                  <a:pt x="164" y="113"/>
                </a:cubicBezTo>
                <a:moveTo>
                  <a:pt x="152" y="125"/>
                </a:moveTo>
                <a:cubicBezTo>
                  <a:pt x="152" y="126"/>
                  <a:pt x="153" y="127"/>
                  <a:pt x="153" y="128"/>
                </a:cubicBezTo>
                <a:cubicBezTo>
                  <a:pt x="99" y="154"/>
                  <a:pt x="99" y="154"/>
                  <a:pt x="99" y="154"/>
                </a:cubicBezTo>
                <a:cubicBezTo>
                  <a:pt x="98" y="152"/>
                  <a:pt x="96" y="150"/>
                  <a:pt x="93" y="149"/>
                </a:cubicBezTo>
                <a:cubicBezTo>
                  <a:pt x="93" y="27"/>
                  <a:pt x="93" y="27"/>
                  <a:pt x="93" y="27"/>
                </a:cubicBezTo>
                <a:cubicBezTo>
                  <a:pt x="94" y="27"/>
                  <a:pt x="94" y="26"/>
                  <a:pt x="95" y="26"/>
                </a:cubicBezTo>
                <a:cubicBezTo>
                  <a:pt x="157" y="116"/>
                  <a:pt x="157" y="116"/>
                  <a:pt x="157" y="116"/>
                </a:cubicBezTo>
                <a:cubicBezTo>
                  <a:pt x="154" y="118"/>
                  <a:pt x="152" y="121"/>
                  <a:pt x="152" y="125"/>
                </a:cubicBezTo>
                <a:moveTo>
                  <a:pt x="81" y="26"/>
                </a:moveTo>
                <a:cubicBezTo>
                  <a:pt x="82" y="26"/>
                  <a:pt x="83" y="27"/>
                  <a:pt x="83" y="27"/>
                </a:cubicBezTo>
                <a:cubicBezTo>
                  <a:pt x="83" y="149"/>
                  <a:pt x="83" y="149"/>
                  <a:pt x="83" y="149"/>
                </a:cubicBezTo>
                <a:cubicBezTo>
                  <a:pt x="81" y="150"/>
                  <a:pt x="78" y="152"/>
                  <a:pt x="77" y="154"/>
                </a:cubicBezTo>
                <a:cubicBezTo>
                  <a:pt x="23" y="128"/>
                  <a:pt x="23" y="128"/>
                  <a:pt x="23" y="128"/>
                </a:cubicBezTo>
                <a:cubicBezTo>
                  <a:pt x="24" y="127"/>
                  <a:pt x="24" y="126"/>
                  <a:pt x="24" y="125"/>
                </a:cubicBezTo>
                <a:cubicBezTo>
                  <a:pt x="24" y="121"/>
                  <a:pt x="22" y="118"/>
                  <a:pt x="20" y="116"/>
                </a:cubicBezTo>
                <a:lnTo>
                  <a:pt x="81" y="26"/>
                </a:lnTo>
                <a:close/>
                <a:moveTo>
                  <a:pt x="5" y="125"/>
                </a:moveTo>
                <a:cubicBezTo>
                  <a:pt x="5" y="121"/>
                  <a:pt x="8" y="118"/>
                  <a:pt x="12" y="118"/>
                </a:cubicBezTo>
                <a:cubicBezTo>
                  <a:pt x="16" y="118"/>
                  <a:pt x="19" y="121"/>
                  <a:pt x="19" y="125"/>
                </a:cubicBezTo>
                <a:cubicBezTo>
                  <a:pt x="19" y="129"/>
                  <a:pt x="16" y="132"/>
                  <a:pt x="12" y="132"/>
                </a:cubicBezTo>
                <a:cubicBezTo>
                  <a:pt x="8" y="132"/>
                  <a:pt x="5" y="129"/>
                  <a:pt x="5" y="125"/>
                </a:cubicBezTo>
                <a:moveTo>
                  <a:pt x="88" y="171"/>
                </a:moveTo>
                <a:cubicBezTo>
                  <a:pt x="83" y="171"/>
                  <a:pt x="79" y="167"/>
                  <a:pt x="79" y="162"/>
                </a:cubicBezTo>
                <a:cubicBezTo>
                  <a:pt x="79" y="157"/>
                  <a:pt x="83" y="153"/>
                  <a:pt x="88" y="153"/>
                </a:cubicBezTo>
                <a:cubicBezTo>
                  <a:pt x="93" y="153"/>
                  <a:pt x="98" y="157"/>
                  <a:pt x="98" y="162"/>
                </a:cubicBezTo>
                <a:cubicBezTo>
                  <a:pt x="98" y="167"/>
                  <a:pt x="93" y="171"/>
                  <a:pt x="88" y="171"/>
                </a:cubicBezTo>
                <a:moveTo>
                  <a:pt x="164" y="132"/>
                </a:moveTo>
                <a:cubicBezTo>
                  <a:pt x="160" y="132"/>
                  <a:pt x="157" y="129"/>
                  <a:pt x="157" y="125"/>
                </a:cubicBezTo>
                <a:cubicBezTo>
                  <a:pt x="157" y="121"/>
                  <a:pt x="160" y="118"/>
                  <a:pt x="164" y="118"/>
                </a:cubicBezTo>
                <a:cubicBezTo>
                  <a:pt x="168" y="118"/>
                  <a:pt x="171" y="121"/>
                  <a:pt x="171" y="125"/>
                </a:cubicBezTo>
                <a:cubicBezTo>
                  <a:pt x="171" y="129"/>
                  <a:pt x="168" y="132"/>
                  <a:pt x="164" y="132"/>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91" name="组合 90"/>
          <p:cNvGrpSpPr/>
          <p:nvPr/>
        </p:nvGrpSpPr>
        <p:grpSpPr>
          <a:xfrm>
            <a:off x="4105795" y="3873593"/>
            <a:ext cx="331701" cy="336462"/>
            <a:chOff x="4106863" y="4086225"/>
            <a:chExt cx="331787" cy="336550"/>
          </a:xfrm>
        </p:grpSpPr>
        <p:sp>
          <p:nvSpPr>
            <p:cNvPr id="77" name="Freeform 53"/>
            <p:cNvSpPr>
              <a:spLocks/>
            </p:cNvSpPr>
            <p:nvPr/>
          </p:nvSpPr>
          <p:spPr bwMode="auto">
            <a:xfrm>
              <a:off x="4311650" y="4281488"/>
              <a:ext cx="28575" cy="80962"/>
            </a:xfrm>
            <a:custGeom>
              <a:avLst/>
              <a:gdLst>
                <a:gd name="T0" fmla="*/ 11 w 14"/>
                <a:gd name="T1" fmla="*/ 25 h 40"/>
                <a:gd name="T2" fmla="*/ 4 w 14"/>
                <a:gd name="T3" fmla="*/ 32 h 40"/>
                <a:gd name="T4" fmla="*/ 4 w 14"/>
                <a:gd name="T5" fmla="*/ 2 h 40"/>
                <a:gd name="T6" fmla="*/ 2 w 14"/>
                <a:gd name="T7" fmla="*/ 0 h 40"/>
                <a:gd name="T8" fmla="*/ 0 w 14"/>
                <a:gd name="T9" fmla="*/ 2 h 40"/>
                <a:gd name="T10" fmla="*/ 0 w 14"/>
                <a:gd name="T11" fmla="*/ 38 h 40"/>
                <a:gd name="T12" fmla="*/ 1 w 14"/>
                <a:gd name="T13" fmla="*/ 40 h 40"/>
                <a:gd name="T14" fmla="*/ 2 w 14"/>
                <a:gd name="T15" fmla="*/ 40 h 40"/>
                <a:gd name="T16" fmla="*/ 4 w 14"/>
                <a:gd name="T17" fmla="*/ 39 h 40"/>
                <a:gd name="T18" fmla="*/ 14 w 14"/>
                <a:gd name="T19" fmla="*/ 27 h 40"/>
                <a:gd name="T20" fmla="*/ 13 w 14"/>
                <a:gd name="T21" fmla="*/ 24 h 40"/>
                <a:gd name="T22" fmla="*/ 11 w 14"/>
                <a:gd name="T2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40">
                  <a:moveTo>
                    <a:pt x="11" y="25"/>
                  </a:moveTo>
                  <a:cubicBezTo>
                    <a:pt x="4" y="32"/>
                    <a:pt x="4" y="32"/>
                    <a:pt x="4" y="32"/>
                  </a:cubicBezTo>
                  <a:cubicBezTo>
                    <a:pt x="4" y="2"/>
                    <a:pt x="4" y="2"/>
                    <a:pt x="4" y="2"/>
                  </a:cubicBezTo>
                  <a:cubicBezTo>
                    <a:pt x="4" y="1"/>
                    <a:pt x="3" y="0"/>
                    <a:pt x="2" y="0"/>
                  </a:cubicBezTo>
                  <a:cubicBezTo>
                    <a:pt x="1" y="0"/>
                    <a:pt x="0" y="1"/>
                    <a:pt x="0" y="2"/>
                  </a:cubicBezTo>
                  <a:cubicBezTo>
                    <a:pt x="0" y="38"/>
                    <a:pt x="0" y="38"/>
                    <a:pt x="0" y="38"/>
                  </a:cubicBezTo>
                  <a:cubicBezTo>
                    <a:pt x="0" y="39"/>
                    <a:pt x="1" y="39"/>
                    <a:pt x="1" y="40"/>
                  </a:cubicBezTo>
                  <a:cubicBezTo>
                    <a:pt x="2" y="40"/>
                    <a:pt x="2" y="40"/>
                    <a:pt x="2" y="40"/>
                  </a:cubicBezTo>
                  <a:cubicBezTo>
                    <a:pt x="3" y="40"/>
                    <a:pt x="3" y="40"/>
                    <a:pt x="4" y="39"/>
                  </a:cubicBezTo>
                  <a:cubicBezTo>
                    <a:pt x="14" y="27"/>
                    <a:pt x="14" y="27"/>
                    <a:pt x="14" y="27"/>
                  </a:cubicBezTo>
                  <a:cubicBezTo>
                    <a:pt x="14" y="26"/>
                    <a:pt x="14" y="25"/>
                    <a:pt x="13" y="24"/>
                  </a:cubicBezTo>
                  <a:cubicBezTo>
                    <a:pt x="13" y="24"/>
                    <a:pt x="11" y="24"/>
                    <a:pt x="11" y="25"/>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8" name="Freeform 54"/>
            <p:cNvSpPr>
              <a:spLocks/>
            </p:cNvSpPr>
            <p:nvPr/>
          </p:nvSpPr>
          <p:spPr bwMode="auto">
            <a:xfrm>
              <a:off x="4225925" y="4281488"/>
              <a:ext cx="7937" cy="80962"/>
            </a:xfrm>
            <a:custGeom>
              <a:avLst/>
              <a:gdLst>
                <a:gd name="T0" fmla="*/ 2 w 4"/>
                <a:gd name="T1" fmla="*/ 0 h 40"/>
                <a:gd name="T2" fmla="*/ 0 w 4"/>
                <a:gd name="T3" fmla="*/ 2 h 40"/>
                <a:gd name="T4" fmla="*/ 0 w 4"/>
                <a:gd name="T5" fmla="*/ 38 h 40"/>
                <a:gd name="T6" fmla="*/ 2 w 4"/>
                <a:gd name="T7" fmla="*/ 40 h 40"/>
                <a:gd name="T8" fmla="*/ 4 w 4"/>
                <a:gd name="T9" fmla="*/ 38 h 40"/>
                <a:gd name="T10" fmla="*/ 4 w 4"/>
                <a:gd name="T11" fmla="*/ 2 h 40"/>
                <a:gd name="T12" fmla="*/ 2 w 4"/>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 h="40">
                  <a:moveTo>
                    <a:pt x="2" y="0"/>
                  </a:moveTo>
                  <a:cubicBezTo>
                    <a:pt x="1" y="0"/>
                    <a:pt x="0" y="1"/>
                    <a:pt x="0" y="2"/>
                  </a:cubicBezTo>
                  <a:cubicBezTo>
                    <a:pt x="0" y="38"/>
                    <a:pt x="0" y="38"/>
                    <a:pt x="0" y="38"/>
                  </a:cubicBezTo>
                  <a:cubicBezTo>
                    <a:pt x="0" y="39"/>
                    <a:pt x="1" y="40"/>
                    <a:pt x="2" y="40"/>
                  </a:cubicBezTo>
                  <a:cubicBezTo>
                    <a:pt x="3" y="40"/>
                    <a:pt x="4" y="39"/>
                    <a:pt x="4" y="38"/>
                  </a:cubicBezTo>
                  <a:cubicBezTo>
                    <a:pt x="4" y="2"/>
                    <a:pt x="4" y="2"/>
                    <a:pt x="4" y="2"/>
                  </a:cubicBezTo>
                  <a:cubicBezTo>
                    <a:pt x="4" y="1"/>
                    <a:pt x="3" y="0"/>
                    <a:pt x="2" y="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9" name="Freeform 55"/>
            <p:cNvSpPr>
              <a:spLocks/>
            </p:cNvSpPr>
            <p:nvPr/>
          </p:nvSpPr>
          <p:spPr bwMode="auto">
            <a:xfrm>
              <a:off x="4154488" y="4146550"/>
              <a:ext cx="236537" cy="163512"/>
            </a:xfrm>
            <a:custGeom>
              <a:avLst/>
              <a:gdLst>
                <a:gd name="T0" fmla="*/ 92 w 120"/>
                <a:gd name="T1" fmla="*/ 30 h 82"/>
                <a:gd name="T2" fmla="*/ 84 w 120"/>
                <a:gd name="T3" fmla="*/ 30 h 82"/>
                <a:gd name="T4" fmla="*/ 84 w 120"/>
                <a:gd name="T5" fmla="*/ 2 h 82"/>
                <a:gd name="T6" fmla="*/ 82 w 120"/>
                <a:gd name="T7" fmla="*/ 0 h 82"/>
                <a:gd name="T8" fmla="*/ 80 w 120"/>
                <a:gd name="T9" fmla="*/ 2 h 82"/>
                <a:gd name="T10" fmla="*/ 80 w 120"/>
                <a:gd name="T11" fmla="*/ 30 h 82"/>
                <a:gd name="T12" fmla="*/ 40 w 120"/>
                <a:gd name="T13" fmla="*/ 30 h 82"/>
                <a:gd name="T14" fmla="*/ 40 w 120"/>
                <a:gd name="T15" fmla="*/ 2 h 82"/>
                <a:gd name="T16" fmla="*/ 39 w 120"/>
                <a:gd name="T17" fmla="*/ 0 h 82"/>
                <a:gd name="T18" fmla="*/ 37 w 120"/>
                <a:gd name="T19" fmla="*/ 1 h 82"/>
                <a:gd name="T20" fmla="*/ 27 w 120"/>
                <a:gd name="T21" fmla="*/ 13 h 82"/>
                <a:gd name="T22" fmla="*/ 27 w 120"/>
                <a:gd name="T23" fmla="*/ 15 h 82"/>
                <a:gd name="T24" fmla="*/ 30 w 120"/>
                <a:gd name="T25" fmla="*/ 15 h 82"/>
                <a:gd name="T26" fmla="*/ 36 w 120"/>
                <a:gd name="T27" fmla="*/ 7 h 82"/>
                <a:gd name="T28" fmla="*/ 36 w 120"/>
                <a:gd name="T29" fmla="*/ 30 h 82"/>
                <a:gd name="T30" fmla="*/ 28 w 120"/>
                <a:gd name="T31" fmla="*/ 30 h 82"/>
                <a:gd name="T32" fmla="*/ 0 w 120"/>
                <a:gd name="T33" fmla="*/ 56 h 82"/>
                <a:gd name="T34" fmla="*/ 28 w 120"/>
                <a:gd name="T35" fmla="*/ 82 h 82"/>
                <a:gd name="T36" fmla="*/ 30 w 120"/>
                <a:gd name="T37" fmla="*/ 80 h 82"/>
                <a:gd name="T38" fmla="*/ 28 w 120"/>
                <a:gd name="T39" fmla="*/ 78 h 82"/>
                <a:gd name="T40" fmla="*/ 4 w 120"/>
                <a:gd name="T41" fmla="*/ 56 h 82"/>
                <a:gd name="T42" fmla="*/ 28 w 120"/>
                <a:gd name="T43" fmla="*/ 34 h 82"/>
                <a:gd name="T44" fmla="*/ 92 w 120"/>
                <a:gd name="T45" fmla="*/ 34 h 82"/>
                <a:gd name="T46" fmla="*/ 116 w 120"/>
                <a:gd name="T47" fmla="*/ 56 h 82"/>
                <a:gd name="T48" fmla="*/ 92 w 120"/>
                <a:gd name="T49" fmla="*/ 78 h 82"/>
                <a:gd name="T50" fmla="*/ 90 w 120"/>
                <a:gd name="T51" fmla="*/ 80 h 82"/>
                <a:gd name="T52" fmla="*/ 92 w 120"/>
                <a:gd name="T53" fmla="*/ 82 h 82"/>
                <a:gd name="T54" fmla="*/ 120 w 120"/>
                <a:gd name="T55" fmla="*/ 56 h 82"/>
                <a:gd name="T56" fmla="*/ 92 w 120"/>
                <a:gd name="T57" fmla="*/ 3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0" h="82">
                  <a:moveTo>
                    <a:pt x="92" y="30"/>
                  </a:moveTo>
                  <a:cubicBezTo>
                    <a:pt x="84" y="30"/>
                    <a:pt x="84" y="30"/>
                    <a:pt x="84" y="30"/>
                  </a:cubicBezTo>
                  <a:cubicBezTo>
                    <a:pt x="84" y="2"/>
                    <a:pt x="84" y="2"/>
                    <a:pt x="84" y="2"/>
                  </a:cubicBezTo>
                  <a:cubicBezTo>
                    <a:pt x="84" y="1"/>
                    <a:pt x="83" y="0"/>
                    <a:pt x="82" y="0"/>
                  </a:cubicBezTo>
                  <a:cubicBezTo>
                    <a:pt x="81" y="0"/>
                    <a:pt x="80" y="1"/>
                    <a:pt x="80" y="2"/>
                  </a:cubicBezTo>
                  <a:cubicBezTo>
                    <a:pt x="80" y="30"/>
                    <a:pt x="80" y="30"/>
                    <a:pt x="80" y="30"/>
                  </a:cubicBezTo>
                  <a:cubicBezTo>
                    <a:pt x="40" y="30"/>
                    <a:pt x="40" y="30"/>
                    <a:pt x="40" y="30"/>
                  </a:cubicBezTo>
                  <a:cubicBezTo>
                    <a:pt x="40" y="2"/>
                    <a:pt x="40" y="2"/>
                    <a:pt x="40" y="2"/>
                  </a:cubicBezTo>
                  <a:cubicBezTo>
                    <a:pt x="40" y="1"/>
                    <a:pt x="40" y="0"/>
                    <a:pt x="39" y="0"/>
                  </a:cubicBezTo>
                  <a:cubicBezTo>
                    <a:pt x="38" y="0"/>
                    <a:pt x="37" y="0"/>
                    <a:pt x="37" y="1"/>
                  </a:cubicBezTo>
                  <a:cubicBezTo>
                    <a:pt x="27" y="13"/>
                    <a:pt x="27" y="13"/>
                    <a:pt x="27" y="13"/>
                  </a:cubicBezTo>
                  <a:cubicBezTo>
                    <a:pt x="26" y="13"/>
                    <a:pt x="26" y="15"/>
                    <a:pt x="27" y="15"/>
                  </a:cubicBezTo>
                  <a:cubicBezTo>
                    <a:pt x="28" y="16"/>
                    <a:pt x="29" y="16"/>
                    <a:pt x="30" y="15"/>
                  </a:cubicBezTo>
                  <a:cubicBezTo>
                    <a:pt x="36" y="7"/>
                    <a:pt x="36" y="7"/>
                    <a:pt x="36" y="7"/>
                  </a:cubicBezTo>
                  <a:cubicBezTo>
                    <a:pt x="36" y="30"/>
                    <a:pt x="36" y="30"/>
                    <a:pt x="36" y="30"/>
                  </a:cubicBezTo>
                  <a:cubicBezTo>
                    <a:pt x="28" y="30"/>
                    <a:pt x="28" y="30"/>
                    <a:pt x="28" y="30"/>
                  </a:cubicBezTo>
                  <a:cubicBezTo>
                    <a:pt x="13" y="30"/>
                    <a:pt x="0" y="42"/>
                    <a:pt x="0" y="56"/>
                  </a:cubicBezTo>
                  <a:cubicBezTo>
                    <a:pt x="0" y="70"/>
                    <a:pt x="13" y="82"/>
                    <a:pt x="28" y="82"/>
                  </a:cubicBezTo>
                  <a:cubicBezTo>
                    <a:pt x="29" y="82"/>
                    <a:pt x="30" y="81"/>
                    <a:pt x="30" y="80"/>
                  </a:cubicBezTo>
                  <a:cubicBezTo>
                    <a:pt x="30" y="79"/>
                    <a:pt x="29" y="78"/>
                    <a:pt x="28" y="78"/>
                  </a:cubicBezTo>
                  <a:cubicBezTo>
                    <a:pt x="15" y="78"/>
                    <a:pt x="4" y="68"/>
                    <a:pt x="4" y="56"/>
                  </a:cubicBezTo>
                  <a:cubicBezTo>
                    <a:pt x="4" y="44"/>
                    <a:pt x="15" y="34"/>
                    <a:pt x="28" y="34"/>
                  </a:cubicBezTo>
                  <a:cubicBezTo>
                    <a:pt x="92" y="34"/>
                    <a:pt x="92" y="34"/>
                    <a:pt x="92" y="34"/>
                  </a:cubicBezTo>
                  <a:cubicBezTo>
                    <a:pt x="105" y="34"/>
                    <a:pt x="116" y="44"/>
                    <a:pt x="116" y="56"/>
                  </a:cubicBezTo>
                  <a:cubicBezTo>
                    <a:pt x="116" y="68"/>
                    <a:pt x="105" y="78"/>
                    <a:pt x="92" y="78"/>
                  </a:cubicBezTo>
                  <a:cubicBezTo>
                    <a:pt x="91" y="78"/>
                    <a:pt x="90" y="79"/>
                    <a:pt x="90" y="80"/>
                  </a:cubicBezTo>
                  <a:cubicBezTo>
                    <a:pt x="90" y="81"/>
                    <a:pt x="91" y="82"/>
                    <a:pt x="92" y="82"/>
                  </a:cubicBezTo>
                  <a:cubicBezTo>
                    <a:pt x="108" y="82"/>
                    <a:pt x="120" y="70"/>
                    <a:pt x="120" y="56"/>
                  </a:cubicBezTo>
                  <a:cubicBezTo>
                    <a:pt x="120" y="42"/>
                    <a:pt x="108" y="30"/>
                    <a:pt x="92" y="3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0" name="Freeform 56"/>
            <p:cNvSpPr>
              <a:spLocks noEditPoints="1"/>
            </p:cNvSpPr>
            <p:nvPr/>
          </p:nvSpPr>
          <p:spPr bwMode="auto">
            <a:xfrm>
              <a:off x="4106863" y="4086225"/>
              <a:ext cx="331787" cy="336550"/>
            </a:xfrm>
            <a:custGeom>
              <a:avLst/>
              <a:gdLst>
                <a:gd name="T0" fmla="*/ 152 w 168"/>
                <a:gd name="T1" fmla="*/ 0 h 168"/>
                <a:gd name="T2" fmla="*/ 16 w 168"/>
                <a:gd name="T3" fmla="*/ 0 h 168"/>
                <a:gd name="T4" fmla="*/ 0 w 168"/>
                <a:gd name="T5" fmla="*/ 16 h 168"/>
                <a:gd name="T6" fmla="*/ 0 w 168"/>
                <a:gd name="T7" fmla="*/ 152 h 168"/>
                <a:gd name="T8" fmla="*/ 16 w 168"/>
                <a:gd name="T9" fmla="*/ 168 h 168"/>
                <a:gd name="T10" fmla="*/ 152 w 168"/>
                <a:gd name="T11" fmla="*/ 168 h 168"/>
                <a:gd name="T12" fmla="*/ 168 w 168"/>
                <a:gd name="T13" fmla="*/ 152 h 168"/>
                <a:gd name="T14" fmla="*/ 168 w 168"/>
                <a:gd name="T15" fmla="*/ 16 h 168"/>
                <a:gd name="T16" fmla="*/ 152 w 168"/>
                <a:gd name="T17" fmla="*/ 0 h 168"/>
                <a:gd name="T18" fmla="*/ 160 w 168"/>
                <a:gd name="T19" fmla="*/ 152 h 168"/>
                <a:gd name="T20" fmla="*/ 152 w 168"/>
                <a:gd name="T21" fmla="*/ 160 h 168"/>
                <a:gd name="T22" fmla="*/ 16 w 168"/>
                <a:gd name="T23" fmla="*/ 160 h 168"/>
                <a:gd name="T24" fmla="*/ 8 w 168"/>
                <a:gd name="T25" fmla="*/ 152 h 168"/>
                <a:gd name="T26" fmla="*/ 8 w 168"/>
                <a:gd name="T27" fmla="*/ 16 h 168"/>
                <a:gd name="T28" fmla="*/ 16 w 168"/>
                <a:gd name="T29" fmla="*/ 8 h 168"/>
                <a:gd name="T30" fmla="*/ 152 w 168"/>
                <a:gd name="T31" fmla="*/ 8 h 168"/>
                <a:gd name="T32" fmla="*/ 160 w 168"/>
                <a:gd name="T33" fmla="*/ 16 h 168"/>
                <a:gd name="T34" fmla="*/ 160 w 168"/>
                <a:gd name="T35" fmla="*/ 15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8" h="168">
                  <a:moveTo>
                    <a:pt x="152" y="0"/>
                  </a:moveTo>
                  <a:cubicBezTo>
                    <a:pt x="16" y="0"/>
                    <a:pt x="16" y="0"/>
                    <a:pt x="16" y="0"/>
                  </a:cubicBezTo>
                  <a:cubicBezTo>
                    <a:pt x="7" y="0"/>
                    <a:pt x="0" y="7"/>
                    <a:pt x="0" y="16"/>
                  </a:cubicBezTo>
                  <a:cubicBezTo>
                    <a:pt x="0" y="152"/>
                    <a:pt x="0" y="152"/>
                    <a:pt x="0" y="152"/>
                  </a:cubicBezTo>
                  <a:cubicBezTo>
                    <a:pt x="0" y="161"/>
                    <a:pt x="7" y="168"/>
                    <a:pt x="16" y="168"/>
                  </a:cubicBezTo>
                  <a:cubicBezTo>
                    <a:pt x="152" y="168"/>
                    <a:pt x="152" y="168"/>
                    <a:pt x="152" y="168"/>
                  </a:cubicBezTo>
                  <a:cubicBezTo>
                    <a:pt x="161" y="168"/>
                    <a:pt x="168" y="161"/>
                    <a:pt x="168" y="152"/>
                  </a:cubicBezTo>
                  <a:cubicBezTo>
                    <a:pt x="168" y="16"/>
                    <a:pt x="168" y="16"/>
                    <a:pt x="168" y="16"/>
                  </a:cubicBezTo>
                  <a:cubicBezTo>
                    <a:pt x="168" y="7"/>
                    <a:pt x="161" y="0"/>
                    <a:pt x="152" y="0"/>
                  </a:cubicBezTo>
                  <a:moveTo>
                    <a:pt x="160" y="152"/>
                  </a:moveTo>
                  <a:cubicBezTo>
                    <a:pt x="160" y="156"/>
                    <a:pt x="157" y="160"/>
                    <a:pt x="152" y="160"/>
                  </a:cubicBezTo>
                  <a:cubicBezTo>
                    <a:pt x="16" y="160"/>
                    <a:pt x="16" y="160"/>
                    <a:pt x="16" y="160"/>
                  </a:cubicBezTo>
                  <a:cubicBezTo>
                    <a:pt x="12" y="160"/>
                    <a:pt x="8" y="156"/>
                    <a:pt x="8" y="152"/>
                  </a:cubicBezTo>
                  <a:cubicBezTo>
                    <a:pt x="8" y="16"/>
                    <a:pt x="8" y="16"/>
                    <a:pt x="8" y="16"/>
                  </a:cubicBezTo>
                  <a:cubicBezTo>
                    <a:pt x="8" y="11"/>
                    <a:pt x="12" y="8"/>
                    <a:pt x="16" y="8"/>
                  </a:cubicBezTo>
                  <a:cubicBezTo>
                    <a:pt x="152" y="8"/>
                    <a:pt x="152" y="8"/>
                    <a:pt x="152" y="8"/>
                  </a:cubicBezTo>
                  <a:cubicBezTo>
                    <a:pt x="157" y="8"/>
                    <a:pt x="160" y="11"/>
                    <a:pt x="160" y="16"/>
                  </a:cubicBezTo>
                  <a:lnTo>
                    <a:pt x="160" y="152"/>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81" name="Freeform 57"/>
          <p:cNvSpPr>
            <a:spLocks noEditPoints="1"/>
          </p:cNvSpPr>
          <p:nvPr/>
        </p:nvSpPr>
        <p:spPr bwMode="auto">
          <a:xfrm>
            <a:off x="5137401" y="3865659"/>
            <a:ext cx="347571" cy="352333"/>
          </a:xfrm>
          <a:custGeom>
            <a:avLst/>
            <a:gdLst>
              <a:gd name="T0" fmla="*/ 88 w 176"/>
              <a:gd name="T1" fmla="*/ 88 h 176"/>
              <a:gd name="T2" fmla="*/ 114 w 176"/>
              <a:gd name="T3" fmla="*/ 88 h 176"/>
              <a:gd name="T4" fmla="*/ 132 w 176"/>
              <a:gd name="T5" fmla="*/ 70 h 176"/>
              <a:gd name="T6" fmla="*/ 114 w 176"/>
              <a:gd name="T7" fmla="*/ 52 h 176"/>
              <a:gd name="T8" fmla="*/ 84 w 176"/>
              <a:gd name="T9" fmla="*/ 52 h 176"/>
              <a:gd name="T10" fmla="*/ 84 w 176"/>
              <a:gd name="T11" fmla="*/ 116 h 176"/>
              <a:gd name="T12" fmla="*/ 88 w 176"/>
              <a:gd name="T13" fmla="*/ 116 h 176"/>
              <a:gd name="T14" fmla="*/ 88 w 176"/>
              <a:gd name="T15" fmla="*/ 88 h 176"/>
              <a:gd name="T16" fmla="*/ 88 w 176"/>
              <a:gd name="T17" fmla="*/ 56 h 176"/>
              <a:gd name="T18" fmla="*/ 114 w 176"/>
              <a:gd name="T19" fmla="*/ 56 h 176"/>
              <a:gd name="T20" fmla="*/ 128 w 176"/>
              <a:gd name="T21" fmla="*/ 70 h 176"/>
              <a:gd name="T22" fmla="*/ 114 w 176"/>
              <a:gd name="T23" fmla="*/ 84 h 176"/>
              <a:gd name="T24" fmla="*/ 88 w 176"/>
              <a:gd name="T25" fmla="*/ 84 h 176"/>
              <a:gd name="T26" fmla="*/ 88 w 176"/>
              <a:gd name="T27" fmla="*/ 56 h 176"/>
              <a:gd name="T28" fmla="*/ 88 w 176"/>
              <a:gd name="T29" fmla="*/ 0 h 176"/>
              <a:gd name="T30" fmla="*/ 0 w 176"/>
              <a:gd name="T31" fmla="*/ 88 h 176"/>
              <a:gd name="T32" fmla="*/ 88 w 176"/>
              <a:gd name="T33" fmla="*/ 176 h 176"/>
              <a:gd name="T34" fmla="*/ 176 w 176"/>
              <a:gd name="T35" fmla="*/ 88 h 176"/>
              <a:gd name="T36" fmla="*/ 88 w 176"/>
              <a:gd name="T37" fmla="*/ 0 h 176"/>
              <a:gd name="T38" fmla="*/ 88 w 176"/>
              <a:gd name="T39" fmla="*/ 168 h 176"/>
              <a:gd name="T40" fmla="*/ 8 w 176"/>
              <a:gd name="T41" fmla="*/ 88 h 176"/>
              <a:gd name="T42" fmla="*/ 88 w 176"/>
              <a:gd name="T43" fmla="*/ 8 h 176"/>
              <a:gd name="T44" fmla="*/ 168 w 176"/>
              <a:gd name="T45" fmla="*/ 88 h 176"/>
              <a:gd name="T46" fmla="*/ 88 w 176"/>
              <a:gd name="T47" fmla="*/ 168 h 176"/>
              <a:gd name="T48" fmla="*/ 64 w 176"/>
              <a:gd name="T49" fmla="*/ 52 h 176"/>
              <a:gd name="T50" fmla="*/ 60 w 176"/>
              <a:gd name="T51" fmla="*/ 52 h 176"/>
              <a:gd name="T52" fmla="*/ 60 w 176"/>
              <a:gd name="T53" fmla="*/ 116 h 176"/>
              <a:gd name="T54" fmla="*/ 64 w 176"/>
              <a:gd name="T55" fmla="*/ 116 h 176"/>
              <a:gd name="T56" fmla="*/ 64 w 176"/>
              <a:gd name="T57" fmla="*/ 52 h 176"/>
              <a:gd name="T58" fmla="*/ 88 w 176"/>
              <a:gd name="T59" fmla="*/ 148 h 176"/>
              <a:gd name="T60" fmla="*/ 46 w 176"/>
              <a:gd name="T61" fmla="*/ 130 h 176"/>
              <a:gd name="T62" fmla="*/ 43 w 176"/>
              <a:gd name="T63" fmla="*/ 133 h 176"/>
              <a:gd name="T64" fmla="*/ 88 w 176"/>
              <a:gd name="T65" fmla="*/ 152 h 176"/>
              <a:gd name="T66" fmla="*/ 134 w 176"/>
              <a:gd name="T67" fmla="*/ 133 h 176"/>
              <a:gd name="T68" fmla="*/ 131 w 176"/>
              <a:gd name="T69" fmla="*/ 130 h 176"/>
              <a:gd name="T70" fmla="*/ 88 w 176"/>
              <a:gd name="T71" fmla="*/ 1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76">
                <a:moveTo>
                  <a:pt x="88" y="88"/>
                </a:moveTo>
                <a:cubicBezTo>
                  <a:pt x="114" y="88"/>
                  <a:pt x="114" y="88"/>
                  <a:pt x="114" y="88"/>
                </a:cubicBezTo>
                <a:cubicBezTo>
                  <a:pt x="124" y="88"/>
                  <a:pt x="132" y="80"/>
                  <a:pt x="132" y="70"/>
                </a:cubicBezTo>
                <a:cubicBezTo>
                  <a:pt x="132" y="60"/>
                  <a:pt x="124" y="52"/>
                  <a:pt x="114" y="52"/>
                </a:cubicBezTo>
                <a:cubicBezTo>
                  <a:pt x="84" y="52"/>
                  <a:pt x="84" y="52"/>
                  <a:pt x="84" y="52"/>
                </a:cubicBezTo>
                <a:cubicBezTo>
                  <a:pt x="84" y="116"/>
                  <a:pt x="84" y="116"/>
                  <a:pt x="84" y="116"/>
                </a:cubicBezTo>
                <a:cubicBezTo>
                  <a:pt x="88" y="116"/>
                  <a:pt x="88" y="116"/>
                  <a:pt x="88" y="116"/>
                </a:cubicBezTo>
                <a:lnTo>
                  <a:pt x="88" y="88"/>
                </a:lnTo>
                <a:close/>
                <a:moveTo>
                  <a:pt x="88" y="56"/>
                </a:moveTo>
                <a:cubicBezTo>
                  <a:pt x="114" y="56"/>
                  <a:pt x="114" y="56"/>
                  <a:pt x="114" y="56"/>
                </a:cubicBezTo>
                <a:cubicBezTo>
                  <a:pt x="122" y="56"/>
                  <a:pt x="128" y="62"/>
                  <a:pt x="128" y="70"/>
                </a:cubicBezTo>
                <a:cubicBezTo>
                  <a:pt x="128" y="78"/>
                  <a:pt x="122" y="84"/>
                  <a:pt x="114" y="84"/>
                </a:cubicBezTo>
                <a:cubicBezTo>
                  <a:pt x="88" y="84"/>
                  <a:pt x="88" y="84"/>
                  <a:pt x="88" y="84"/>
                </a:cubicBezTo>
                <a:lnTo>
                  <a:pt x="88" y="56"/>
                </a:lnTo>
                <a:close/>
                <a:moveTo>
                  <a:pt x="88" y="0"/>
                </a:moveTo>
                <a:cubicBezTo>
                  <a:pt x="39" y="0"/>
                  <a:pt x="0" y="39"/>
                  <a:pt x="0" y="88"/>
                </a:cubicBezTo>
                <a:cubicBezTo>
                  <a:pt x="0" y="136"/>
                  <a:pt x="39" y="176"/>
                  <a:pt x="88" y="176"/>
                </a:cubicBezTo>
                <a:cubicBezTo>
                  <a:pt x="137" y="176"/>
                  <a:pt x="176" y="136"/>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64" y="52"/>
                </a:moveTo>
                <a:cubicBezTo>
                  <a:pt x="60" y="52"/>
                  <a:pt x="60" y="52"/>
                  <a:pt x="60" y="52"/>
                </a:cubicBezTo>
                <a:cubicBezTo>
                  <a:pt x="60" y="116"/>
                  <a:pt x="60" y="116"/>
                  <a:pt x="60" y="116"/>
                </a:cubicBezTo>
                <a:cubicBezTo>
                  <a:pt x="64" y="116"/>
                  <a:pt x="64" y="116"/>
                  <a:pt x="64" y="116"/>
                </a:cubicBezTo>
                <a:lnTo>
                  <a:pt x="64" y="52"/>
                </a:lnTo>
                <a:close/>
                <a:moveTo>
                  <a:pt x="88" y="148"/>
                </a:moveTo>
                <a:cubicBezTo>
                  <a:pt x="72" y="148"/>
                  <a:pt x="57" y="142"/>
                  <a:pt x="46" y="130"/>
                </a:cubicBezTo>
                <a:cubicBezTo>
                  <a:pt x="43" y="133"/>
                  <a:pt x="43" y="133"/>
                  <a:pt x="43" y="133"/>
                </a:cubicBezTo>
                <a:cubicBezTo>
                  <a:pt x="55" y="145"/>
                  <a:pt x="71" y="152"/>
                  <a:pt x="88" y="152"/>
                </a:cubicBezTo>
                <a:cubicBezTo>
                  <a:pt x="105" y="152"/>
                  <a:pt x="122" y="145"/>
                  <a:pt x="134" y="133"/>
                </a:cubicBezTo>
                <a:cubicBezTo>
                  <a:pt x="131" y="130"/>
                  <a:pt x="131" y="130"/>
                  <a:pt x="131" y="130"/>
                </a:cubicBezTo>
                <a:cubicBezTo>
                  <a:pt x="119" y="142"/>
                  <a:pt x="104" y="148"/>
                  <a:pt x="88" y="148"/>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2" name="Freeform 58"/>
          <p:cNvSpPr>
            <a:spLocks noEditPoints="1"/>
          </p:cNvSpPr>
          <p:nvPr/>
        </p:nvSpPr>
        <p:spPr bwMode="auto">
          <a:xfrm>
            <a:off x="6208684" y="3865659"/>
            <a:ext cx="284088" cy="352333"/>
          </a:xfrm>
          <a:custGeom>
            <a:avLst/>
            <a:gdLst>
              <a:gd name="T0" fmla="*/ 144 w 144"/>
              <a:gd name="T1" fmla="*/ 86 h 176"/>
              <a:gd name="T2" fmla="*/ 139 w 144"/>
              <a:gd name="T3" fmla="*/ 83 h 176"/>
              <a:gd name="T4" fmla="*/ 17 w 144"/>
              <a:gd name="T5" fmla="*/ 83 h 176"/>
              <a:gd name="T6" fmla="*/ 66 w 144"/>
              <a:gd name="T7" fmla="*/ 36 h 176"/>
              <a:gd name="T8" fmla="*/ 74 w 144"/>
              <a:gd name="T9" fmla="*/ 38 h 176"/>
              <a:gd name="T10" fmla="*/ 94 w 144"/>
              <a:gd name="T11" fmla="*/ 19 h 176"/>
              <a:gd name="T12" fmla="*/ 74 w 144"/>
              <a:gd name="T13" fmla="*/ 0 h 176"/>
              <a:gd name="T14" fmla="*/ 55 w 144"/>
              <a:gd name="T15" fmla="*/ 19 h 176"/>
              <a:gd name="T16" fmla="*/ 59 w 144"/>
              <a:gd name="T17" fmla="*/ 30 h 176"/>
              <a:gd name="T18" fmla="*/ 2 w 144"/>
              <a:gd name="T19" fmla="*/ 84 h 176"/>
              <a:gd name="T20" fmla="*/ 0 w 144"/>
              <a:gd name="T21" fmla="*/ 90 h 176"/>
              <a:gd name="T22" fmla="*/ 5 w 144"/>
              <a:gd name="T23" fmla="*/ 93 h 176"/>
              <a:gd name="T24" fmla="*/ 126 w 144"/>
              <a:gd name="T25" fmla="*/ 93 h 176"/>
              <a:gd name="T26" fmla="*/ 69 w 144"/>
              <a:gd name="T27" fmla="*/ 139 h 176"/>
              <a:gd name="T28" fmla="*/ 61 w 144"/>
              <a:gd name="T29" fmla="*/ 138 h 176"/>
              <a:gd name="T30" fmla="*/ 42 w 144"/>
              <a:gd name="T31" fmla="*/ 157 h 176"/>
              <a:gd name="T32" fmla="*/ 61 w 144"/>
              <a:gd name="T33" fmla="*/ 176 h 176"/>
              <a:gd name="T34" fmla="*/ 80 w 144"/>
              <a:gd name="T35" fmla="*/ 157 h 176"/>
              <a:gd name="T36" fmla="*/ 77 w 144"/>
              <a:gd name="T37" fmla="*/ 145 h 176"/>
              <a:gd name="T38" fmla="*/ 142 w 144"/>
              <a:gd name="T39" fmla="*/ 92 h 176"/>
              <a:gd name="T40" fmla="*/ 144 w 144"/>
              <a:gd name="T41" fmla="*/ 86 h 176"/>
              <a:gd name="T42" fmla="*/ 74 w 144"/>
              <a:gd name="T43" fmla="*/ 9 h 176"/>
              <a:gd name="T44" fmla="*/ 84 w 144"/>
              <a:gd name="T45" fmla="*/ 19 h 176"/>
              <a:gd name="T46" fmla="*/ 74 w 144"/>
              <a:gd name="T47" fmla="*/ 28 h 176"/>
              <a:gd name="T48" fmla="*/ 65 w 144"/>
              <a:gd name="T49" fmla="*/ 19 h 176"/>
              <a:gd name="T50" fmla="*/ 74 w 144"/>
              <a:gd name="T51" fmla="*/ 9 h 176"/>
              <a:gd name="T52" fmla="*/ 61 w 144"/>
              <a:gd name="T53" fmla="*/ 166 h 176"/>
              <a:gd name="T54" fmla="*/ 52 w 144"/>
              <a:gd name="T55" fmla="*/ 157 h 176"/>
              <a:gd name="T56" fmla="*/ 61 w 144"/>
              <a:gd name="T57" fmla="*/ 147 h 176"/>
              <a:gd name="T58" fmla="*/ 71 w 144"/>
              <a:gd name="T59" fmla="*/ 157 h 176"/>
              <a:gd name="T60" fmla="*/ 61 w 144"/>
              <a:gd name="T61" fmla="*/ 16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4" h="176">
                <a:moveTo>
                  <a:pt x="144" y="86"/>
                </a:moveTo>
                <a:cubicBezTo>
                  <a:pt x="143" y="84"/>
                  <a:pt x="141" y="83"/>
                  <a:pt x="139" y="83"/>
                </a:cubicBezTo>
                <a:cubicBezTo>
                  <a:pt x="17" y="83"/>
                  <a:pt x="17" y="83"/>
                  <a:pt x="17" y="83"/>
                </a:cubicBezTo>
                <a:cubicBezTo>
                  <a:pt x="66" y="36"/>
                  <a:pt x="66" y="36"/>
                  <a:pt x="66" y="36"/>
                </a:cubicBezTo>
                <a:cubicBezTo>
                  <a:pt x="69" y="37"/>
                  <a:pt x="71" y="38"/>
                  <a:pt x="74" y="38"/>
                </a:cubicBezTo>
                <a:cubicBezTo>
                  <a:pt x="85" y="38"/>
                  <a:pt x="94" y="29"/>
                  <a:pt x="94" y="19"/>
                </a:cubicBezTo>
                <a:cubicBezTo>
                  <a:pt x="94" y="8"/>
                  <a:pt x="85" y="0"/>
                  <a:pt x="74" y="0"/>
                </a:cubicBezTo>
                <a:cubicBezTo>
                  <a:pt x="64" y="0"/>
                  <a:pt x="55" y="8"/>
                  <a:pt x="55" y="19"/>
                </a:cubicBezTo>
                <a:cubicBezTo>
                  <a:pt x="55" y="23"/>
                  <a:pt x="57" y="27"/>
                  <a:pt x="59" y="30"/>
                </a:cubicBezTo>
                <a:cubicBezTo>
                  <a:pt x="2" y="84"/>
                  <a:pt x="2" y="84"/>
                  <a:pt x="2" y="84"/>
                </a:cubicBezTo>
                <a:cubicBezTo>
                  <a:pt x="0" y="86"/>
                  <a:pt x="0" y="88"/>
                  <a:pt x="0" y="90"/>
                </a:cubicBezTo>
                <a:cubicBezTo>
                  <a:pt x="1" y="91"/>
                  <a:pt x="3" y="93"/>
                  <a:pt x="5" y="93"/>
                </a:cubicBezTo>
                <a:cubicBezTo>
                  <a:pt x="126" y="93"/>
                  <a:pt x="126" y="93"/>
                  <a:pt x="126" y="93"/>
                </a:cubicBezTo>
                <a:cubicBezTo>
                  <a:pt x="69" y="139"/>
                  <a:pt x="69" y="139"/>
                  <a:pt x="69" y="139"/>
                </a:cubicBezTo>
                <a:cubicBezTo>
                  <a:pt x="67" y="138"/>
                  <a:pt x="64" y="138"/>
                  <a:pt x="61" y="138"/>
                </a:cubicBezTo>
                <a:cubicBezTo>
                  <a:pt x="51" y="138"/>
                  <a:pt x="42" y="146"/>
                  <a:pt x="42" y="157"/>
                </a:cubicBezTo>
                <a:cubicBezTo>
                  <a:pt x="42" y="167"/>
                  <a:pt x="51" y="176"/>
                  <a:pt x="61" y="176"/>
                </a:cubicBezTo>
                <a:cubicBezTo>
                  <a:pt x="72" y="176"/>
                  <a:pt x="80" y="167"/>
                  <a:pt x="80" y="157"/>
                </a:cubicBezTo>
                <a:cubicBezTo>
                  <a:pt x="80" y="153"/>
                  <a:pt x="79" y="149"/>
                  <a:pt x="77" y="145"/>
                </a:cubicBezTo>
                <a:cubicBezTo>
                  <a:pt x="142" y="92"/>
                  <a:pt x="142" y="92"/>
                  <a:pt x="142" y="92"/>
                </a:cubicBezTo>
                <a:cubicBezTo>
                  <a:pt x="144" y="90"/>
                  <a:pt x="144" y="88"/>
                  <a:pt x="144" y="86"/>
                </a:cubicBezTo>
                <a:moveTo>
                  <a:pt x="74" y="9"/>
                </a:moveTo>
                <a:cubicBezTo>
                  <a:pt x="80" y="9"/>
                  <a:pt x="84" y="14"/>
                  <a:pt x="84" y="19"/>
                </a:cubicBezTo>
                <a:cubicBezTo>
                  <a:pt x="84" y="24"/>
                  <a:pt x="80" y="28"/>
                  <a:pt x="74" y="28"/>
                </a:cubicBezTo>
                <a:cubicBezTo>
                  <a:pt x="69" y="28"/>
                  <a:pt x="65" y="24"/>
                  <a:pt x="65" y="19"/>
                </a:cubicBezTo>
                <a:cubicBezTo>
                  <a:pt x="65" y="14"/>
                  <a:pt x="69" y="9"/>
                  <a:pt x="74" y="9"/>
                </a:cubicBezTo>
                <a:moveTo>
                  <a:pt x="61" y="166"/>
                </a:moveTo>
                <a:cubicBezTo>
                  <a:pt x="56" y="166"/>
                  <a:pt x="52" y="162"/>
                  <a:pt x="52" y="157"/>
                </a:cubicBezTo>
                <a:cubicBezTo>
                  <a:pt x="52" y="152"/>
                  <a:pt x="56" y="147"/>
                  <a:pt x="61" y="147"/>
                </a:cubicBezTo>
                <a:cubicBezTo>
                  <a:pt x="67" y="147"/>
                  <a:pt x="71" y="152"/>
                  <a:pt x="71" y="157"/>
                </a:cubicBezTo>
                <a:cubicBezTo>
                  <a:pt x="71" y="162"/>
                  <a:pt x="67" y="166"/>
                  <a:pt x="61" y="16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3" name="Freeform 59"/>
          <p:cNvSpPr>
            <a:spLocks/>
          </p:cNvSpPr>
          <p:nvPr/>
        </p:nvSpPr>
        <p:spPr bwMode="auto">
          <a:xfrm>
            <a:off x="7435503" y="3994212"/>
            <a:ext cx="77767" cy="95225"/>
          </a:xfrm>
          <a:custGeom>
            <a:avLst/>
            <a:gdLst>
              <a:gd name="T0" fmla="*/ 40 w 40"/>
              <a:gd name="T1" fmla="*/ 0 h 48"/>
              <a:gd name="T2" fmla="*/ 36 w 40"/>
              <a:gd name="T3" fmla="*/ 0 h 48"/>
              <a:gd name="T4" fmla="*/ 36 w 40"/>
              <a:gd name="T5" fmla="*/ 44 h 48"/>
              <a:gd name="T6" fmla="*/ 35 w 40"/>
              <a:gd name="T7" fmla="*/ 44 h 48"/>
              <a:gd name="T8" fmla="*/ 27 w 40"/>
              <a:gd name="T9" fmla="*/ 39 h 48"/>
              <a:gd name="T10" fmla="*/ 17 w 40"/>
              <a:gd name="T11" fmla="*/ 8 h 48"/>
              <a:gd name="T12" fmla="*/ 5 w 40"/>
              <a:gd name="T13" fmla="*/ 0 h 48"/>
              <a:gd name="T14" fmla="*/ 2 w 40"/>
              <a:gd name="T15" fmla="*/ 0 h 48"/>
              <a:gd name="T16" fmla="*/ 2 w 40"/>
              <a:gd name="T17" fmla="*/ 0 h 48"/>
              <a:gd name="T18" fmla="*/ 0 w 40"/>
              <a:gd name="T19" fmla="*/ 0 h 48"/>
              <a:gd name="T20" fmla="*/ 0 w 40"/>
              <a:gd name="T21" fmla="*/ 48 h 48"/>
              <a:gd name="T22" fmla="*/ 4 w 40"/>
              <a:gd name="T23" fmla="*/ 48 h 48"/>
              <a:gd name="T24" fmla="*/ 4 w 40"/>
              <a:gd name="T25" fmla="*/ 4 h 48"/>
              <a:gd name="T26" fmla="*/ 5 w 40"/>
              <a:gd name="T27" fmla="*/ 4 h 48"/>
              <a:gd name="T28" fmla="*/ 12 w 40"/>
              <a:gd name="T29" fmla="*/ 10 h 48"/>
              <a:gd name="T30" fmla="*/ 23 w 40"/>
              <a:gd name="T31" fmla="*/ 40 h 48"/>
              <a:gd name="T32" fmla="*/ 25 w 40"/>
              <a:gd name="T33" fmla="*/ 40 h 48"/>
              <a:gd name="T34" fmla="*/ 23 w 40"/>
              <a:gd name="T35" fmla="*/ 40 h 48"/>
              <a:gd name="T36" fmla="*/ 35 w 40"/>
              <a:gd name="T37" fmla="*/ 48 h 48"/>
              <a:gd name="T38" fmla="*/ 40 w 40"/>
              <a:gd name="T39" fmla="*/ 48 h 48"/>
              <a:gd name="T40" fmla="*/ 40 w 40"/>
              <a:gd name="T41" fmla="*/ 44 h 48"/>
              <a:gd name="T42" fmla="*/ 40 w 40"/>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8">
                <a:moveTo>
                  <a:pt x="40" y="0"/>
                </a:moveTo>
                <a:cubicBezTo>
                  <a:pt x="36" y="0"/>
                  <a:pt x="36" y="0"/>
                  <a:pt x="36" y="0"/>
                </a:cubicBezTo>
                <a:cubicBezTo>
                  <a:pt x="36" y="44"/>
                  <a:pt x="36" y="44"/>
                  <a:pt x="36" y="44"/>
                </a:cubicBezTo>
                <a:cubicBezTo>
                  <a:pt x="35" y="44"/>
                  <a:pt x="35" y="44"/>
                  <a:pt x="35" y="44"/>
                </a:cubicBezTo>
                <a:cubicBezTo>
                  <a:pt x="30" y="44"/>
                  <a:pt x="28" y="43"/>
                  <a:pt x="27" y="39"/>
                </a:cubicBezTo>
                <a:cubicBezTo>
                  <a:pt x="17" y="8"/>
                  <a:pt x="17" y="8"/>
                  <a:pt x="17" y="8"/>
                </a:cubicBezTo>
                <a:cubicBezTo>
                  <a:pt x="16" y="6"/>
                  <a:pt x="13" y="0"/>
                  <a:pt x="5" y="0"/>
                </a:cubicBezTo>
                <a:cubicBezTo>
                  <a:pt x="2" y="0"/>
                  <a:pt x="2" y="0"/>
                  <a:pt x="2" y="0"/>
                </a:cubicBezTo>
                <a:cubicBezTo>
                  <a:pt x="2" y="0"/>
                  <a:pt x="2" y="0"/>
                  <a:pt x="2" y="0"/>
                </a:cubicBezTo>
                <a:cubicBezTo>
                  <a:pt x="0" y="0"/>
                  <a:pt x="0" y="0"/>
                  <a:pt x="0" y="0"/>
                </a:cubicBezTo>
                <a:cubicBezTo>
                  <a:pt x="0" y="48"/>
                  <a:pt x="0" y="48"/>
                  <a:pt x="0" y="48"/>
                </a:cubicBezTo>
                <a:cubicBezTo>
                  <a:pt x="4" y="48"/>
                  <a:pt x="4" y="48"/>
                  <a:pt x="4" y="48"/>
                </a:cubicBezTo>
                <a:cubicBezTo>
                  <a:pt x="4" y="4"/>
                  <a:pt x="4" y="4"/>
                  <a:pt x="4" y="4"/>
                </a:cubicBezTo>
                <a:cubicBezTo>
                  <a:pt x="5" y="4"/>
                  <a:pt x="5" y="4"/>
                  <a:pt x="5" y="4"/>
                </a:cubicBezTo>
                <a:cubicBezTo>
                  <a:pt x="9" y="4"/>
                  <a:pt x="11" y="6"/>
                  <a:pt x="12" y="10"/>
                </a:cubicBezTo>
                <a:cubicBezTo>
                  <a:pt x="23" y="40"/>
                  <a:pt x="23" y="40"/>
                  <a:pt x="23" y="40"/>
                </a:cubicBezTo>
                <a:cubicBezTo>
                  <a:pt x="25" y="40"/>
                  <a:pt x="25" y="40"/>
                  <a:pt x="25" y="40"/>
                </a:cubicBezTo>
                <a:cubicBezTo>
                  <a:pt x="23" y="40"/>
                  <a:pt x="23" y="40"/>
                  <a:pt x="23" y="40"/>
                </a:cubicBezTo>
                <a:cubicBezTo>
                  <a:pt x="25" y="46"/>
                  <a:pt x="29" y="48"/>
                  <a:pt x="35" y="48"/>
                </a:cubicBezTo>
                <a:cubicBezTo>
                  <a:pt x="40" y="48"/>
                  <a:pt x="40" y="48"/>
                  <a:pt x="40" y="48"/>
                </a:cubicBezTo>
                <a:cubicBezTo>
                  <a:pt x="40" y="44"/>
                  <a:pt x="40" y="44"/>
                  <a:pt x="40" y="44"/>
                </a:cubicBezTo>
                <a:lnTo>
                  <a:pt x="40" y="0"/>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4" name="Freeform 60"/>
          <p:cNvSpPr>
            <a:spLocks noEditPoints="1"/>
          </p:cNvSpPr>
          <p:nvPr/>
        </p:nvSpPr>
        <p:spPr bwMode="auto">
          <a:xfrm>
            <a:off x="7216485" y="3865659"/>
            <a:ext cx="345985" cy="35233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26 w 176"/>
              <a:gd name="T11" fmla="*/ 127 h 176"/>
              <a:gd name="T12" fmla="*/ 49 w 176"/>
              <a:gd name="T13" fmla="*/ 152 h 176"/>
              <a:gd name="T14" fmla="*/ 51 w 176"/>
              <a:gd name="T15" fmla="*/ 148 h 176"/>
              <a:gd name="T16" fmla="*/ 31 w 176"/>
              <a:gd name="T17" fmla="*/ 128 h 176"/>
              <a:gd name="T18" fmla="*/ 157 w 176"/>
              <a:gd name="T19" fmla="*/ 128 h 176"/>
              <a:gd name="T20" fmla="*/ 88 w 176"/>
              <a:gd name="T21" fmla="*/ 168 h 176"/>
              <a:gd name="T22" fmla="*/ 8 w 176"/>
              <a:gd name="T23" fmla="*/ 88 h 176"/>
              <a:gd name="T24" fmla="*/ 17 w 176"/>
              <a:gd name="T25" fmla="*/ 52 h 176"/>
              <a:gd name="T26" fmla="*/ 149 w 176"/>
              <a:gd name="T27" fmla="*/ 52 h 176"/>
              <a:gd name="T28" fmla="*/ 148 w 176"/>
              <a:gd name="T29" fmla="*/ 49 h 176"/>
              <a:gd name="T30" fmla="*/ 125 w 176"/>
              <a:gd name="T31" fmla="*/ 24 h 176"/>
              <a:gd name="T32" fmla="*/ 123 w 176"/>
              <a:gd name="T33" fmla="*/ 28 h 176"/>
              <a:gd name="T34" fmla="*/ 143 w 176"/>
              <a:gd name="T35" fmla="*/ 48 h 176"/>
              <a:gd name="T36" fmla="*/ 19 w 176"/>
              <a:gd name="T37" fmla="*/ 48 h 176"/>
              <a:gd name="T38" fmla="*/ 88 w 176"/>
              <a:gd name="T39" fmla="*/ 8 h 176"/>
              <a:gd name="T40" fmla="*/ 168 w 176"/>
              <a:gd name="T41" fmla="*/ 88 h 176"/>
              <a:gd name="T42" fmla="*/ 159 w 176"/>
              <a:gd name="T43" fmla="*/ 124 h 176"/>
              <a:gd name="T44" fmla="*/ 25 w 176"/>
              <a:gd name="T45" fmla="*/ 124 h 176"/>
              <a:gd name="T46" fmla="*/ 26 w 176"/>
              <a:gd name="T47" fmla="*/ 12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6" h="176">
                <a:moveTo>
                  <a:pt x="88" y="0"/>
                </a:moveTo>
                <a:cubicBezTo>
                  <a:pt x="40" y="0"/>
                  <a:pt x="0" y="39"/>
                  <a:pt x="0" y="88"/>
                </a:cubicBezTo>
                <a:cubicBezTo>
                  <a:pt x="0" y="136"/>
                  <a:pt x="40" y="176"/>
                  <a:pt x="88" y="176"/>
                </a:cubicBezTo>
                <a:cubicBezTo>
                  <a:pt x="137" y="176"/>
                  <a:pt x="176" y="136"/>
                  <a:pt x="176" y="88"/>
                </a:cubicBezTo>
                <a:cubicBezTo>
                  <a:pt x="176" y="39"/>
                  <a:pt x="137" y="0"/>
                  <a:pt x="88" y="0"/>
                </a:cubicBezTo>
                <a:moveTo>
                  <a:pt x="26" y="127"/>
                </a:moveTo>
                <a:cubicBezTo>
                  <a:pt x="31" y="137"/>
                  <a:pt x="39" y="146"/>
                  <a:pt x="49" y="152"/>
                </a:cubicBezTo>
                <a:cubicBezTo>
                  <a:pt x="51" y="148"/>
                  <a:pt x="51" y="148"/>
                  <a:pt x="51" y="148"/>
                </a:cubicBezTo>
                <a:cubicBezTo>
                  <a:pt x="43" y="143"/>
                  <a:pt x="36" y="136"/>
                  <a:pt x="31" y="128"/>
                </a:cubicBezTo>
                <a:cubicBezTo>
                  <a:pt x="157" y="128"/>
                  <a:pt x="157" y="128"/>
                  <a:pt x="157" y="128"/>
                </a:cubicBezTo>
                <a:cubicBezTo>
                  <a:pt x="143" y="152"/>
                  <a:pt x="118" y="168"/>
                  <a:pt x="88" y="168"/>
                </a:cubicBezTo>
                <a:cubicBezTo>
                  <a:pt x="44" y="168"/>
                  <a:pt x="8" y="132"/>
                  <a:pt x="8" y="88"/>
                </a:cubicBezTo>
                <a:cubicBezTo>
                  <a:pt x="8" y="75"/>
                  <a:pt x="11" y="63"/>
                  <a:pt x="17" y="52"/>
                </a:cubicBezTo>
                <a:cubicBezTo>
                  <a:pt x="149" y="52"/>
                  <a:pt x="149" y="52"/>
                  <a:pt x="149" y="52"/>
                </a:cubicBezTo>
                <a:cubicBezTo>
                  <a:pt x="148" y="49"/>
                  <a:pt x="148" y="49"/>
                  <a:pt x="148" y="49"/>
                </a:cubicBezTo>
                <a:cubicBezTo>
                  <a:pt x="143" y="39"/>
                  <a:pt x="135" y="30"/>
                  <a:pt x="125" y="24"/>
                </a:cubicBezTo>
                <a:cubicBezTo>
                  <a:pt x="123" y="28"/>
                  <a:pt x="123" y="28"/>
                  <a:pt x="123" y="28"/>
                </a:cubicBezTo>
                <a:cubicBezTo>
                  <a:pt x="131" y="32"/>
                  <a:pt x="138" y="39"/>
                  <a:pt x="143" y="48"/>
                </a:cubicBezTo>
                <a:cubicBezTo>
                  <a:pt x="19" y="48"/>
                  <a:pt x="19" y="48"/>
                  <a:pt x="19" y="48"/>
                </a:cubicBezTo>
                <a:cubicBezTo>
                  <a:pt x="33" y="24"/>
                  <a:pt x="59" y="8"/>
                  <a:pt x="88" y="8"/>
                </a:cubicBezTo>
                <a:cubicBezTo>
                  <a:pt x="132" y="8"/>
                  <a:pt x="168" y="44"/>
                  <a:pt x="168" y="88"/>
                </a:cubicBezTo>
                <a:cubicBezTo>
                  <a:pt x="168" y="101"/>
                  <a:pt x="165" y="113"/>
                  <a:pt x="159" y="124"/>
                </a:cubicBezTo>
                <a:cubicBezTo>
                  <a:pt x="25" y="124"/>
                  <a:pt x="25" y="124"/>
                  <a:pt x="25" y="124"/>
                </a:cubicBezTo>
                <a:lnTo>
                  <a:pt x="26" y="127"/>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5" name="Freeform 61"/>
          <p:cNvSpPr>
            <a:spLocks noEditPoints="1"/>
          </p:cNvSpPr>
          <p:nvPr/>
        </p:nvSpPr>
        <p:spPr bwMode="auto">
          <a:xfrm>
            <a:off x="7348213" y="3994212"/>
            <a:ext cx="71418" cy="95225"/>
          </a:xfrm>
          <a:custGeom>
            <a:avLst/>
            <a:gdLst>
              <a:gd name="T0" fmla="*/ 27 w 36"/>
              <a:gd name="T1" fmla="*/ 0 h 48"/>
              <a:gd name="T2" fmla="*/ 4 w 36"/>
              <a:gd name="T3" fmla="*/ 0 h 48"/>
              <a:gd name="T4" fmla="*/ 2 w 36"/>
              <a:gd name="T5" fmla="*/ 0 h 48"/>
              <a:gd name="T6" fmla="*/ 0 w 36"/>
              <a:gd name="T7" fmla="*/ 0 h 48"/>
              <a:gd name="T8" fmla="*/ 0 w 36"/>
              <a:gd name="T9" fmla="*/ 48 h 48"/>
              <a:gd name="T10" fmla="*/ 4 w 36"/>
              <a:gd name="T11" fmla="*/ 48 h 48"/>
              <a:gd name="T12" fmla="*/ 4 w 36"/>
              <a:gd name="T13" fmla="*/ 24 h 48"/>
              <a:gd name="T14" fmla="*/ 27 w 36"/>
              <a:gd name="T15" fmla="*/ 24 h 48"/>
              <a:gd name="T16" fmla="*/ 36 w 36"/>
              <a:gd name="T17" fmla="*/ 14 h 48"/>
              <a:gd name="T18" fmla="*/ 36 w 36"/>
              <a:gd name="T19" fmla="*/ 9 h 48"/>
              <a:gd name="T20" fmla="*/ 27 w 36"/>
              <a:gd name="T21" fmla="*/ 0 h 48"/>
              <a:gd name="T22" fmla="*/ 32 w 36"/>
              <a:gd name="T23" fmla="*/ 14 h 48"/>
              <a:gd name="T24" fmla="*/ 27 w 36"/>
              <a:gd name="T25" fmla="*/ 20 h 48"/>
              <a:gd name="T26" fmla="*/ 4 w 36"/>
              <a:gd name="T27" fmla="*/ 20 h 48"/>
              <a:gd name="T28" fmla="*/ 4 w 36"/>
              <a:gd name="T29" fmla="*/ 4 h 48"/>
              <a:gd name="T30" fmla="*/ 27 w 36"/>
              <a:gd name="T31" fmla="*/ 4 h 48"/>
              <a:gd name="T32" fmla="*/ 32 w 36"/>
              <a:gd name="T33" fmla="*/ 9 h 48"/>
              <a:gd name="T34" fmla="*/ 32 w 36"/>
              <a:gd name="T35" fmla="*/ 1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48">
                <a:moveTo>
                  <a:pt x="27" y="0"/>
                </a:moveTo>
                <a:cubicBezTo>
                  <a:pt x="4" y="0"/>
                  <a:pt x="4" y="0"/>
                  <a:pt x="4" y="0"/>
                </a:cubicBezTo>
                <a:cubicBezTo>
                  <a:pt x="2" y="0"/>
                  <a:pt x="2" y="0"/>
                  <a:pt x="2" y="0"/>
                </a:cubicBezTo>
                <a:cubicBezTo>
                  <a:pt x="0" y="0"/>
                  <a:pt x="0" y="0"/>
                  <a:pt x="0" y="0"/>
                </a:cubicBezTo>
                <a:cubicBezTo>
                  <a:pt x="0" y="48"/>
                  <a:pt x="0" y="48"/>
                  <a:pt x="0" y="48"/>
                </a:cubicBezTo>
                <a:cubicBezTo>
                  <a:pt x="4" y="48"/>
                  <a:pt x="4" y="48"/>
                  <a:pt x="4" y="48"/>
                </a:cubicBezTo>
                <a:cubicBezTo>
                  <a:pt x="4" y="24"/>
                  <a:pt x="4" y="24"/>
                  <a:pt x="4" y="24"/>
                </a:cubicBezTo>
                <a:cubicBezTo>
                  <a:pt x="27" y="24"/>
                  <a:pt x="27" y="24"/>
                  <a:pt x="27" y="24"/>
                </a:cubicBezTo>
                <a:cubicBezTo>
                  <a:pt x="32" y="24"/>
                  <a:pt x="36" y="20"/>
                  <a:pt x="36" y="14"/>
                </a:cubicBezTo>
                <a:cubicBezTo>
                  <a:pt x="36" y="9"/>
                  <a:pt x="36" y="9"/>
                  <a:pt x="36" y="9"/>
                </a:cubicBezTo>
                <a:cubicBezTo>
                  <a:pt x="36" y="4"/>
                  <a:pt x="32" y="0"/>
                  <a:pt x="27" y="0"/>
                </a:cubicBezTo>
                <a:moveTo>
                  <a:pt x="32" y="14"/>
                </a:moveTo>
                <a:cubicBezTo>
                  <a:pt x="32" y="17"/>
                  <a:pt x="30" y="20"/>
                  <a:pt x="27" y="20"/>
                </a:cubicBezTo>
                <a:cubicBezTo>
                  <a:pt x="4" y="20"/>
                  <a:pt x="4" y="20"/>
                  <a:pt x="4" y="20"/>
                </a:cubicBezTo>
                <a:cubicBezTo>
                  <a:pt x="4" y="4"/>
                  <a:pt x="4" y="4"/>
                  <a:pt x="4" y="4"/>
                </a:cubicBezTo>
                <a:cubicBezTo>
                  <a:pt x="27" y="4"/>
                  <a:pt x="27" y="4"/>
                  <a:pt x="27" y="4"/>
                </a:cubicBezTo>
                <a:cubicBezTo>
                  <a:pt x="30" y="4"/>
                  <a:pt x="32" y="6"/>
                  <a:pt x="32" y="9"/>
                </a:cubicBezTo>
                <a:lnTo>
                  <a:pt x="32" y="14"/>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6" name="Freeform 62"/>
          <p:cNvSpPr>
            <a:spLocks/>
          </p:cNvSpPr>
          <p:nvPr/>
        </p:nvSpPr>
        <p:spPr bwMode="auto">
          <a:xfrm>
            <a:off x="7256161" y="3994212"/>
            <a:ext cx="77767" cy="92051"/>
          </a:xfrm>
          <a:custGeom>
            <a:avLst/>
            <a:gdLst>
              <a:gd name="T0" fmla="*/ 28 w 40"/>
              <a:gd name="T1" fmla="*/ 36 h 46"/>
              <a:gd name="T2" fmla="*/ 21 w 40"/>
              <a:gd name="T3" fmla="*/ 42 h 46"/>
              <a:gd name="T4" fmla="*/ 19 w 40"/>
              <a:gd name="T5" fmla="*/ 42 h 46"/>
              <a:gd name="T6" fmla="*/ 12 w 40"/>
              <a:gd name="T7" fmla="*/ 36 h 46"/>
              <a:gd name="T8" fmla="*/ 4 w 40"/>
              <a:gd name="T9" fmla="*/ 0 h 46"/>
              <a:gd name="T10" fmla="*/ 0 w 40"/>
              <a:gd name="T11" fmla="*/ 0 h 46"/>
              <a:gd name="T12" fmla="*/ 8 w 40"/>
              <a:gd name="T13" fmla="*/ 37 h 46"/>
              <a:gd name="T14" fmla="*/ 18 w 40"/>
              <a:gd name="T15" fmla="*/ 46 h 46"/>
              <a:gd name="T16" fmla="*/ 18 w 40"/>
              <a:gd name="T17" fmla="*/ 46 h 46"/>
              <a:gd name="T18" fmla="*/ 19 w 40"/>
              <a:gd name="T19" fmla="*/ 46 h 46"/>
              <a:gd name="T20" fmla="*/ 21 w 40"/>
              <a:gd name="T21" fmla="*/ 46 h 46"/>
              <a:gd name="T22" fmla="*/ 22 w 40"/>
              <a:gd name="T23" fmla="*/ 46 h 46"/>
              <a:gd name="T24" fmla="*/ 22 w 40"/>
              <a:gd name="T25" fmla="*/ 46 h 46"/>
              <a:gd name="T26" fmla="*/ 32 w 40"/>
              <a:gd name="T27" fmla="*/ 37 h 46"/>
              <a:gd name="T28" fmla="*/ 40 w 40"/>
              <a:gd name="T29" fmla="*/ 0 h 46"/>
              <a:gd name="T30" fmla="*/ 36 w 40"/>
              <a:gd name="T31" fmla="*/ 0 h 46"/>
              <a:gd name="T32" fmla="*/ 28 w 40"/>
              <a:gd name="T33" fmla="*/ 3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46">
                <a:moveTo>
                  <a:pt x="28" y="36"/>
                </a:moveTo>
                <a:cubicBezTo>
                  <a:pt x="27" y="40"/>
                  <a:pt x="25" y="42"/>
                  <a:pt x="21" y="42"/>
                </a:cubicBezTo>
                <a:cubicBezTo>
                  <a:pt x="19" y="42"/>
                  <a:pt x="19" y="42"/>
                  <a:pt x="19" y="42"/>
                </a:cubicBezTo>
                <a:cubicBezTo>
                  <a:pt x="16" y="42"/>
                  <a:pt x="14" y="40"/>
                  <a:pt x="12" y="36"/>
                </a:cubicBezTo>
                <a:cubicBezTo>
                  <a:pt x="4" y="0"/>
                  <a:pt x="4" y="0"/>
                  <a:pt x="4" y="0"/>
                </a:cubicBezTo>
                <a:cubicBezTo>
                  <a:pt x="0" y="0"/>
                  <a:pt x="0" y="0"/>
                  <a:pt x="0" y="0"/>
                </a:cubicBezTo>
                <a:cubicBezTo>
                  <a:pt x="8" y="37"/>
                  <a:pt x="8" y="37"/>
                  <a:pt x="8" y="37"/>
                </a:cubicBezTo>
                <a:cubicBezTo>
                  <a:pt x="9" y="39"/>
                  <a:pt x="11" y="45"/>
                  <a:pt x="18" y="46"/>
                </a:cubicBezTo>
                <a:cubicBezTo>
                  <a:pt x="18" y="46"/>
                  <a:pt x="18" y="46"/>
                  <a:pt x="18" y="46"/>
                </a:cubicBezTo>
                <a:cubicBezTo>
                  <a:pt x="19" y="46"/>
                  <a:pt x="19" y="46"/>
                  <a:pt x="19" y="46"/>
                </a:cubicBezTo>
                <a:cubicBezTo>
                  <a:pt x="21" y="46"/>
                  <a:pt x="21" y="46"/>
                  <a:pt x="21" y="46"/>
                </a:cubicBezTo>
                <a:cubicBezTo>
                  <a:pt x="22" y="46"/>
                  <a:pt x="22" y="46"/>
                  <a:pt x="22" y="46"/>
                </a:cubicBezTo>
                <a:cubicBezTo>
                  <a:pt x="22" y="46"/>
                  <a:pt x="22" y="46"/>
                  <a:pt x="22" y="46"/>
                </a:cubicBezTo>
                <a:cubicBezTo>
                  <a:pt x="29" y="45"/>
                  <a:pt x="31" y="39"/>
                  <a:pt x="32" y="37"/>
                </a:cubicBezTo>
                <a:cubicBezTo>
                  <a:pt x="40" y="0"/>
                  <a:pt x="40" y="0"/>
                  <a:pt x="40" y="0"/>
                </a:cubicBezTo>
                <a:cubicBezTo>
                  <a:pt x="36" y="0"/>
                  <a:pt x="36" y="0"/>
                  <a:pt x="36" y="0"/>
                </a:cubicBezTo>
                <a:lnTo>
                  <a:pt x="28" y="36"/>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92" name="组合 91"/>
          <p:cNvGrpSpPr/>
          <p:nvPr/>
        </p:nvGrpSpPr>
        <p:grpSpPr>
          <a:xfrm>
            <a:off x="8256026" y="3865659"/>
            <a:ext cx="345985" cy="352333"/>
            <a:chOff x="8258175" y="4078288"/>
            <a:chExt cx="346075" cy="352425"/>
          </a:xfrm>
        </p:grpSpPr>
        <p:sp>
          <p:nvSpPr>
            <p:cNvPr id="87" name="Freeform 63"/>
            <p:cNvSpPr>
              <a:spLocks noEditPoints="1"/>
            </p:cNvSpPr>
            <p:nvPr/>
          </p:nvSpPr>
          <p:spPr bwMode="auto">
            <a:xfrm>
              <a:off x="8304213" y="4206875"/>
              <a:ext cx="71437" cy="95250"/>
            </a:xfrm>
            <a:custGeom>
              <a:avLst/>
              <a:gdLst>
                <a:gd name="T0" fmla="*/ 4 w 36"/>
                <a:gd name="T1" fmla="*/ 48 h 48"/>
                <a:gd name="T2" fmla="*/ 27 w 36"/>
                <a:gd name="T3" fmla="*/ 48 h 48"/>
                <a:gd name="T4" fmla="*/ 36 w 36"/>
                <a:gd name="T5" fmla="*/ 38 h 48"/>
                <a:gd name="T6" fmla="*/ 36 w 36"/>
                <a:gd name="T7" fmla="*/ 9 h 48"/>
                <a:gd name="T8" fmla="*/ 27 w 36"/>
                <a:gd name="T9" fmla="*/ 0 h 48"/>
                <a:gd name="T10" fmla="*/ 4 w 36"/>
                <a:gd name="T11" fmla="*/ 0 h 48"/>
                <a:gd name="T12" fmla="*/ 0 w 36"/>
                <a:gd name="T13" fmla="*/ 0 h 48"/>
                <a:gd name="T14" fmla="*/ 0 w 36"/>
                <a:gd name="T15" fmla="*/ 4 h 48"/>
                <a:gd name="T16" fmla="*/ 0 w 36"/>
                <a:gd name="T17" fmla="*/ 44 h 48"/>
                <a:gd name="T18" fmla="*/ 0 w 36"/>
                <a:gd name="T19" fmla="*/ 48 h 48"/>
                <a:gd name="T20" fmla="*/ 4 w 36"/>
                <a:gd name="T21" fmla="*/ 48 h 48"/>
                <a:gd name="T22" fmla="*/ 4 w 36"/>
                <a:gd name="T23" fmla="*/ 4 h 48"/>
                <a:gd name="T24" fmla="*/ 27 w 36"/>
                <a:gd name="T25" fmla="*/ 4 h 48"/>
                <a:gd name="T26" fmla="*/ 32 w 36"/>
                <a:gd name="T27" fmla="*/ 9 h 48"/>
                <a:gd name="T28" fmla="*/ 32 w 36"/>
                <a:gd name="T29" fmla="*/ 38 h 48"/>
                <a:gd name="T30" fmla="*/ 27 w 36"/>
                <a:gd name="T31" fmla="*/ 44 h 48"/>
                <a:gd name="T32" fmla="*/ 4 w 36"/>
                <a:gd name="T33" fmla="*/ 44 h 48"/>
                <a:gd name="T34" fmla="*/ 4 w 36"/>
                <a:gd name="T35"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48">
                  <a:moveTo>
                    <a:pt x="4" y="48"/>
                  </a:moveTo>
                  <a:cubicBezTo>
                    <a:pt x="27" y="48"/>
                    <a:pt x="27" y="48"/>
                    <a:pt x="27" y="48"/>
                  </a:cubicBezTo>
                  <a:cubicBezTo>
                    <a:pt x="32" y="48"/>
                    <a:pt x="36" y="44"/>
                    <a:pt x="36" y="38"/>
                  </a:cubicBezTo>
                  <a:cubicBezTo>
                    <a:pt x="36" y="9"/>
                    <a:pt x="36" y="9"/>
                    <a:pt x="36" y="9"/>
                  </a:cubicBezTo>
                  <a:cubicBezTo>
                    <a:pt x="36" y="4"/>
                    <a:pt x="32" y="0"/>
                    <a:pt x="27" y="0"/>
                  </a:cubicBezTo>
                  <a:cubicBezTo>
                    <a:pt x="4" y="0"/>
                    <a:pt x="4" y="0"/>
                    <a:pt x="4" y="0"/>
                  </a:cubicBezTo>
                  <a:cubicBezTo>
                    <a:pt x="0" y="0"/>
                    <a:pt x="0" y="0"/>
                    <a:pt x="0" y="0"/>
                  </a:cubicBezTo>
                  <a:cubicBezTo>
                    <a:pt x="0" y="4"/>
                    <a:pt x="0" y="4"/>
                    <a:pt x="0" y="4"/>
                  </a:cubicBezTo>
                  <a:cubicBezTo>
                    <a:pt x="0" y="44"/>
                    <a:pt x="0" y="44"/>
                    <a:pt x="0" y="44"/>
                  </a:cubicBezTo>
                  <a:cubicBezTo>
                    <a:pt x="0" y="48"/>
                    <a:pt x="0" y="48"/>
                    <a:pt x="0" y="48"/>
                  </a:cubicBezTo>
                  <a:lnTo>
                    <a:pt x="4" y="48"/>
                  </a:lnTo>
                  <a:close/>
                  <a:moveTo>
                    <a:pt x="4" y="4"/>
                  </a:moveTo>
                  <a:cubicBezTo>
                    <a:pt x="27" y="4"/>
                    <a:pt x="27" y="4"/>
                    <a:pt x="27" y="4"/>
                  </a:cubicBezTo>
                  <a:cubicBezTo>
                    <a:pt x="30" y="4"/>
                    <a:pt x="32" y="6"/>
                    <a:pt x="32" y="9"/>
                  </a:cubicBezTo>
                  <a:cubicBezTo>
                    <a:pt x="32" y="38"/>
                    <a:pt x="32" y="38"/>
                    <a:pt x="32" y="38"/>
                  </a:cubicBezTo>
                  <a:cubicBezTo>
                    <a:pt x="32" y="41"/>
                    <a:pt x="30" y="44"/>
                    <a:pt x="27" y="44"/>
                  </a:cubicBezTo>
                  <a:cubicBezTo>
                    <a:pt x="4" y="44"/>
                    <a:pt x="4" y="44"/>
                    <a:pt x="4" y="44"/>
                  </a:cubicBezTo>
                  <a:lnTo>
                    <a:pt x="4" y="4"/>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8" name="Freeform 64"/>
            <p:cNvSpPr>
              <a:spLocks noEditPoints="1"/>
            </p:cNvSpPr>
            <p:nvPr/>
          </p:nvSpPr>
          <p:spPr bwMode="auto">
            <a:xfrm>
              <a:off x="8258175" y="4078288"/>
              <a:ext cx="346075" cy="352425"/>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158 w 176"/>
                <a:gd name="T11" fmla="*/ 50 h 176"/>
                <a:gd name="T12" fmla="*/ 130 w 176"/>
                <a:gd name="T13" fmla="*/ 50 h 176"/>
                <a:gd name="T14" fmla="*/ 103 w 176"/>
                <a:gd name="T15" fmla="*/ 9 h 176"/>
                <a:gd name="T16" fmla="*/ 158 w 176"/>
                <a:gd name="T17" fmla="*/ 50 h 176"/>
                <a:gd name="T18" fmla="*/ 126 w 176"/>
                <a:gd name="T19" fmla="*/ 50 h 176"/>
                <a:gd name="T20" fmla="*/ 50 w 176"/>
                <a:gd name="T21" fmla="*/ 50 h 176"/>
                <a:gd name="T22" fmla="*/ 88 w 176"/>
                <a:gd name="T23" fmla="*/ 10 h 176"/>
                <a:gd name="T24" fmla="*/ 126 w 176"/>
                <a:gd name="T25" fmla="*/ 50 h 176"/>
                <a:gd name="T26" fmla="*/ 74 w 176"/>
                <a:gd name="T27" fmla="*/ 9 h 176"/>
                <a:gd name="T28" fmla="*/ 46 w 176"/>
                <a:gd name="T29" fmla="*/ 50 h 176"/>
                <a:gd name="T30" fmla="*/ 18 w 176"/>
                <a:gd name="T31" fmla="*/ 50 h 176"/>
                <a:gd name="T32" fmla="*/ 74 w 176"/>
                <a:gd name="T33" fmla="*/ 9 h 176"/>
                <a:gd name="T34" fmla="*/ 16 w 176"/>
                <a:gd name="T35" fmla="*/ 54 h 176"/>
                <a:gd name="T36" fmla="*/ 160 w 176"/>
                <a:gd name="T37" fmla="*/ 54 h 176"/>
                <a:gd name="T38" fmla="*/ 168 w 176"/>
                <a:gd name="T39" fmla="*/ 88 h 176"/>
                <a:gd name="T40" fmla="*/ 160 w 176"/>
                <a:gd name="T41" fmla="*/ 122 h 176"/>
                <a:gd name="T42" fmla="*/ 16 w 176"/>
                <a:gd name="T43" fmla="*/ 122 h 176"/>
                <a:gd name="T44" fmla="*/ 8 w 176"/>
                <a:gd name="T45" fmla="*/ 88 h 176"/>
                <a:gd name="T46" fmla="*/ 16 w 176"/>
                <a:gd name="T47" fmla="*/ 54 h 176"/>
                <a:gd name="T48" fmla="*/ 50 w 176"/>
                <a:gd name="T49" fmla="*/ 126 h 176"/>
                <a:gd name="T50" fmla="*/ 126 w 176"/>
                <a:gd name="T51" fmla="*/ 126 h 176"/>
                <a:gd name="T52" fmla="*/ 88 w 176"/>
                <a:gd name="T53" fmla="*/ 166 h 176"/>
                <a:gd name="T54" fmla="*/ 50 w 176"/>
                <a:gd name="T55" fmla="*/ 126 h 176"/>
                <a:gd name="T56" fmla="*/ 18 w 176"/>
                <a:gd name="T57" fmla="*/ 126 h 176"/>
                <a:gd name="T58" fmla="*/ 46 w 176"/>
                <a:gd name="T59" fmla="*/ 126 h 176"/>
                <a:gd name="T60" fmla="*/ 73 w 176"/>
                <a:gd name="T61" fmla="*/ 166 h 176"/>
                <a:gd name="T62" fmla="*/ 18 w 176"/>
                <a:gd name="T63" fmla="*/ 126 h 176"/>
                <a:gd name="T64" fmla="*/ 103 w 176"/>
                <a:gd name="T65" fmla="*/ 166 h 176"/>
                <a:gd name="T66" fmla="*/ 130 w 176"/>
                <a:gd name="T67" fmla="*/ 126 h 176"/>
                <a:gd name="T68" fmla="*/ 158 w 176"/>
                <a:gd name="T69" fmla="*/ 126 h 176"/>
                <a:gd name="T70" fmla="*/ 103 w 176"/>
                <a:gd name="T71" fmla="*/ 16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76">
                  <a:moveTo>
                    <a:pt x="88" y="0"/>
                  </a:moveTo>
                  <a:cubicBezTo>
                    <a:pt x="40" y="0"/>
                    <a:pt x="0" y="39"/>
                    <a:pt x="0" y="88"/>
                  </a:cubicBezTo>
                  <a:cubicBezTo>
                    <a:pt x="0" y="136"/>
                    <a:pt x="40" y="176"/>
                    <a:pt x="88" y="176"/>
                  </a:cubicBezTo>
                  <a:cubicBezTo>
                    <a:pt x="137" y="176"/>
                    <a:pt x="176" y="136"/>
                    <a:pt x="176" y="88"/>
                  </a:cubicBezTo>
                  <a:cubicBezTo>
                    <a:pt x="176" y="39"/>
                    <a:pt x="137" y="0"/>
                    <a:pt x="88" y="0"/>
                  </a:cubicBezTo>
                  <a:moveTo>
                    <a:pt x="158" y="50"/>
                  </a:moveTo>
                  <a:cubicBezTo>
                    <a:pt x="130" y="50"/>
                    <a:pt x="130" y="50"/>
                    <a:pt x="130" y="50"/>
                  </a:cubicBezTo>
                  <a:cubicBezTo>
                    <a:pt x="125" y="30"/>
                    <a:pt x="115" y="15"/>
                    <a:pt x="103" y="9"/>
                  </a:cubicBezTo>
                  <a:cubicBezTo>
                    <a:pt x="127" y="14"/>
                    <a:pt x="147" y="29"/>
                    <a:pt x="158" y="50"/>
                  </a:cubicBezTo>
                  <a:moveTo>
                    <a:pt x="126" y="50"/>
                  </a:moveTo>
                  <a:cubicBezTo>
                    <a:pt x="50" y="50"/>
                    <a:pt x="50" y="50"/>
                    <a:pt x="50" y="50"/>
                  </a:cubicBezTo>
                  <a:cubicBezTo>
                    <a:pt x="57" y="25"/>
                    <a:pt x="71" y="10"/>
                    <a:pt x="88" y="10"/>
                  </a:cubicBezTo>
                  <a:cubicBezTo>
                    <a:pt x="106" y="10"/>
                    <a:pt x="120" y="25"/>
                    <a:pt x="126" y="50"/>
                  </a:cubicBezTo>
                  <a:moveTo>
                    <a:pt x="74" y="9"/>
                  </a:moveTo>
                  <a:cubicBezTo>
                    <a:pt x="61" y="15"/>
                    <a:pt x="51" y="30"/>
                    <a:pt x="46" y="50"/>
                  </a:cubicBezTo>
                  <a:cubicBezTo>
                    <a:pt x="18" y="50"/>
                    <a:pt x="18" y="50"/>
                    <a:pt x="18" y="50"/>
                  </a:cubicBezTo>
                  <a:cubicBezTo>
                    <a:pt x="29" y="29"/>
                    <a:pt x="49" y="14"/>
                    <a:pt x="74" y="9"/>
                  </a:cubicBezTo>
                  <a:moveTo>
                    <a:pt x="16" y="54"/>
                  </a:moveTo>
                  <a:cubicBezTo>
                    <a:pt x="160" y="54"/>
                    <a:pt x="160" y="54"/>
                    <a:pt x="160" y="54"/>
                  </a:cubicBezTo>
                  <a:cubicBezTo>
                    <a:pt x="165" y="64"/>
                    <a:pt x="168" y="76"/>
                    <a:pt x="168" y="88"/>
                  </a:cubicBezTo>
                  <a:cubicBezTo>
                    <a:pt x="168" y="100"/>
                    <a:pt x="165" y="112"/>
                    <a:pt x="160" y="122"/>
                  </a:cubicBezTo>
                  <a:cubicBezTo>
                    <a:pt x="16" y="122"/>
                    <a:pt x="16" y="122"/>
                    <a:pt x="16" y="122"/>
                  </a:cubicBezTo>
                  <a:cubicBezTo>
                    <a:pt x="11" y="112"/>
                    <a:pt x="8" y="100"/>
                    <a:pt x="8" y="88"/>
                  </a:cubicBezTo>
                  <a:cubicBezTo>
                    <a:pt x="8" y="76"/>
                    <a:pt x="11" y="64"/>
                    <a:pt x="16" y="54"/>
                  </a:cubicBezTo>
                  <a:moveTo>
                    <a:pt x="50" y="126"/>
                  </a:moveTo>
                  <a:cubicBezTo>
                    <a:pt x="126" y="126"/>
                    <a:pt x="126" y="126"/>
                    <a:pt x="126" y="126"/>
                  </a:cubicBezTo>
                  <a:cubicBezTo>
                    <a:pt x="119" y="151"/>
                    <a:pt x="105" y="166"/>
                    <a:pt x="88" y="166"/>
                  </a:cubicBezTo>
                  <a:cubicBezTo>
                    <a:pt x="71" y="166"/>
                    <a:pt x="57" y="151"/>
                    <a:pt x="50" y="126"/>
                  </a:cubicBezTo>
                  <a:moveTo>
                    <a:pt x="18" y="126"/>
                  </a:moveTo>
                  <a:cubicBezTo>
                    <a:pt x="46" y="126"/>
                    <a:pt x="46" y="126"/>
                    <a:pt x="46" y="126"/>
                  </a:cubicBezTo>
                  <a:cubicBezTo>
                    <a:pt x="51" y="146"/>
                    <a:pt x="61" y="160"/>
                    <a:pt x="73" y="166"/>
                  </a:cubicBezTo>
                  <a:cubicBezTo>
                    <a:pt x="49" y="162"/>
                    <a:pt x="29" y="147"/>
                    <a:pt x="18" y="126"/>
                  </a:cubicBezTo>
                  <a:moveTo>
                    <a:pt x="103" y="166"/>
                  </a:moveTo>
                  <a:cubicBezTo>
                    <a:pt x="115" y="160"/>
                    <a:pt x="125" y="146"/>
                    <a:pt x="130" y="126"/>
                  </a:cubicBezTo>
                  <a:cubicBezTo>
                    <a:pt x="158" y="126"/>
                    <a:pt x="158" y="126"/>
                    <a:pt x="158" y="126"/>
                  </a:cubicBezTo>
                  <a:cubicBezTo>
                    <a:pt x="147" y="147"/>
                    <a:pt x="127" y="162"/>
                    <a:pt x="103" y="16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9" name="Freeform 65"/>
            <p:cNvSpPr>
              <a:spLocks/>
            </p:cNvSpPr>
            <p:nvPr/>
          </p:nvSpPr>
          <p:spPr bwMode="auto">
            <a:xfrm>
              <a:off x="8391525" y="4206875"/>
              <a:ext cx="79375" cy="95250"/>
            </a:xfrm>
            <a:custGeom>
              <a:avLst/>
              <a:gdLst>
                <a:gd name="T0" fmla="*/ 4 w 40"/>
                <a:gd name="T1" fmla="*/ 4 h 48"/>
                <a:gd name="T2" fmla="*/ 5 w 40"/>
                <a:gd name="T3" fmla="*/ 4 h 48"/>
                <a:gd name="T4" fmla="*/ 12 w 40"/>
                <a:gd name="T5" fmla="*/ 10 h 48"/>
                <a:gd name="T6" fmla="*/ 23 w 40"/>
                <a:gd name="T7" fmla="*/ 40 h 48"/>
                <a:gd name="T8" fmla="*/ 25 w 40"/>
                <a:gd name="T9" fmla="*/ 40 h 48"/>
                <a:gd name="T10" fmla="*/ 23 w 40"/>
                <a:gd name="T11" fmla="*/ 40 h 48"/>
                <a:gd name="T12" fmla="*/ 35 w 40"/>
                <a:gd name="T13" fmla="*/ 48 h 48"/>
                <a:gd name="T14" fmla="*/ 40 w 40"/>
                <a:gd name="T15" fmla="*/ 48 h 48"/>
                <a:gd name="T16" fmla="*/ 40 w 40"/>
                <a:gd name="T17" fmla="*/ 44 h 48"/>
                <a:gd name="T18" fmla="*/ 40 w 40"/>
                <a:gd name="T19" fmla="*/ 0 h 48"/>
                <a:gd name="T20" fmla="*/ 36 w 40"/>
                <a:gd name="T21" fmla="*/ 0 h 48"/>
                <a:gd name="T22" fmla="*/ 36 w 40"/>
                <a:gd name="T23" fmla="*/ 44 h 48"/>
                <a:gd name="T24" fmla="*/ 35 w 40"/>
                <a:gd name="T25" fmla="*/ 44 h 48"/>
                <a:gd name="T26" fmla="*/ 27 w 40"/>
                <a:gd name="T27" fmla="*/ 39 h 48"/>
                <a:gd name="T28" fmla="*/ 17 w 40"/>
                <a:gd name="T29" fmla="*/ 8 h 48"/>
                <a:gd name="T30" fmla="*/ 5 w 40"/>
                <a:gd name="T31" fmla="*/ 0 h 48"/>
                <a:gd name="T32" fmla="*/ 2 w 40"/>
                <a:gd name="T33" fmla="*/ 0 h 48"/>
                <a:gd name="T34" fmla="*/ 2 w 40"/>
                <a:gd name="T35" fmla="*/ 0 h 48"/>
                <a:gd name="T36" fmla="*/ 0 w 40"/>
                <a:gd name="T37" fmla="*/ 0 h 48"/>
                <a:gd name="T38" fmla="*/ 0 w 40"/>
                <a:gd name="T39" fmla="*/ 48 h 48"/>
                <a:gd name="T40" fmla="*/ 4 w 40"/>
                <a:gd name="T41" fmla="*/ 48 h 48"/>
                <a:gd name="T42" fmla="*/ 4 w 40"/>
                <a:gd name="T43"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8">
                  <a:moveTo>
                    <a:pt x="4" y="4"/>
                  </a:moveTo>
                  <a:cubicBezTo>
                    <a:pt x="5" y="4"/>
                    <a:pt x="5" y="4"/>
                    <a:pt x="5" y="4"/>
                  </a:cubicBezTo>
                  <a:cubicBezTo>
                    <a:pt x="9" y="4"/>
                    <a:pt x="11" y="6"/>
                    <a:pt x="12" y="10"/>
                  </a:cubicBezTo>
                  <a:cubicBezTo>
                    <a:pt x="23" y="40"/>
                    <a:pt x="23" y="40"/>
                    <a:pt x="23" y="40"/>
                  </a:cubicBezTo>
                  <a:cubicBezTo>
                    <a:pt x="25" y="40"/>
                    <a:pt x="25" y="40"/>
                    <a:pt x="25" y="40"/>
                  </a:cubicBezTo>
                  <a:cubicBezTo>
                    <a:pt x="23" y="40"/>
                    <a:pt x="23" y="40"/>
                    <a:pt x="23" y="40"/>
                  </a:cubicBezTo>
                  <a:cubicBezTo>
                    <a:pt x="25" y="46"/>
                    <a:pt x="29" y="48"/>
                    <a:pt x="35" y="48"/>
                  </a:cubicBezTo>
                  <a:cubicBezTo>
                    <a:pt x="40" y="48"/>
                    <a:pt x="40" y="48"/>
                    <a:pt x="40" y="48"/>
                  </a:cubicBezTo>
                  <a:cubicBezTo>
                    <a:pt x="40" y="44"/>
                    <a:pt x="40" y="44"/>
                    <a:pt x="40" y="44"/>
                  </a:cubicBezTo>
                  <a:cubicBezTo>
                    <a:pt x="40" y="0"/>
                    <a:pt x="40" y="0"/>
                    <a:pt x="40" y="0"/>
                  </a:cubicBezTo>
                  <a:cubicBezTo>
                    <a:pt x="36" y="0"/>
                    <a:pt x="36" y="0"/>
                    <a:pt x="36" y="0"/>
                  </a:cubicBezTo>
                  <a:cubicBezTo>
                    <a:pt x="36" y="44"/>
                    <a:pt x="36" y="44"/>
                    <a:pt x="36" y="44"/>
                  </a:cubicBezTo>
                  <a:cubicBezTo>
                    <a:pt x="35" y="44"/>
                    <a:pt x="35" y="44"/>
                    <a:pt x="35" y="44"/>
                  </a:cubicBezTo>
                  <a:cubicBezTo>
                    <a:pt x="30" y="44"/>
                    <a:pt x="28" y="43"/>
                    <a:pt x="27" y="39"/>
                  </a:cubicBezTo>
                  <a:cubicBezTo>
                    <a:pt x="17" y="8"/>
                    <a:pt x="17" y="8"/>
                    <a:pt x="17" y="8"/>
                  </a:cubicBezTo>
                  <a:cubicBezTo>
                    <a:pt x="16" y="6"/>
                    <a:pt x="13" y="0"/>
                    <a:pt x="5" y="0"/>
                  </a:cubicBezTo>
                  <a:cubicBezTo>
                    <a:pt x="2" y="0"/>
                    <a:pt x="2" y="0"/>
                    <a:pt x="2" y="0"/>
                  </a:cubicBezTo>
                  <a:cubicBezTo>
                    <a:pt x="2" y="0"/>
                    <a:pt x="2" y="0"/>
                    <a:pt x="2" y="0"/>
                  </a:cubicBezTo>
                  <a:cubicBezTo>
                    <a:pt x="0" y="0"/>
                    <a:pt x="0" y="0"/>
                    <a:pt x="0" y="0"/>
                  </a:cubicBezTo>
                  <a:cubicBezTo>
                    <a:pt x="0" y="48"/>
                    <a:pt x="0" y="48"/>
                    <a:pt x="0" y="48"/>
                  </a:cubicBezTo>
                  <a:cubicBezTo>
                    <a:pt x="4" y="48"/>
                    <a:pt x="4" y="48"/>
                    <a:pt x="4" y="48"/>
                  </a:cubicBezTo>
                  <a:lnTo>
                    <a:pt x="4" y="4"/>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90" name="Freeform 66"/>
            <p:cNvSpPr>
              <a:spLocks/>
            </p:cNvSpPr>
            <p:nvPr/>
          </p:nvSpPr>
          <p:spPr bwMode="auto">
            <a:xfrm>
              <a:off x="8486775" y="4206875"/>
              <a:ext cx="69850" cy="95250"/>
            </a:xfrm>
            <a:custGeom>
              <a:avLst/>
              <a:gdLst>
                <a:gd name="T0" fmla="*/ 9 w 36"/>
                <a:gd name="T1" fmla="*/ 24 h 48"/>
                <a:gd name="T2" fmla="*/ 13 w 36"/>
                <a:gd name="T3" fmla="*/ 24 h 48"/>
                <a:gd name="T4" fmla="*/ 13 w 36"/>
                <a:gd name="T5" fmla="*/ 24 h 48"/>
                <a:gd name="T6" fmla="*/ 27 w 36"/>
                <a:gd name="T7" fmla="*/ 24 h 48"/>
                <a:gd name="T8" fmla="*/ 32 w 36"/>
                <a:gd name="T9" fmla="*/ 29 h 48"/>
                <a:gd name="T10" fmla="*/ 32 w 36"/>
                <a:gd name="T11" fmla="*/ 38 h 48"/>
                <a:gd name="T12" fmla="*/ 27 w 36"/>
                <a:gd name="T13" fmla="*/ 44 h 48"/>
                <a:gd name="T14" fmla="*/ 0 w 36"/>
                <a:gd name="T15" fmla="*/ 44 h 48"/>
                <a:gd name="T16" fmla="*/ 0 w 36"/>
                <a:gd name="T17" fmla="*/ 48 h 48"/>
                <a:gd name="T18" fmla="*/ 27 w 36"/>
                <a:gd name="T19" fmla="*/ 48 h 48"/>
                <a:gd name="T20" fmla="*/ 36 w 36"/>
                <a:gd name="T21" fmla="*/ 38 h 48"/>
                <a:gd name="T22" fmla="*/ 36 w 36"/>
                <a:gd name="T23" fmla="*/ 29 h 48"/>
                <a:gd name="T24" fmla="*/ 27 w 36"/>
                <a:gd name="T25" fmla="*/ 20 h 48"/>
                <a:gd name="T26" fmla="*/ 23 w 36"/>
                <a:gd name="T27" fmla="*/ 20 h 48"/>
                <a:gd name="T28" fmla="*/ 23 w 36"/>
                <a:gd name="T29" fmla="*/ 20 h 48"/>
                <a:gd name="T30" fmla="*/ 9 w 36"/>
                <a:gd name="T31" fmla="*/ 20 h 48"/>
                <a:gd name="T32" fmla="*/ 4 w 36"/>
                <a:gd name="T33" fmla="*/ 14 h 48"/>
                <a:gd name="T34" fmla="*/ 4 w 36"/>
                <a:gd name="T35" fmla="*/ 9 h 48"/>
                <a:gd name="T36" fmla="*/ 9 w 36"/>
                <a:gd name="T37" fmla="*/ 4 h 48"/>
                <a:gd name="T38" fmla="*/ 36 w 36"/>
                <a:gd name="T39" fmla="*/ 4 h 48"/>
                <a:gd name="T40" fmla="*/ 36 w 36"/>
                <a:gd name="T41" fmla="*/ 0 h 48"/>
                <a:gd name="T42" fmla="*/ 9 w 36"/>
                <a:gd name="T43" fmla="*/ 0 h 48"/>
                <a:gd name="T44" fmla="*/ 0 w 36"/>
                <a:gd name="T45" fmla="*/ 9 h 48"/>
                <a:gd name="T46" fmla="*/ 0 w 36"/>
                <a:gd name="T47" fmla="*/ 14 h 48"/>
                <a:gd name="T48" fmla="*/ 9 w 36"/>
                <a:gd name="T4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 h="48">
                  <a:moveTo>
                    <a:pt x="9" y="24"/>
                  </a:moveTo>
                  <a:cubicBezTo>
                    <a:pt x="13" y="24"/>
                    <a:pt x="13" y="24"/>
                    <a:pt x="13" y="24"/>
                  </a:cubicBezTo>
                  <a:cubicBezTo>
                    <a:pt x="13" y="24"/>
                    <a:pt x="13" y="24"/>
                    <a:pt x="13" y="24"/>
                  </a:cubicBezTo>
                  <a:cubicBezTo>
                    <a:pt x="27" y="24"/>
                    <a:pt x="27" y="24"/>
                    <a:pt x="27" y="24"/>
                  </a:cubicBezTo>
                  <a:cubicBezTo>
                    <a:pt x="30" y="24"/>
                    <a:pt x="32" y="26"/>
                    <a:pt x="32" y="29"/>
                  </a:cubicBezTo>
                  <a:cubicBezTo>
                    <a:pt x="32" y="38"/>
                    <a:pt x="32" y="38"/>
                    <a:pt x="32" y="38"/>
                  </a:cubicBezTo>
                  <a:cubicBezTo>
                    <a:pt x="32" y="41"/>
                    <a:pt x="30" y="44"/>
                    <a:pt x="27" y="44"/>
                  </a:cubicBezTo>
                  <a:cubicBezTo>
                    <a:pt x="0" y="44"/>
                    <a:pt x="0" y="44"/>
                    <a:pt x="0" y="44"/>
                  </a:cubicBezTo>
                  <a:cubicBezTo>
                    <a:pt x="0" y="48"/>
                    <a:pt x="0" y="48"/>
                    <a:pt x="0" y="48"/>
                  </a:cubicBezTo>
                  <a:cubicBezTo>
                    <a:pt x="27" y="48"/>
                    <a:pt x="27" y="48"/>
                    <a:pt x="27" y="48"/>
                  </a:cubicBezTo>
                  <a:cubicBezTo>
                    <a:pt x="32" y="48"/>
                    <a:pt x="36" y="44"/>
                    <a:pt x="36" y="38"/>
                  </a:cubicBezTo>
                  <a:cubicBezTo>
                    <a:pt x="36" y="29"/>
                    <a:pt x="36" y="29"/>
                    <a:pt x="36" y="29"/>
                  </a:cubicBezTo>
                  <a:cubicBezTo>
                    <a:pt x="36" y="24"/>
                    <a:pt x="32" y="20"/>
                    <a:pt x="27" y="20"/>
                  </a:cubicBezTo>
                  <a:cubicBezTo>
                    <a:pt x="23" y="20"/>
                    <a:pt x="23" y="20"/>
                    <a:pt x="23" y="20"/>
                  </a:cubicBezTo>
                  <a:cubicBezTo>
                    <a:pt x="23" y="20"/>
                    <a:pt x="23" y="20"/>
                    <a:pt x="23" y="20"/>
                  </a:cubicBezTo>
                  <a:cubicBezTo>
                    <a:pt x="9" y="20"/>
                    <a:pt x="9" y="20"/>
                    <a:pt x="9" y="20"/>
                  </a:cubicBezTo>
                  <a:cubicBezTo>
                    <a:pt x="6" y="20"/>
                    <a:pt x="4" y="17"/>
                    <a:pt x="4" y="14"/>
                  </a:cubicBezTo>
                  <a:cubicBezTo>
                    <a:pt x="4" y="9"/>
                    <a:pt x="4" y="9"/>
                    <a:pt x="4" y="9"/>
                  </a:cubicBezTo>
                  <a:cubicBezTo>
                    <a:pt x="4" y="6"/>
                    <a:pt x="6" y="4"/>
                    <a:pt x="9" y="4"/>
                  </a:cubicBezTo>
                  <a:cubicBezTo>
                    <a:pt x="36" y="4"/>
                    <a:pt x="36" y="4"/>
                    <a:pt x="36" y="4"/>
                  </a:cubicBezTo>
                  <a:cubicBezTo>
                    <a:pt x="36" y="0"/>
                    <a:pt x="36" y="0"/>
                    <a:pt x="36" y="0"/>
                  </a:cubicBezTo>
                  <a:cubicBezTo>
                    <a:pt x="9" y="0"/>
                    <a:pt x="9" y="0"/>
                    <a:pt x="9" y="0"/>
                  </a:cubicBezTo>
                  <a:cubicBezTo>
                    <a:pt x="4" y="0"/>
                    <a:pt x="0" y="4"/>
                    <a:pt x="0" y="9"/>
                  </a:cubicBezTo>
                  <a:cubicBezTo>
                    <a:pt x="0" y="14"/>
                    <a:pt x="0" y="14"/>
                    <a:pt x="0" y="14"/>
                  </a:cubicBezTo>
                  <a:cubicBezTo>
                    <a:pt x="0" y="20"/>
                    <a:pt x="4" y="24"/>
                    <a:pt x="9" y="24"/>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265" name="矩形 264"/>
          <p:cNvSpPr/>
          <p:nvPr/>
        </p:nvSpPr>
        <p:spPr>
          <a:xfrm>
            <a:off x="523545" y="5657317"/>
            <a:ext cx="673390"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数据库服务</a:t>
            </a:r>
          </a:p>
          <a:p>
            <a:pPr algn="ctr"/>
            <a:r>
              <a:rPr lang="en-US" altLang="zh-CN" sz="1000" dirty="0">
                <a:solidFill>
                  <a:schemeClr val="tx1">
                    <a:lumMod val="50000"/>
                    <a:lumOff val="50000"/>
                  </a:schemeClr>
                </a:solidFill>
                <a:cs typeface="+mn-ea"/>
                <a:sym typeface="+mn-lt"/>
              </a:rPr>
              <a:t>Database</a:t>
            </a:r>
            <a:endParaRPr lang="en-US" sz="1000" dirty="0">
              <a:solidFill>
                <a:schemeClr val="tx1">
                  <a:lumMod val="50000"/>
                  <a:lumOff val="50000"/>
                </a:schemeClr>
              </a:solidFill>
              <a:cs typeface="+mn-ea"/>
              <a:sym typeface="+mn-lt"/>
            </a:endParaRPr>
          </a:p>
        </p:txBody>
      </p:sp>
      <p:sp>
        <p:nvSpPr>
          <p:cNvPr id="266" name="矩形 265"/>
          <p:cNvSpPr/>
          <p:nvPr/>
        </p:nvSpPr>
        <p:spPr>
          <a:xfrm>
            <a:off x="1836612" y="5657317"/>
            <a:ext cx="673390"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云数据库</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MySQL</a:t>
            </a:r>
          </a:p>
        </p:txBody>
      </p:sp>
      <p:sp>
        <p:nvSpPr>
          <p:cNvPr id="267" name="矩形 266"/>
          <p:cNvSpPr/>
          <p:nvPr/>
        </p:nvSpPr>
        <p:spPr>
          <a:xfrm>
            <a:off x="2788370" y="5657317"/>
            <a:ext cx="790078"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云数据库</a:t>
            </a:r>
            <a:r>
              <a:rPr lang="en-US" sz="1000" dirty="0" err="1">
                <a:solidFill>
                  <a:schemeClr val="tx1">
                    <a:lumMod val="50000"/>
                    <a:lumOff val="50000"/>
                  </a:schemeClr>
                </a:solidFill>
                <a:cs typeface="+mn-ea"/>
                <a:sym typeface="+mn-lt"/>
              </a:rPr>
              <a:t>PostgreSQL</a:t>
            </a:r>
            <a:endParaRPr lang="en-US" sz="1000" dirty="0">
              <a:solidFill>
                <a:schemeClr val="tx1">
                  <a:lumMod val="50000"/>
                  <a:lumOff val="50000"/>
                </a:schemeClr>
              </a:solidFill>
              <a:cs typeface="+mn-ea"/>
              <a:sym typeface="+mn-lt"/>
            </a:endParaRPr>
          </a:p>
        </p:txBody>
      </p:sp>
      <p:sp>
        <p:nvSpPr>
          <p:cNvPr id="268" name="矩形 267"/>
          <p:cNvSpPr/>
          <p:nvPr/>
        </p:nvSpPr>
        <p:spPr>
          <a:xfrm>
            <a:off x="3837434" y="5657317"/>
            <a:ext cx="790078"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云数据库</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SQL Server</a:t>
            </a:r>
          </a:p>
        </p:txBody>
      </p:sp>
      <p:sp>
        <p:nvSpPr>
          <p:cNvPr id="269" name="矩形 268"/>
          <p:cNvSpPr/>
          <p:nvPr/>
        </p:nvSpPr>
        <p:spPr>
          <a:xfrm>
            <a:off x="4859806" y="5657317"/>
            <a:ext cx="790078"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云数据库</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HWSQL</a:t>
            </a:r>
          </a:p>
        </p:txBody>
      </p:sp>
      <p:sp>
        <p:nvSpPr>
          <p:cNvPr id="270" name="矩形 269"/>
          <p:cNvSpPr/>
          <p:nvPr/>
        </p:nvSpPr>
        <p:spPr>
          <a:xfrm>
            <a:off x="5915218" y="5657317"/>
            <a:ext cx="909318"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文档数据库服务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DDS</a:t>
            </a:r>
          </a:p>
        </p:txBody>
      </p:sp>
      <p:sp>
        <p:nvSpPr>
          <p:cNvPr id="271" name="矩形 270"/>
          <p:cNvSpPr/>
          <p:nvPr/>
        </p:nvSpPr>
        <p:spPr>
          <a:xfrm>
            <a:off x="6944090" y="5657317"/>
            <a:ext cx="909318"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分布式缓存服务</a:t>
            </a:r>
            <a:r>
              <a:rPr lang="en-US" sz="1000" dirty="0" err="1">
                <a:solidFill>
                  <a:schemeClr val="tx1">
                    <a:lumMod val="50000"/>
                    <a:lumOff val="50000"/>
                  </a:schemeClr>
                </a:solidFill>
                <a:cs typeface="+mn-ea"/>
                <a:sym typeface="+mn-lt"/>
              </a:rPr>
              <a:t>Redis</a:t>
            </a:r>
            <a:r>
              <a:rPr lang="en-US" sz="1000" dirty="0">
                <a:solidFill>
                  <a:schemeClr val="tx1">
                    <a:lumMod val="50000"/>
                    <a:lumOff val="50000"/>
                  </a:schemeClr>
                </a:solidFill>
                <a:cs typeface="+mn-ea"/>
                <a:sym typeface="+mn-lt"/>
              </a:rPr>
              <a:t>(DCS)</a:t>
            </a:r>
          </a:p>
        </p:txBody>
      </p:sp>
      <p:sp>
        <p:nvSpPr>
          <p:cNvPr id="272" name="矩形 271"/>
          <p:cNvSpPr/>
          <p:nvPr/>
        </p:nvSpPr>
        <p:spPr>
          <a:xfrm>
            <a:off x="7933886" y="5657317"/>
            <a:ext cx="909318"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分布式缓存服务</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Memcached</a:t>
            </a:r>
            <a:endParaRPr lang="en-US" sz="1000" dirty="0">
              <a:solidFill>
                <a:schemeClr val="tx1">
                  <a:lumMod val="50000"/>
                  <a:lumOff val="50000"/>
                </a:schemeClr>
              </a:solidFill>
              <a:cs typeface="+mn-ea"/>
              <a:sym typeface="+mn-lt"/>
            </a:endParaRPr>
          </a:p>
        </p:txBody>
      </p:sp>
      <p:sp>
        <p:nvSpPr>
          <p:cNvPr id="273" name="矩形 272"/>
          <p:cNvSpPr/>
          <p:nvPr/>
        </p:nvSpPr>
        <p:spPr>
          <a:xfrm>
            <a:off x="8799496" y="5657317"/>
            <a:ext cx="117067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分布式数据库</a:t>
            </a:r>
            <a:endParaRPr lang="en-US" altLang="zh-CN" sz="1000" dirty="0">
              <a:solidFill>
                <a:schemeClr val="tx1">
                  <a:lumMod val="50000"/>
                  <a:lumOff val="50000"/>
                </a:schemeClr>
              </a:solidFill>
              <a:cs typeface="+mn-ea"/>
              <a:sym typeface="+mn-lt"/>
            </a:endParaRPr>
          </a:p>
          <a:p>
            <a:pPr algn="ctr"/>
            <a:r>
              <a:rPr lang="zh-CN" altLang="en-US" sz="1000" dirty="0">
                <a:solidFill>
                  <a:schemeClr val="tx1">
                    <a:lumMod val="50000"/>
                    <a:lumOff val="50000"/>
                  </a:schemeClr>
                </a:solidFill>
                <a:cs typeface="+mn-ea"/>
                <a:sym typeface="+mn-lt"/>
              </a:rPr>
              <a:t>中间件 </a:t>
            </a:r>
            <a:r>
              <a:rPr lang="en-US" altLang="zh-CN" sz="1000" dirty="0">
                <a:solidFill>
                  <a:schemeClr val="tx1">
                    <a:lumMod val="50000"/>
                    <a:lumOff val="50000"/>
                  </a:schemeClr>
                </a:solidFill>
                <a:cs typeface="+mn-ea"/>
                <a:sym typeface="+mn-lt"/>
              </a:rPr>
              <a:t>DDM</a:t>
            </a:r>
            <a:endParaRPr lang="en-US" sz="1000" dirty="0">
              <a:solidFill>
                <a:schemeClr val="tx1">
                  <a:lumMod val="50000"/>
                  <a:lumOff val="50000"/>
                </a:schemeClr>
              </a:solidFill>
              <a:cs typeface="+mn-ea"/>
              <a:sym typeface="+mn-lt"/>
            </a:endParaRPr>
          </a:p>
        </p:txBody>
      </p:sp>
      <p:sp>
        <p:nvSpPr>
          <p:cNvPr id="274" name="矩形 273"/>
          <p:cNvSpPr/>
          <p:nvPr/>
        </p:nvSpPr>
        <p:spPr>
          <a:xfrm>
            <a:off x="9860501" y="5657317"/>
            <a:ext cx="1170679"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数据复制服务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DRS</a:t>
            </a:r>
          </a:p>
        </p:txBody>
      </p:sp>
      <p:cxnSp>
        <p:nvCxnSpPr>
          <p:cNvPr id="275" name="直接连接符 274"/>
          <p:cNvCxnSpPr/>
          <p:nvPr/>
        </p:nvCxnSpPr>
        <p:spPr bwMode="auto">
          <a:xfrm>
            <a:off x="1468200" y="5208776"/>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97" name="Freeform 70"/>
          <p:cNvSpPr>
            <a:spLocks noEditPoints="1"/>
          </p:cNvSpPr>
          <p:nvPr/>
        </p:nvSpPr>
        <p:spPr bwMode="auto">
          <a:xfrm>
            <a:off x="717365" y="5209921"/>
            <a:ext cx="312656" cy="350747"/>
          </a:xfrm>
          <a:custGeom>
            <a:avLst/>
            <a:gdLst>
              <a:gd name="T0" fmla="*/ 147 w 160"/>
              <a:gd name="T1" fmla="*/ 34 h 176"/>
              <a:gd name="T2" fmla="*/ 93 w 160"/>
              <a:gd name="T3" fmla="*/ 3 h 176"/>
              <a:gd name="T4" fmla="*/ 80 w 160"/>
              <a:gd name="T5" fmla="*/ 0 h 176"/>
              <a:gd name="T6" fmla="*/ 67 w 160"/>
              <a:gd name="T7" fmla="*/ 3 h 176"/>
              <a:gd name="T8" fmla="*/ 13 w 160"/>
              <a:gd name="T9" fmla="*/ 34 h 176"/>
              <a:gd name="T10" fmla="*/ 0 w 160"/>
              <a:gd name="T11" fmla="*/ 56 h 176"/>
              <a:gd name="T12" fmla="*/ 0 w 160"/>
              <a:gd name="T13" fmla="*/ 119 h 176"/>
              <a:gd name="T14" fmla="*/ 13 w 160"/>
              <a:gd name="T15" fmla="*/ 141 h 176"/>
              <a:gd name="T16" fmla="*/ 67 w 160"/>
              <a:gd name="T17" fmla="*/ 172 h 176"/>
              <a:gd name="T18" fmla="*/ 80 w 160"/>
              <a:gd name="T19" fmla="*/ 176 h 176"/>
              <a:gd name="T20" fmla="*/ 93 w 160"/>
              <a:gd name="T21" fmla="*/ 172 h 176"/>
              <a:gd name="T22" fmla="*/ 147 w 160"/>
              <a:gd name="T23" fmla="*/ 141 h 176"/>
              <a:gd name="T24" fmla="*/ 160 w 160"/>
              <a:gd name="T25" fmla="*/ 119 h 176"/>
              <a:gd name="T26" fmla="*/ 160 w 160"/>
              <a:gd name="T27" fmla="*/ 56 h 176"/>
              <a:gd name="T28" fmla="*/ 147 w 160"/>
              <a:gd name="T29" fmla="*/ 34 h 176"/>
              <a:gd name="T30" fmla="*/ 152 w 160"/>
              <a:gd name="T31" fmla="*/ 119 h 176"/>
              <a:gd name="T32" fmla="*/ 143 w 160"/>
              <a:gd name="T33" fmla="*/ 134 h 176"/>
              <a:gd name="T34" fmla="*/ 89 w 160"/>
              <a:gd name="T35" fmla="*/ 166 h 176"/>
              <a:gd name="T36" fmla="*/ 80 w 160"/>
              <a:gd name="T37" fmla="*/ 168 h 176"/>
              <a:gd name="T38" fmla="*/ 71 w 160"/>
              <a:gd name="T39" fmla="*/ 166 h 176"/>
              <a:gd name="T40" fmla="*/ 17 w 160"/>
              <a:gd name="T41" fmla="*/ 134 h 176"/>
              <a:gd name="T42" fmla="*/ 8 w 160"/>
              <a:gd name="T43" fmla="*/ 119 h 176"/>
              <a:gd name="T44" fmla="*/ 8 w 160"/>
              <a:gd name="T45" fmla="*/ 56 h 176"/>
              <a:gd name="T46" fmla="*/ 17 w 160"/>
              <a:gd name="T47" fmla="*/ 41 h 176"/>
              <a:gd name="T48" fmla="*/ 71 w 160"/>
              <a:gd name="T49" fmla="*/ 10 h 176"/>
              <a:gd name="T50" fmla="*/ 80 w 160"/>
              <a:gd name="T51" fmla="*/ 8 h 176"/>
              <a:gd name="T52" fmla="*/ 89 w 160"/>
              <a:gd name="T53" fmla="*/ 10 h 176"/>
              <a:gd name="T54" fmla="*/ 143 w 160"/>
              <a:gd name="T55" fmla="*/ 41 h 176"/>
              <a:gd name="T56" fmla="*/ 152 w 160"/>
              <a:gd name="T57" fmla="*/ 56 h 176"/>
              <a:gd name="T58" fmla="*/ 152 w 160"/>
              <a:gd name="T59" fmla="*/ 119 h 176"/>
              <a:gd name="T60" fmla="*/ 106 w 160"/>
              <a:gd name="T61" fmla="*/ 62 h 176"/>
              <a:gd name="T62" fmla="*/ 80 w 160"/>
              <a:gd name="T63" fmla="*/ 44 h 176"/>
              <a:gd name="T64" fmla="*/ 55 w 160"/>
              <a:gd name="T65" fmla="*/ 62 h 176"/>
              <a:gd name="T66" fmla="*/ 30 w 160"/>
              <a:gd name="T67" fmla="*/ 89 h 176"/>
              <a:gd name="T68" fmla="*/ 58 w 160"/>
              <a:gd name="T69" fmla="*/ 116 h 176"/>
              <a:gd name="T70" fmla="*/ 103 w 160"/>
              <a:gd name="T71" fmla="*/ 116 h 176"/>
              <a:gd name="T72" fmla="*/ 130 w 160"/>
              <a:gd name="T73" fmla="*/ 89 h 176"/>
              <a:gd name="T74" fmla="*/ 106 w 160"/>
              <a:gd name="T75" fmla="*/ 62 h 176"/>
              <a:gd name="T76" fmla="*/ 103 w 160"/>
              <a:gd name="T77" fmla="*/ 112 h 176"/>
              <a:gd name="T78" fmla="*/ 58 w 160"/>
              <a:gd name="T79" fmla="*/ 112 h 176"/>
              <a:gd name="T80" fmla="*/ 34 w 160"/>
              <a:gd name="T81" fmla="*/ 89 h 176"/>
              <a:gd name="T82" fmla="*/ 55 w 160"/>
              <a:gd name="T83" fmla="*/ 66 h 176"/>
              <a:gd name="T84" fmla="*/ 58 w 160"/>
              <a:gd name="T85" fmla="*/ 66 h 176"/>
              <a:gd name="T86" fmla="*/ 58 w 160"/>
              <a:gd name="T87" fmla="*/ 63 h 176"/>
              <a:gd name="T88" fmla="*/ 80 w 160"/>
              <a:gd name="T89" fmla="*/ 48 h 176"/>
              <a:gd name="T90" fmla="*/ 102 w 160"/>
              <a:gd name="T91" fmla="*/ 63 h 176"/>
              <a:gd name="T92" fmla="*/ 103 w 160"/>
              <a:gd name="T93" fmla="*/ 66 h 176"/>
              <a:gd name="T94" fmla="*/ 106 w 160"/>
              <a:gd name="T95" fmla="*/ 66 h 176"/>
              <a:gd name="T96" fmla="*/ 126 w 160"/>
              <a:gd name="T97" fmla="*/ 89 h 176"/>
              <a:gd name="T98" fmla="*/ 103 w 160"/>
              <a:gd name="T99" fmla="*/ 11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0" h="176">
                <a:moveTo>
                  <a:pt x="147" y="34"/>
                </a:moveTo>
                <a:cubicBezTo>
                  <a:pt x="93" y="3"/>
                  <a:pt x="93" y="3"/>
                  <a:pt x="93" y="3"/>
                </a:cubicBezTo>
                <a:cubicBezTo>
                  <a:pt x="90" y="1"/>
                  <a:pt x="85" y="0"/>
                  <a:pt x="80" y="0"/>
                </a:cubicBezTo>
                <a:cubicBezTo>
                  <a:pt x="76" y="0"/>
                  <a:pt x="71" y="1"/>
                  <a:pt x="67" y="3"/>
                </a:cubicBezTo>
                <a:cubicBezTo>
                  <a:pt x="13" y="34"/>
                  <a:pt x="13" y="34"/>
                  <a:pt x="13" y="34"/>
                </a:cubicBezTo>
                <a:cubicBezTo>
                  <a:pt x="6" y="38"/>
                  <a:pt x="0" y="48"/>
                  <a:pt x="0" y="56"/>
                </a:cubicBezTo>
                <a:cubicBezTo>
                  <a:pt x="0" y="119"/>
                  <a:pt x="0" y="119"/>
                  <a:pt x="0" y="119"/>
                </a:cubicBezTo>
                <a:cubicBezTo>
                  <a:pt x="0" y="127"/>
                  <a:pt x="6" y="137"/>
                  <a:pt x="13" y="141"/>
                </a:cubicBezTo>
                <a:cubicBezTo>
                  <a:pt x="67" y="172"/>
                  <a:pt x="67" y="172"/>
                  <a:pt x="67" y="172"/>
                </a:cubicBezTo>
                <a:cubicBezTo>
                  <a:pt x="71" y="175"/>
                  <a:pt x="76" y="176"/>
                  <a:pt x="80" y="176"/>
                </a:cubicBezTo>
                <a:cubicBezTo>
                  <a:pt x="85" y="176"/>
                  <a:pt x="90" y="175"/>
                  <a:pt x="93" y="172"/>
                </a:cubicBezTo>
                <a:cubicBezTo>
                  <a:pt x="147" y="141"/>
                  <a:pt x="147" y="141"/>
                  <a:pt x="147" y="141"/>
                </a:cubicBezTo>
                <a:cubicBezTo>
                  <a:pt x="155" y="137"/>
                  <a:pt x="160" y="127"/>
                  <a:pt x="160" y="119"/>
                </a:cubicBezTo>
                <a:cubicBezTo>
                  <a:pt x="160" y="56"/>
                  <a:pt x="160" y="56"/>
                  <a:pt x="160" y="56"/>
                </a:cubicBezTo>
                <a:cubicBezTo>
                  <a:pt x="160" y="48"/>
                  <a:pt x="155" y="38"/>
                  <a:pt x="147" y="34"/>
                </a:cubicBezTo>
                <a:moveTo>
                  <a:pt x="152" y="119"/>
                </a:moveTo>
                <a:cubicBezTo>
                  <a:pt x="152" y="124"/>
                  <a:pt x="148" y="132"/>
                  <a:pt x="143" y="134"/>
                </a:cubicBezTo>
                <a:cubicBezTo>
                  <a:pt x="89" y="166"/>
                  <a:pt x="89" y="166"/>
                  <a:pt x="89" y="166"/>
                </a:cubicBezTo>
                <a:cubicBezTo>
                  <a:pt x="87" y="167"/>
                  <a:pt x="84" y="168"/>
                  <a:pt x="80" y="168"/>
                </a:cubicBezTo>
                <a:cubicBezTo>
                  <a:pt x="77" y="168"/>
                  <a:pt x="74" y="167"/>
                  <a:pt x="71" y="166"/>
                </a:cubicBezTo>
                <a:cubicBezTo>
                  <a:pt x="17" y="134"/>
                  <a:pt x="17" y="134"/>
                  <a:pt x="17" y="134"/>
                </a:cubicBezTo>
                <a:cubicBezTo>
                  <a:pt x="13" y="132"/>
                  <a:pt x="8" y="124"/>
                  <a:pt x="8" y="119"/>
                </a:cubicBezTo>
                <a:cubicBezTo>
                  <a:pt x="8" y="56"/>
                  <a:pt x="8" y="56"/>
                  <a:pt x="8" y="56"/>
                </a:cubicBezTo>
                <a:cubicBezTo>
                  <a:pt x="8" y="51"/>
                  <a:pt x="13" y="44"/>
                  <a:pt x="17" y="41"/>
                </a:cubicBezTo>
                <a:cubicBezTo>
                  <a:pt x="71" y="10"/>
                  <a:pt x="71" y="10"/>
                  <a:pt x="71" y="10"/>
                </a:cubicBezTo>
                <a:cubicBezTo>
                  <a:pt x="74" y="8"/>
                  <a:pt x="77" y="8"/>
                  <a:pt x="80" y="8"/>
                </a:cubicBezTo>
                <a:cubicBezTo>
                  <a:pt x="84" y="8"/>
                  <a:pt x="87" y="8"/>
                  <a:pt x="89" y="10"/>
                </a:cubicBezTo>
                <a:cubicBezTo>
                  <a:pt x="143" y="41"/>
                  <a:pt x="143" y="41"/>
                  <a:pt x="143" y="41"/>
                </a:cubicBezTo>
                <a:cubicBezTo>
                  <a:pt x="148" y="44"/>
                  <a:pt x="152" y="51"/>
                  <a:pt x="152" y="56"/>
                </a:cubicBezTo>
                <a:lnTo>
                  <a:pt x="152" y="119"/>
                </a:lnTo>
                <a:close/>
                <a:moveTo>
                  <a:pt x="106" y="62"/>
                </a:moveTo>
                <a:cubicBezTo>
                  <a:pt x="102" y="51"/>
                  <a:pt x="92" y="44"/>
                  <a:pt x="80" y="44"/>
                </a:cubicBezTo>
                <a:cubicBezTo>
                  <a:pt x="68" y="44"/>
                  <a:pt x="58" y="51"/>
                  <a:pt x="55" y="62"/>
                </a:cubicBezTo>
                <a:cubicBezTo>
                  <a:pt x="41" y="63"/>
                  <a:pt x="30" y="75"/>
                  <a:pt x="30" y="89"/>
                </a:cubicBezTo>
                <a:cubicBezTo>
                  <a:pt x="30" y="104"/>
                  <a:pt x="43" y="116"/>
                  <a:pt x="58" y="116"/>
                </a:cubicBezTo>
                <a:cubicBezTo>
                  <a:pt x="103" y="116"/>
                  <a:pt x="103" y="116"/>
                  <a:pt x="103" y="116"/>
                </a:cubicBezTo>
                <a:cubicBezTo>
                  <a:pt x="118" y="116"/>
                  <a:pt x="130" y="104"/>
                  <a:pt x="130" y="89"/>
                </a:cubicBezTo>
                <a:cubicBezTo>
                  <a:pt x="130" y="75"/>
                  <a:pt x="120" y="63"/>
                  <a:pt x="106" y="62"/>
                </a:cubicBezTo>
                <a:moveTo>
                  <a:pt x="103" y="112"/>
                </a:moveTo>
                <a:cubicBezTo>
                  <a:pt x="58" y="112"/>
                  <a:pt x="58" y="112"/>
                  <a:pt x="58" y="112"/>
                </a:cubicBezTo>
                <a:cubicBezTo>
                  <a:pt x="45" y="112"/>
                  <a:pt x="34" y="101"/>
                  <a:pt x="34" y="89"/>
                </a:cubicBezTo>
                <a:cubicBezTo>
                  <a:pt x="34" y="77"/>
                  <a:pt x="43" y="67"/>
                  <a:pt x="55" y="66"/>
                </a:cubicBezTo>
                <a:cubicBezTo>
                  <a:pt x="58" y="66"/>
                  <a:pt x="58" y="66"/>
                  <a:pt x="58" y="66"/>
                </a:cubicBezTo>
                <a:cubicBezTo>
                  <a:pt x="58" y="63"/>
                  <a:pt x="58" y="63"/>
                  <a:pt x="58" y="63"/>
                </a:cubicBezTo>
                <a:cubicBezTo>
                  <a:pt x="62" y="54"/>
                  <a:pt x="70" y="48"/>
                  <a:pt x="80" y="48"/>
                </a:cubicBezTo>
                <a:cubicBezTo>
                  <a:pt x="90" y="48"/>
                  <a:pt x="99" y="54"/>
                  <a:pt x="102" y="63"/>
                </a:cubicBezTo>
                <a:cubicBezTo>
                  <a:pt x="103" y="66"/>
                  <a:pt x="103" y="66"/>
                  <a:pt x="103" y="66"/>
                </a:cubicBezTo>
                <a:cubicBezTo>
                  <a:pt x="106" y="66"/>
                  <a:pt x="106" y="66"/>
                  <a:pt x="106" y="66"/>
                </a:cubicBezTo>
                <a:cubicBezTo>
                  <a:pt x="117" y="67"/>
                  <a:pt x="126" y="77"/>
                  <a:pt x="126" y="89"/>
                </a:cubicBezTo>
                <a:cubicBezTo>
                  <a:pt x="126" y="101"/>
                  <a:pt x="116" y="112"/>
                  <a:pt x="103" y="112"/>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98" name="Freeform 71"/>
          <p:cNvSpPr>
            <a:spLocks noEditPoints="1"/>
          </p:cNvSpPr>
          <p:nvPr/>
        </p:nvSpPr>
        <p:spPr bwMode="auto">
          <a:xfrm>
            <a:off x="2031472" y="5213095"/>
            <a:ext cx="312656" cy="349159"/>
          </a:xfrm>
          <a:custGeom>
            <a:avLst/>
            <a:gdLst>
              <a:gd name="T0" fmla="*/ 41 w 160"/>
              <a:gd name="T1" fmla="*/ 85 h 176"/>
              <a:gd name="T2" fmla="*/ 133 w 160"/>
              <a:gd name="T3" fmla="*/ 111 h 176"/>
              <a:gd name="T4" fmla="*/ 108 w 160"/>
              <a:gd name="T5" fmla="*/ 76 h 176"/>
              <a:gd name="T6" fmla="*/ 90 w 160"/>
              <a:gd name="T7" fmla="*/ 55 h 176"/>
              <a:gd name="T8" fmla="*/ 85 w 160"/>
              <a:gd name="T9" fmla="*/ 44 h 176"/>
              <a:gd name="T10" fmla="*/ 70 w 160"/>
              <a:gd name="T11" fmla="*/ 54 h 176"/>
              <a:gd name="T12" fmla="*/ 29 w 160"/>
              <a:gd name="T13" fmla="*/ 88 h 176"/>
              <a:gd name="T14" fmla="*/ 26 w 160"/>
              <a:gd name="T15" fmla="*/ 97 h 176"/>
              <a:gd name="T16" fmla="*/ 53 w 160"/>
              <a:gd name="T17" fmla="*/ 90 h 176"/>
              <a:gd name="T18" fmla="*/ 67 w 160"/>
              <a:gd name="T19" fmla="*/ 97 h 176"/>
              <a:gd name="T20" fmla="*/ 83 w 160"/>
              <a:gd name="T21" fmla="*/ 89 h 176"/>
              <a:gd name="T22" fmla="*/ 109 w 160"/>
              <a:gd name="T23" fmla="*/ 109 h 176"/>
              <a:gd name="T24" fmla="*/ 103 w 160"/>
              <a:gd name="T25" fmla="*/ 125 h 176"/>
              <a:gd name="T26" fmla="*/ 118 w 160"/>
              <a:gd name="T27" fmla="*/ 121 h 176"/>
              <a:gd name="T28" fmla="*/ 132 w 160"/>
              <a:gd name="T29" fmla="*/ 121 h 176"/>
              <a:gd name="T30" fmla="*/ 132 w 160"/>
              <a:gd name="T31" fmla="*/ 117 h 176"/>
              <a:gd name="T32" fmla="*/ 116 w 160"/>
              <a:gd name="T33" fmla="*/ 118 h 176"/>
              <a:gd name="T34" fmla="*/ 106 w 160"/>
              <a:gd name="T35" fmla="*/ 125 h 176"/>
              <a:gd name="T36" fmla="*/ 112 w 160"/>
              <a:gd name="T37" fmla="*/ 111 h 176"/>
              <a:gd name="T38" fmla="*/ 113 w 160"/>
              <a:gd name="T39" fmla="*/ 107 h 176"/>
              <a:gd name="T40" fmla="*/ 65 w 160"/>
              <a:gd name="T41" fmla="*/ 83 h 176"/>
              <a:gd name="T42" fmla="*/ 63 w 160"/>
              <a:gd name="T43" fmla="*/ 86 h 176"/>
              <a:gd name="T44" fmla="*/ 65 w 160"/>
              <a:gd name="T45" fmla="*/ 93 h 176"/>
              <a:gd name="T46" fmla="*/ 55 w 160"/>
              <a:gd name="T47" fmla="*/ 87 h 176"/>
              <a:gd name="T48" fmla="*/ 32 w 160"/>
              <a:gd name="T49" fmla="*/ 95 h 176"/>
              <a:gd name="T50" fmla="*/ 29 w 160"/>
              <a:gd name="T51" fmla="*/ 93 h 176"/>
              <a:gd name="T52" fmla="*/ 37 w 160"/>
              <a:gd name="T53" fmla="*/ 77 h 176"/>
              <a:gd name="T54" fmla="*/ 73 w 160"/>
              <a:gd name="T55" fmla="*/ 57 h 176"/>
              <a:gd name="T56" fmla="*/ 89 w 160"/>
              <a:gd name="T57" fmla="*/ 49 h 176"/>
              <a:gd name="T58" fmla="*/ 89 w 160"/>
              <a:gd name="T59" fmla="*/ 64 h 176"/>
              <a:gd name="T60" fmla="*/ 116 w 160"/>
              <a:gd name="T61" fmla="*/ 106 h 176"/>
              <a:gd name="T62" fmla="*/ 130 w 160"/>
              <a:gd name="T63" fmla="*/ 113 h 176"/>
              <a:gd name="T64" fmla="*/ 147 w 160"/>
              <a:gd name="T65" fmla="*/ 34 h 176"/>
              <a:gd name="T66" fmla="*/ 67 w 160"/>
              <a:gd name="T67" fmla="*/ 3 h 176"/>
              <a:gd name="T68" fmla="*/ 0 w 160"/>
              <a:gd name="T69" fmla="*/ 119 h 176"/>
              <a:gd name="T70" fmla="*/ 80 w 160"/>
              <a:gd name="T71" fmla="*/ 176 h 176"/>
              <a:gd name="T72" fmla="*/ 160 w 160"/>
              <a:gd name="T73" fmla="*/ 119 h 176"/>
              <a:gd name="T74" fmla="*/ 152 w 160"/>
              <a:gd name="T75" fmla="*/ 119 h 176"/>
              <a:gd name="T76" fmla="*/ 80 w 160"/>
              <a:gd name="T77" fmla="*/ 168 h 176"/>
              <a:gd name="T78" fmla="*/ 8 w 160"/>
              <a:gd name="T79" fmla="*/ 119 h 176"/>
              <a:gd name="T80" fmla="*/ 71 w 160"/>
              <a:gd name="T81" fmla="*/ 10 h 176"/>
              <a:gd name="T82" fmla="*/ 143 w 160"/>
              <a:gd name="T83" fmla="*/ 4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176">
                <a:moveTo>
                  <a:pt x="41" y="81"/>
                </a:moveTo>
                <a:cubicBezTo>
                  <a:pt x="40" y="81"/>
                  <a:pt x="39" y="81"/>
                  <a:pt x="39" y="83"/>
                </a:cubicBezTo>
                <a:cubicBezTo>
                  <a:pt x="39" y="84"/>
                  <a:pt x="40" y="85"/>
                  <a:pt x="41" y="85"/>
                </a:cubicBezTo>
                <a:cubicBezTo>
                  <a:pt x="43" y="85"/>
                  <a:pt x="43" y="84"/>
                  <a:pt x="43" y="83"/>
                </a:cubicBezTo>
                <a:cubicBezTo>
                  <a:pt x="43" y="81"/>
                  <a:pt x="43" y="81"/>
                  <a:pt x="41" y="81"/>
                </a:cubicBezTo>
                <a:moveTo>
                  <a:pt x="133" y="111"/>
                </a:moveTo>
                <a:cubicBezTo>
                  <a:pt x="129" y="107"/>
                  <a:pt x="123" y="105"/>
                  <a:pt x="120" y="104"/>
                </a:cubicBezTo>
                <a:cubicBezTo>
                  <a:pt x="119" y="101"/>
                  <a:pt x="119" y="97"/>
                  <a:pt x="117" y="91"/>
                </a:cubicBezTo>
                <a:cubicBezTo>
                  <a:pt x="115" y="86"/>
                  <a:pt x="112" y="81"/>
                  <a:pt x="108" y="76"/>
                </a:cubicBezTo>
                <a:cubicBezTo>
                  <a:pt x="104" y="70"/>
                  <a:pt x="98" y="65"/>
                  <a:pt x="91" y="61"/>
                </a:cubicBezTo>
                <a:cubicBezTo>
                  <a:pt x="89" y="60"/>
                  <a:pt x="89" y="59"/>
                  <a:pt x="89" y="58"/>
                </a:cubicBezTo>
                <a:cubicBezTo>
                  <a:pt x="89" y="57"/>
                  <a:pt x="89" y="56"/>
                  <a:pt x="90" y="55"/>
                </a:cubicBezTo>
                <a:cubicBezTo>
                  <a:pt x="91" y="55"/>
                  <a:pt x="93" y="51"/>
                  <a:pt x="92" y="48"/>
                </a:cubicBezTo>
                <a:cubicBezTo>
                  <a:pt x="92" y="46"/>
                  <a:pt x="90" y="44"/>
                  <a:pt x="86" y="44"/>
                </a:cubicBezTo>
                <a:cubicBezTo>
                  <a:pt x="85" y="44"/>
                  <a:pt x="85" y="44"/>
                  <a:pt x="85" y="44"/>
                </a:cubicBezTo>
                <a:cubicBezTo>
                  <a:pt x="82" y="44"/>
                  <a:pt x="77" y="46"/>
                  <a:pt x="71" y="53"/>
                </a:cubicBezTo>
                <a:cubicBezTo>
                  <a:pt x="71" y="53"/>
                  <a:pt x="71" y="54"/>
                  <a:pt x="71" y="54"/>
                </a:cubicBezTo>
                <a:cubicBezTo>
                  <a:pt x="71" y="54"/>
                  <a:pt x="71" y="54"/>
                  <a:pt x="70" y="54"/>
                </a:cubicBezTo>
                <a:cubicBezTo>
                  <a:pt x="68" y="55"/>
                  <a:pt x="65" y="55"/>
                  <a:pt x="61" y="57"/>
                </a:cubicBezTo>
                <a:cubicBezTo>
                  <a:pt x="49" y="60"/>
                  <a:pt x="38" y="67"/>
                  <a:pt x="33" y="74"/>
                </a:cubicBezTo>
                <a:cubicBezTo>
                  <a:pt x="28" y="81"/>
                  <a:pt x="29" y="86"/>
                  <a:pt x="29" y="88"/>
                </a:cubicBezTo>
                <a:cubicBezTo>
                  <a:pt x="28" y="89"/>
                  <a:pt x="28" y="89"/>
                  <a:pt x="28" y="89"/>
                </a:cubicBezTo>
                <a:cubicBezTo>
                  <a:pt x="27" y="90"/>
                  <a:pt x="27" y="90"/>
                  <a:pt x="27" y="90"/>
                </a:cubicBezTo>
                <a:cubicBezTo>
                  <a:pt x="26" y="91"/>
                  <a:pt x="25" y="95"/>
                  <a:pt x="26" y="97"/>
                </a:cubicBezTo>
                <a:cubicBezTo>
                  <a:pt x="27" y="99"/>
                  <a:pt x="28" y="99"/>
                  <a:pt x="30" y="99"/>
                </a:cubicBezTo>
                <a:cubicBezTo>
                  <a:pt x="31" y="99"/>
                  <a:pt x="33" y="99"/>
                  <a:pt x="35" y="98"/>
                </a:cubicBezTo>
                <a:cubicBezTo>
                  <a:pt x="43" y="94"/>
                  <a:pt x="49" y="91"/>
                  <a:pt x="53" y="90"/>
                </a:cubicBezTo>
                <a:cubicBezTo>
                  <a:pt x="54" y="91"/>
                  <a:pt x="56" y="93"/>
                  <a:pt x="57" y="94"/>
                </a:cubicBezTo>
                <a:cubicBezTo>
                  <a:pt x="60" y="95"/>
                  <a:pt x="63" y="97"/>
                  <a:pt x="65" y="97"/>
                </a:cubicBezTo>
                <a:cubicBezTo>
                  <a:pt x="67" y="97"/>
                  <a:pt x="67" y="97"/>
                  <a:pt x="67" y="97"/>
                </a:cubicBezTo>
                <a:cubicBezTo>
                  <a:pt x="71" y="96"/>
                  <a:pt x="71" y="94"/>
                  <a:pt x="72" y="93"/>
                </a:cubicBezTo>
                <a:cubicBezTo>
                  <a:pt x="72" y="91"/>
                  <a:pt x="71" y="89"/>
                  <a:pt x="69" y="87"/>
                </a:cubicBezTo>
                <a:cubicBezTo>
                  <a:pt x="73" y="87"/>
                  <a:pt x="77" y="88"/>
                  <a:pt x="83" y="89"/>
                </a:cubicBezTo>
                <a:cubicBezTo>
                  <a:pt x="89" y="89"/>
                  <a:pt x="95" y="93"/>
                  <a:pt x="101" y="98"/>
                </a:cubicBezTo>
                <a:cubicBezTo>
                  <a:pt x="105" y="102"/>
                  <a:pt x="108" y="106"/>
                  <a:pt x="110" y="108"/>
                </a:cubicBezTo>
                <a:cubicBezTo>
                  <a:pt x="110" y="108"/>
                  <a:pt x="109" y="109"/>
                  <a:pt x="109" y="109"/>
                </a:cubicBezTo>
                <a:cubicBezTo>
                  <a:pt x="109" y="110"/>
                  <a:pt x="108" y="111"/>
                  <a:pt x="107" y="113"/>
                </a:cubicBezTo>
                <a:cubicBezTo>
                  <a:pt x="105" y="115"/>
                  <a:pt x="104" y="116"/>
                  <a:pt x="103" y="117"/>
                </a:cubicBezTo>
                <a:cubicBezTo>
                  <a:pt x="103" y="118"/>
                  <a:pt x="101" y="123"/>
                  <a:pt x="103" y="125"/>
                </a:cubicBezTo>
                <a:cubicBezTo>
                  <a:pt x="104" y="127"/>
                  <a:pt x="105" y="127"/>
                  <a:pt x="107" y="127"/>
                </a:cubicBezTo>
                <a:cubicBezTo>
                  <a:pt x="109" y="127"/>
                  <a:pt x="111" y="125"/>
                  <a:pt x="113" y="124"/>
                </a:cubicBezTo>
                <a:cubicBezTo>
                  <a:pt x="113" y="123"/>
                  <a:pt x="115" y="121"/>
                  <a:pt x="118" y="121"/>
                </a:cubicBezTo>
                <a:cubicBezTo>
                  <a:pt x="120" y="120"/>
                  <a:pt x="123" y="119"/>
                  <a:pt x="125" y="119"/>
                </a:cubicBezTo>
                <a:cubicBezTo>
                  <a:pt x="126" y="119"/>
                  <a:pt x="127" y="119"/>
                  <a:pt x="127" y="120"/>
                </a:cubicBezTo>
                <a:cubicBezTo>
                  <a:pt x="128" y="120"/>
                  <a:pt x="130" y="121"/>
                  <a:pt x="132" y="121"/>
                </a:cubicBezTo>
                <a:cubicBezTo>
                  <a:pt x="135" y="121"/>
                  <a:pt x="136" y="120"/>
                  <a:pt x="137" y="118"/>
                </a:cubicBezTo>
                <a:cubicBezTo>
                  <a:pt x="138" y="115"/>
                  <a:pt x="135" y="112"/>
                  <a:pt x="133" y="111"/>
                </a:cubicBezTo>
                <a:moveTo>
                  <a:pt x="132" y="117"/>
                </a:moveTo>
                <a:cubicBezTo>
                  <a:pt x="131" y="117"/>
                  <a:pt x="129" y="117"/>
                  <a:pt x="128" y="117"/>
                </a:cubicBezTo>
                <a:cubicBezTo>
                  <a:pt x="127" y="116"/>
                  <a:pt x="126" y="116"/>
                  <a:pt x="125" y="116"/>
                </a:cubicBezTo>
                <a:cubicBezTo>
                  <a:pt x="122" y="116"/>
                  <a:pt x="119" y="117"/>
                  <a:pt x="116" y="118"/>
                </a:cubicBezTo>
                <a:cubicBezTo>
                  <a:pt x="113" y="119"/>
                  <a:pt x="110" y="121"/>
                  <a:pt x="109" y="123"/>
                </a:cubicBezTo>
                <a:cubicBezTo>
                  <a:pt x="107" y="125"/>
                  <a:pt x="107" y="125"/>
                  <a:pt x="106" y="125"/>
                </a:cubicBezTo>
                <a:cubicBezTo>
                  <a:pt x="106" y="125"/>
                  <a:pt x="106" y="125"/>
                  <a:pt x="106" y="125"/>
                </a:cubicBezTo>
                <a:cubicBezTo>
                  <a:pt x="105" y="124"/>
                  <a:pt x="106" y="121"/>
                  <a:pt x="106" y="120"/>
                </a:cubicBezTo>
                <a:cubicBezTo>
                  <a:pt x="107" y="119"/>
                  <a:pt x="108" y="117"/>
                  <a:pt x="109" y="116"/>
                </a:cubicBezTo>
                <a:cubicBezTo>
                  <a:pt x="110" y="115"/>
                  <a:pt x="111" y="113"/>
                  <a:pt x="112" y="111"/>
                </a:cubicBezTo>
                <a:cubicBezTo>
                  <a:pt x="113" y="110"/>
                  <a:pt x="113" y="109"/>
                  <a:pt x="113" y="108"/>
                </a:cubicBezTo>
                <a:cubicBezTo>
                  <a:pt x="113" y="108"/>
                  <a:pt x="113" y="108"/>
                  <a:pt x="113" y="108"/>
                </a:cubicBezTo>
                <a:cubicBezTo>
                  <a:pt x="113" y="107"/>
                  <a:pt x="113" y="107"/>
                  <a:pt x="113" y="107"/>
                </a:cubicBezTo>
                <a:cubicBezTo>
                  <a:pt x="111" y="105"/>
                  <a:pt x="108" y="100"/>
                  <a:pt x="103" y="95"/>
                </a:cubicBezTo>
                <a:cubicBezTo>
                  <a:pt x="96" y="90"/>
                  <a:pt x="89" y="86"/>
                  <a:pt x="83" y="85"/>
                </a:cubicBezTo>
                <a:cubicBezTo>
                  <a:pt x="74" y="84"/>
                  <a:pt x="68" y="83"/>
                  <a:pt x="65" y="83"/>
                </a:cubicBezTo>
                <a:cubicBezTo>
                  <a:pt x="64" y="83"/>
                  <a:pt x="64" y="83"/>
                  <a:pt x="64" y="83"/>
                </a:cubicBezTo>
                <a:cubicBezTo>
                  <a:pt x="63" y="84"/>
                  <a:pt x="63" y="84"/>
                  <a:pt x="63" y="84"/>
                </a:cubicBezTo>
                <a:cubicBezTo>
                  <a:pt x="63" y="86"/>
                  <a:pt x="63" y="86"/>
                  <a:pt x="63" y="86"/>
                </a:cubicBezTo>
                <a:cubicBezTo>
                  <a:pt x="63" y="86"/>
                  <a:pt x="63" y="89"/>
                  <a:pt x="65" y="90"/>
                </a:cubicBezTo>
                <a:cubicBezTo>
                  <a:pt x="67" y="91"/>
                  <a:pt x="67" y="91"/>
                  <a:pt x="67" y="92"/>
                </a:cubicBezTo>
                <a:cubicBezTo>
                  <a:pt x="67" y="93"/>
                  <a:pt x="66" y="93"/>
                  <a:pt x="65" y="93"/>
                </a:cubicBezTo>
                <a:cubicBezTo>
                  <a:pt x="65" y="93"/>
                  <a:pt x="65" y="93"/>
                  <a:pt x="65" y="93"/>
                </a:cubicBezTo>
                <a:cubicBezTo>
                  <a:pt x="63" y="93"/>
                  <a:pt x="61" y="92"/>
                  <a:pt x="59" y="91"/>
                </a:cubicBezTo>
                <a:cubicBezTo>
                  <a:pt x="57" y="90"/>
                  <a:pt x="56" y="89"/>
                  <a:pt x="55" y="87"/>
                </a:cubicBezTo>
                <a:cubicBezTo>
                  <a:pt x="54" y="86"/>
                  <a:pt x="54" y="86"/>
                  <a:pt x="54" y="86"/>
                </a:cubicBezTo>
                <a:cubicBezTo>
                  <a:pt x="53" y="86"/>
                  <a:pt x="53" y="86"/>
                  <a:pt x="53" y="86"/>
                </a:cubicBezTo>
                <a:cubicBezTo>
                  <a:pt x="49" y="87"/>
                  <a:pt x="42" y="90"/>
                  <a:pt x="32" y="95"/>
                </a:cubicBezTo>
                <a:cubicBezTo>
                  <a:pt x="31" y="96"/>
                  <a:pt x="30" y="96"/>
                  <a:pt x="30" y="96"/>
                </a:cubicBezTo>
                <a:cubicBezTo>
                  <a:pt x="29" y="96"/>
                  <a:pt x="29" y="96"/>
                  <a:pt x="29" y="96"/>
                </a:cubicBezTo>
                <a:cubicBezTo>
                  <a:pt x="29" y="95"/>
                  <a:pt x="29" y="94"/>
                  <a:pt x="29" y="93"/>
                </a:cubicBezTo>
                <a:cubicBezTo>
                  <a:pt x="29" y="93"/>
                  <a:pt x="30" y="93"/>
                  <a:pt x="30" y="93"/>
                </a:cubicBezTo>
                <a:cubicBezTo>
                  <a:pt x="31" y="91"/>
                  <a:pt x="33" y="90"/>
                  <a:pt x="33" y="88"/>
                </a:cubicBezTo>
                <a:cubicBezTo>
                  <a:pt x="33" y="86"/>
                  <a:pt x="32" y="83"/>
                  <a:pt x="37" y="77"/>
                </a:cubicBezTo>
                <a:cubicBezTo>
                  <a:pt x="41" y="70"/>
                  <a:pt x="51" y="64"/>
                  <a:pt x="62" y="61"/>
                </a:cubicBezTo>
                <a:cubicBezTo>
                  <a:pt x="66" y="59"/>
                  <a:pt x="69" y="59"/>
                  <a:pt x="71" y="58"/>
                </a:cubicBezTo>
                <a:cubicBezTo>
                  <a:pt x="72" y="58"/>
                  <a:pt x="73" y="58"/>
                  <a:pt x="73" y="57"/>
                </a:cubicBezTo>
                <a:cubicBezTo>
                  <a:pt x="74" y="57"/>
                  <a:pt x="74" y="56"/>
                  <a:pt x="75" y="55"/>
                </a:cubicBezTo>
                <a:cubicBezTo>
                  <a:pt x="79" y="49"/>
                  <a:pt x="83" y="47"/>
                  <a:pt x="86" y="47"/>
                </a:cubicBezTo>
                <a:cubicBezTo>
                  <a:pt x="87" y="47"/>
                  <a:pt x="89" y="49"/>
                  <a:pt x="89" y="49"/>
                </a:cubicBezTo>
                <a:cubicBezTo>
                  <a:pt x="89" y="49"/>
                  <a:pt x="88" y="51"/>
                  <a:pt x="87" y="52"/>
                </a:cubicBezTo>
                <a:cubicBezTo>
                  <a:pt x="86" y="53"/>
                  <a:pt x="85" y="56"/>
                  <a:pt x="85" y="58"/>
                </a:cubicBezTo>
                <a:cubicBezTo>
                  <a:pt x="86" y="61"/>
                  <a:pt x="87" y="63"/>
                  <a:pt x="89" y="64"/>
                </a:cubicBezTo>
                <a:cubicBezTo>
                  <a:pt x="95" y="68"/>
                  <a:pt x="101" y="73"/>
                  <a:pt x="105" y="78"/>
                </a:cubicBezTo>
                <a:cubicBezTo>
                  <a:pt x="109" y="83"/>
                  <a:pt x="111" y="87"/>
                  <a:pt x="113" y="92"/>
                </a:cubicBezTo>
                <a:cubicBezTo>
                  <a:pt x="115" y="98"/>
                  <a:pt x="116" y="103"/>
                  <a:pt x="116" y="106"/>
                </a:cubicBezTo>
                <a:cubicBezTo>
                  <a:pt x="116" y="107"/>
                  <a:pt x="116" y="107"/>
                  <a:pt x="116" y="107"/>
                </a:cubicBezTo>
                <a:cubicBezTo>
                  <a:pt x="117" y="107"/>
                  <a:pt x="117" y="107"/>
                  <a:pt x="117" y="107"/>
                </a:cubicBezTo>
                <a:cubicBezTo>
                  <a:pt x="120" y="108"/>
                  <a:pt x="125" y="109"/>
                  <a:pt x="130" y="113"/>
                </a:cubicBezTo>
                <a:cubicBezTo>
                  <a:pt x="132" y="115"/>
                  <a:pt x="132" y="116"/>
                  <a:pt x="132" y="116"/>
                </a:cubicBezTo>
                <a:cubicBezTo>
                  <a:pt x="133" y="117"/>
                  <a:pt x="132" y="117"/>
                  <a:pt x="132" y="117"/>
                </a:cubicBezTo>
                <a:moveTo>
                  <a:pt x="147" y="34"/>
                </a:moveTo>
                <a:cubicBezTo>
                  <a:pt x="93" y="3"/>
                  <a:pt x="93" y="3"/>
                  <a:pt x="93" y="3"/>
                </a:cubicBezTo>
                <a:cubicBezTo>
                  <a:pt x="89" y="1"/>
                  <a:pt x="85" y="0"/>
                  <a:pt x="80" y="0"/>
                </a:cubicBezTo>
                <a:cubicBezTo>
                  <a:pt x="75" y="0"/>
                  <a:pt x="71" y="1"/>
                  <a:pt x="67" y="3"/>
                </a:cubicBezTo>
                <a:cubicBezTo>
                  <a:pt x="13" y="34"/>
                  <a:pt x="13" y="34"/>
                  <a:pt x="13" y="34"/>
                </a:cubicBezTo>
                <a:cubicBezTo>
                  <a:pt x="6" y="38"/>
                  <a:pt x="0" y="48"/>
                  <a:pt x="0" y="57"/>
                </a:cubicBezTo>
                <a:cubicBezTo>
                  <a:pt x="0" y="119"/>
                  <a:pt x="0" y="119"/>
                  <a:pt x="0" y="119"/>
                </a:cubicBezTo>
                <a:cubicBezTo>
                  <a:pt x="0" y="127"/>
                  <a:pt x="6" y="137"/>
                  <a:pt x="13" y="141"/>
                </a:cubicBezTo>
                <a:cubicBezTo>
                  <a:pt x="67" y="173"/>
                  <a:pt x="67" y="173"/>
                  <a:pt x="67" y="173"/>
                </a:cubicBezTo>
                <a:cubicBezTo>
                  <a:pt x="71" y="175"/>
                  <a:pt x="75" y="176"/>
                  <a:pt x="80" y="176"/>
                </a:cubicBezTo>
                <a:cubicBezTo>
                  <a:pt x="85" y="176"/>
                  <a:pt x="89" y="175"/>
                  <a:pt x="93" y="173"/>
                </a:cubicBezTo>
                <a:cubicBezTo>
                  <a:pt x="147" y="141"/>
                  <a:pt x="147" y="141"/>
                  <a:pt x="147" y="141"/>
                </a:cubicBezTo>
                <a:cubicBezTo>
                  <a:pt x="155" y="137"/>
                  <a:pt x="160" y="127"/>
                  <a:pt x="160" y="119"/>
                </a:cubicBezTo>
                <a:cubicBezTo>
                  <a:pt x="160" y="57"/>
                  <a:pt x="160" y="57"/>
                  <a:pt x="160" y="57"/>
                </a:cubicBezTo>
                <a:cubicBezTo>
                  <a:pt x="160" y="48"/>
                  <a:pt x="155" y="38"/>
                  <a:pt x="147" y="34"/>
                </a:cubicBezTo>
                <a:moveTo>
                  <a:pt x="152" y="119"/>
                </a:moveTo>
                <a:cubicBezTo>
                  <a:pt x="152" y="125"/>
                  <a:pt x="148" y="132"/>
                  <a:pt x="143" y="135"/>
                </a:cubicBezTo>
                <a:cubicBezTo>
                  <a:pt x="89" y="166"/>
                  <a:pt x="89" y="166"/>
                  <a:pt x="89" y="166"/>
                </a:cubicBezTo>
                <a:cubicBezTo>
                  <a:pt x="87" y="167"/>
                  <a:pt x="84" y="168"/>
                  <a:pt x="80" y="168"/>
                </a:cubicBezTo>
                <a:cubicBezTo>
                  <a:pt x="77" y="168"/>
                  <a:pt x="73" y="167"/>
                  <a:pt x="71" y="166"/>
                </a:cubicBezTo>
                <a:cubicBezTo>
                  <a:pt x="17" y="135"/>
                  <a:pt x="17" y="135"/>
                  <a:pt x="17" y="135"/>
                </a:cubicBezTo>
                <a:cubicBezTo>
                  <a:pt x="13" y="132"/>
                  <a:pt x="8" y="125"/>
                  <a:pt x="8" y="119"/>
                </a:cubicBezTo>
                <a:cubicBezTo>
                  <a:pt x="8" y="57"/>
                  <a:pt x="8" y="57"/>
                  <a:pt x="8" y="57"/>
                </a:cubicBezTo>
                <a:cubicBezTo>
                  <a:pt x="8" y="51"/>
                  <a:pt x="13" y="44"/>
                  <a:pt x="17" y="41"/>
                </a:cubicBezTo>
                <a:cubicBezTo>
                  <a:pt x="71" y="10"/>
                  <a:pt x="71" y="10"/>
                  <a:pt x="71" y="10"/>
                </a:cubicBezTo>
                <a:cubicBezTo>
                  <a:pt x="73" y="9"/>
                  <a:pt x="77" y="8"/>
                  <a:pt x="80" y="8"/>
                </a:cubicBezTo>
                <a:cubicBezTo>
                  <a:pt x="84" y="8"/>
                  <a:pt x="87" y="9"/>
                  <a:pt x="89" y="10"/>
                </a:cubicBezTo>
                <a:cubicBezTo>
                  <a:pt x="143" y="41"/>
                  <a:pt x="143" y="41"/>
                  <a:pt x="143" y="41"/>
                </a:cubicBezTo>
                <a:cubicBezTo>
                  <a:pt x="148" y="44"/>
                  <a:pt x="153" y="51"/>
                  <a:pt x="153" y="57"/>
                </a:cubicBezTo>
                <a:lnTo>
                  <a:pt x="152" y="119"/>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99" name="Freeform 72"/>
          <p:cNvSpPr>
            <a:spLocks noEditPoints="1"/>
          </p:cNvSpPr>
          <p:nvPr/>
        </p:nvSpPr>
        <p:spPr bwMode="auto">
          <a:xfrm>
            <a:off x="3063078" y="5213095"/>
            <a:ext cx="312656" cy="349159"/>
          </a:xfrm>
          <a:custGeom>
            <a:avLst/>
            <a:gdLst>
              <a:gd name="T0" fmla="*/ 111 w 160"/>
              <a:gd name="T1" fmla="*/ 83 h 176"/>
              <a:gd name="T2" fmla="*/ 114 w 160"/>
              <a:gd name="T3" fmla="*/ 82 h 176"/>
              <a:gd name="T4" fmla="*/ 141 w 160"/>
              <a:gd name="T5" fmla="*/ 115 h 176"/>
              <a:gd name="T6" fmla="*/ 128 w 160"/>
              <a:gd name="T7" fmla="*/ 95 h 176"/>
              <a:gd name="T8" fmla="*/ 96 w 160"/>
              <a:gd name="T9" fmla="*/ 46 h 176"/>
              <a:gd name="T10" fmla="*/ 64 w 160"/>
              <a:gd name="T11" fmla="*/ 56 h 176"/>
              <a:gd name="T12" fmla="*/ 26 w 160"/>
              <a:gd name="T13" fmla="*/ 93 h 176"/>
              <a:gd name="T14" fmla="*/ 19 w 160"/>
              <a:gd name="T15" fmla="*/ 118 h 176"/>
              <a:gd name="T16" fmla="*/ 33 w 160"/>
              <a:gd name="T17" fmla="*/ 109 h 176"/>
              <a:gd name="T18" fmla="*/ 45 w 160"/>
              <a:gd name="T19" fmla="*/ 136 h 176"/>
              <a:gd name="T20" fmla="*/ 54 w 160"/>
              <a:gd name="T21" fmla="*/ 114 h 176"/>
              <a:gd name="T22" fmla="*/ 83 w 160"/>
              <a:gd name="T23" fmla="*/ 115 h 176"/>
              <a:gd name="T24" fmla="*/ 91 w 160"/>
              <a:gd name="T25" fmla="*/ 137 h 176"/>
              <a:gd name="T26" fmla="*/ 103 w 160"/>
              <a:gd name="T27" fmla="*/ 107 h 176"/>
              <a:gd name="T28" fmla="*/ 111 w 160"/>
              <a:gd name="T29" fmla="*/ 121 h 176"/>
              <a:gd name="T30" fmla="*/ 107 w 160"/>
              <a:gd name="T31" fmla="*/ 134 h 176"/>
              <a:gd name="T32" fmla="*/ 126 w 160"/>
              <a:gd name="T33" fmla="*/ 122 h 176"/>
              <a:gd name="T34" fmla="*/ 143 w 160"/>
              <a:gd name="T35" fmla="*/ 117 h 176"/>
              <a:gd name="T36" fmla="*/ 108 w 160"/>
              <a:gd name="T37" fmla="*/ 129 h 176"/>
              <a:gd name="T38" fmla="*/ 116 w 160"/>
              <a:gd name="T39" fmla="*/ 115 h 176"/>
              <a:gd name="T40" fmla="*/ 119 w 160"/>
              <a:gd name="T41" fmla="*/ 126 h 176"/>
              <a:gd name="T42" fmla="*/ 125 w 160"/>
              <a:gd name="T43" fmla="*/ 116 h 176"/>
              <a:gd name="T44" fmla="*/ 111 w 160"/>
              <a:gd name="T45" fmla="*/ 99 h 176"/>
              <a:gd name="T46" fmla="*/ 110 w 160"/>
              <a:gd name="T47" fmla="*/ 99 h 176"/>
              <a:gd name="T48" fmla="*/ 99 w 160"/>
              <a:gd name="T49" fmla="*/ 112 h 176"/>
              <a:gd name="T50" fmla="*/ 87 w 160"/>
              <a:gd name="T51" fmla="*/ 118 h 176"/>
              <a:gd name="T52" fmla="*/ 67 w 160"/>
              <a:gd name="T53" fmla="*/ 111 h 176"/>
              <a:gd name="T54" fmla="*/ 52 w 160"/>
              <a:gd name="T55" fmla="*/ 109 h 176"/>
              <a:gd name="T56" fmla="*/ 39 w 160"/>
              <a:gd name="T57" fmla="*/ 130 h 176"/>
              <a:gd name="T58" fmla="*/ 31 w 160"/>
              <a:gd name="T59" fmla="*/ 86 h 176"/>
              <a:gd name="T60" fmla="*/ 67 w 160"/>
              <a:gd name="T61" fmla="*/ 60 h 176"/>
              <a:gd name="T62" fmla="*/ 93 w 160"/>
              <a:gd name="T63" fmla="*/ 82 h 176"/>
              <a:gd name="T64" fmla="*/ 72 w 160"/>
              <a:gd name="T65" fmla="*/ 48 h 176"/>
              <a:gd name="T66" fmla="*/ 125 w 160"/>
              <a:gd name="T67" fmla="*/ 64 h 176"/>
              <a:gd name="T68" fmla="*/ 93 w 160"/>
              <a:gd name="T69" fmla="*/ 3 h 176"/>
              <a:gd name="T70" fmla="*/ 13 w 160"/>
              <a:gd name="T71" fmla="*/ 34 h 176"/>
              <a:gd name="T72" fmla="*/ 13 w 160"/>
              <a:gd name="T73" fmla="*/ 141 h 176"/>
              <a:gd name="T74" fmla="*/ 93 w 160"/>
              <a:gd name="T75" fmla="*/ 173 h 176"/>
              <a:gd name="T76" fmla="*/ 160 w 160"/>
              <a:gd name="T77" fmla="*/ 57 h 176"/>
              <a:gd name="T78" fmla="*/ 143 w 160"/>
              <a:gd name="T79" fmla="*/ 135 h 176"/>
              <a:gd name="T80" fmla="*/ 71 w 160"/>
              <a:gd name="T81" fmla="*/ 166 h 176"/>
              <a:gd name="T82" fmla="*/ 8 w 160"/>
              <a:gd name="T83" fmla="*/ 57 h 176"/>
              <a:gd name="T84" fmla="*/ 80 w 160"/>
              <a:gd name="T85" fmla="*/ 8 h 176"/>
              <a:gd name="T86" fmla="*/ 153 w 160"/>
              <a:gd name="T87" fmla="*/ 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0" h="176">
                <a:moveTo>
                  <a:pt x="111" y="80"/>
                </a:moveTo>
                <a:cubicBezTo>
                  <a:pt x="110" y="81"/>
                  <a:pt x="110" y="81"/>
                  <a:pt x="110" y="82"/>
                </a:cubicBezTo>
                <a:cubicBezTo>
                  <a:pt x="110" y="82"/>
                  <a:pt x="110" y="83"/>
                  <a:pt x="111" y="83"/>
                </a:cubicBezTo>
                <a:cubicBezTo>
                  <a:pt x="111" y="84"/>
                  <a:pt x="111" y="84"/>
                  <a:pt x="112" y="84"/>
                </a:cubicBezTo>
                <a:cubicBezTo>
                  <a:pt x="113" y="84"/>
                  <a:pt x="113" y="83"/>
                  <a:pt x="113" y="83"/>
                </a:cubicBezTo>
                <a:cubicBezTo>
                  <a:pt x="114" y="83"/>
                  <a:pt x="114" y="82"/>
                  <a:pt x="114" y="82"/>
                </a:cubicBezTo>
                <a:cubicBezTo>
                  <a:pt x="114" y="81"/>
                  <a:pt x="114" y="81"/>
                  <a:pt x="113" y="80"/>
                </a:cubicBezTo>
                <a:cubicBezTo>
                  <a:pt x="113" y="80"/>
                  <a:pt x="111" y="80"/>
                  <a:pt x="111" y="80"/>
                </a:cubicBezTo>
                <a:moveTo>
                  <a:pt x="141" y="115"/>
                </a:moveTo>
                <a:cubicBezTo>
                  <a:pt x="141" y="115"/>
                  <a:pt x="135" y="118"/>
                  <a:pt x="128" y="117"/>
                </a:cubicBezTo>
                <a:cubicBezTo>
                  <a:pt x="129" y="111"/>
                  <a:pt x="129" y="104"/>
                  <a:pt x="129" y="99"/>
                </a:cubicBezTo>
                <a:cubicBezTo>
                  <a:pt x="129" y="97"/>
                  <a:pt x="129" y="95"/>
                  <a:pt x="128" y="95"/>
                </a:cubicBezTo>
                <a:cubicBezTo>
                  <a:pt x="132" y="90"/>
                  <a:pt x="134" y="73"/>
                  <a:pt x="128" y="61"/>
                </a:cubicBezTo>
                <a:cubicBezTo>
                  <a:pt x="124" y="55"/>
                  <a:pt x="116" y="47"/>
                  <a:pt x="99" y="48"/>
                </a:cubicBezTo>
                <a:cubicBezTo>
                  <a:pt x="99" y="48"/>
                  <a:pt x="97" y="47"/>
                  <a:pt x="96" y="46"/>
                </a:cubicBezTo>
                <a:cubicBezTo>
                  <a:pt x="89" y="43"/>
                  <a:pt x="77" y="37"/>
                  <a:pt x="69" y="45"/>
                </a:cubicBezTo>
                <a:cubicBezTo>
                  <a:pt x="67" y="47"/>
                  <a:pt x="66" y="51"/>
                  <a:pt x="66" y="56"/>
                </a:cubicBezTo>
                <a:cubicBezTo>
                  <a:pt x="64" y="56"/>
                  <a:pt x="64" y="56"/>
                  <a:pt x="64" y="56"/>
                </a:cubicBezTo>
                <a:cubicBezTo>
                  <a:pt x="63" y="56"/>
                  <a:pt x="63" y="56"/>
                  <a:pt x="63" y="56"/>
                </a:cubicBezTo>
                <a:cubicBezTo>
                  <a:pt x="43" y="56"/>
                  <a:pt x="26" y="69"/>
                  <a:pt x="26" y="86"/>
                </a:cubicBezTo>
                <a:cubicBezTo>
                  <a:pt x="26" y="89"/>
                  <a:pt x="26" y="91"/>
                  <a:pt x="26" y="93"/>
                </a:cubicBezTo>
                <a:cubicBezTo>
                  <a:pt x="25" y="102"/>
                  <a:pt x="25" y="110"/>
                  <a:pt x="18" y="114"/>
                </a:cubicBezTo>
                <a:cubicBezTo>
                  <a:pt x="17" y="115"/>
                  <a:pt x="17" y="116"/>
                  <a:pt x="17" y="117"/>
                </a:cubicBezTo>
                <a:cubicBezTo>
                  <a:pt x="17" y="118"/>
                  <a:pt x="18" y="118"/>
                  <a:pt x="19" y="118"/>
                </a:cubicBezTo>
                <a:cubicBezTo>
                  <a:pt x="19" y="118"/>
                  <a:pt x="19" y="118"/>
                  <a:pt x="19" y="118"/>
                </a:cubicBezTo>
                <a:cubicBezTo>
                  <a:pt x="26" y="114"/>
                  <a:pt x="28" y="108"/>
                  <a:pt x="29" y="102"/>
                </a:cubicBezTo>
                <a:cubicBezTo>
                  <a:pt x="30" y="105"/>
                  <a:pt x="31" y="107"/>
                  <a:pt x="33" y="109"/>
                </a:cubicBezTo>
                <a:cubicBezTo>
                  <a:pt x="34" y="111"/>
                  <a:pt x="33" y="120"/>
                  <a:pt x="33" y="124"/>
                </a:cubicBezTo>
                <a:cubicBezTo>
                  <a:pt x="34" y="131"/>
                  <a:pt x="34" y="132"/>
                  <a:pt x="35" y="133"/>
                </a:cubicBezTo>
                <a:cubicBezTo>
                  <a:pt x="36" y="135"/>
                  <a:pt x="41" y="136"/>
                  <a:pt x="45" y="136"/>
                </a:cubicBezTo>
                <a:cubicBezTo>
                  <a:pt x="48" y="136"/>
                  <a:pt x="51" y="135"/>
                  <a:pt x="52" y="135"/>
                </a:cubicBezTo>
                <a:cubicBezTo>
                  <a:pt x="55" y="133"/>
                  <a:pt x="55" y="129"/>
                  <a:pt x="54" y="119"/>
                </a:cubicBezTo>
                <a:cubicBezTo>
                  <a:pt x="54" y="117"/>
                  <a:pt x="54" y="115"/>
                  <a:pt x="54" y="114"/>
                </a:cubicBezTo>
                <a:cubicBezTo>
                  <a:pt x="55" y="114"/>
                  <a:pt x="56" y="114"/>
                  <a:pt x="57" y="115"/>
                </a:cubicBezTo>
                <a:cubicBezTo>
                  <a:pt x="59" y="115"/>
                  <a:pt x="63" y="117"/>
                  <a:pt x="66" y="117"/>
                </a:cubicBezTo>
                <a:cubicBezTo>
                  <a:pt x="71" y="117"/>
                  <a:pt x="78" y="116"/>
                  <a:pt x="83" y="115"/>
                </a:cubicBezTo>
                <a:cubicBezTo>
                  <a:pt x="83" y="116"/>
                  <a:pt x="83" y="117"/>
                  <a:pt x="82" y="119"/>
                </a:cubicBezTo>
                <a:cubicBezTo>
                  <a:pt x="81" y="126"/>
                  <a:pt x="81" y="132"/>
                  <a:pt x="83" y="134"/>
                </a:cubicBezTo>
                <a:cubicBezTo>
                  <a:pt x="85" y="135"/>
                  <a:pt x="87" y="137"/>
                  <a:pt x="91" y="137"/>
                </a:cubicBezTo>
                <a:cubicBezTo>
                  <a:pt x="93" y="137"/>
                  <a:pt x="97" y="136"/>
                  <a:pt x="99" y="135"/>
                </a:cubicBezTo>
                <a:cubicBezTo>
                  <a:pt x="100" y="133"/>
                  <a:pt x="101" y="130"/>
                  <a:pt x="102" y="114"/>
                </a:cubicBezTo>
                <a:cubicBezTo>
                  <a:pt x="103" y="111"/>
                  <a:pt x="103" y="108"/>
                  <a:pt x="103" y="107"/>
                </a:cubicBezTo>
                <a:cubicBezTo>
                  <a:pt x="104" y="104"/>
                  <a:pt x="105" y="103"/>
                  <a:pt x="107" y="103"/>
                </a:cubicBezTo>
                <a:cubicBezTo>
                  <a:pt x="107" y="105"/>
                  <a:pt x="109" y="107"/>
                  <a:pt x="109" y="109"/>
                </a:cubicBezTo>
                <a:cubicBezTo>
                  <a:pt x="111" y="114"/>
                  <a:pt x="113" y="119"/>
                  <a:pt x="111" y="121"/>
                </a:cubicBezTo>
                <a:cubicBezTo>
                  <a:pt x="111" y="123"/>
                  <a:pt x="109" y="123"/>
                  <a:pt x="107" y="123"/>
                </a:cubicBezTo>
                <a:cubicBezTo>
                  <a:pt x="105" y="123"/>
                  <a:pt x="103" y="125"/>
                  <a:pt x="103" y="128"/>
                </a:cubicBezTo>
                <a:cubicBezTo>
                  <a:pt x="103" y="131"/>
                  <a:pt x="104" y="134"/>
                  <a:pt x="107" y="134"/>
                </a:cubicBezTo>
                <a:cubicBezTo>
                  <a:pt x="109" y="134"/>
                  <a:pt x="109" y="134"/>
                  <a:pt x="109" y="134"/>
                </a:cubicBezTo>
                <a:cubicBezTo>
                  <a:pt x="115" y="134"/>
                  <a:pt x="119" y="133"/>
                  <a:pt x="121" y="130"/>
                </a:cubicBezTo>
                <a:cubicBezTo>
                  <a:pt x="124" y="128"/>
                  <a:pt x="125" y="125"/>
                  <a:pt x="126" y="122"/>
                </a:cubicBezTo>
                <a:cubicBezTo>
                  <a:pt x="128" y="122"/>
                  <a:pt x="130" y="122"/>
                  <a:pt x="131" y="122"/>
                </a:cubicBezTo>
                <a:cubicBezTo>
                  <a:pt x="137" y="122"/>
                  <a:pt x="141" y="120"/>
                  <a:pt x="141" y="120"/>
                </a:cubicBezTo>
                <a:cubicBezTo>
                  <a:pt x="143" y="120"/>
                  <a:pt x="143" y="119"/>
                  <a:pt x="143" y="117"/>
                </a:cubicBezTo>
                <a:cubicBezTo>
                  <a:pt x="142" y="116"/>
                  <a:pt x="142" y="115"/>
                  <a:pt x="141" y="115"/>
                </a:cubicBezTo>
                <a:moveTo>
                  <a:pt x="119" y="126"/>
                </a:moveTo>
                <a:cubicBezTo>
                  <a:pt x="117" y="128"/>
                  <a:pt x="113" y="129"/>
                  <a:pt x="108" y="129"/>
                </a:cubicBezTo>
                <a:cubicBezTo>
                  <a:pt x="108" y="128"/>
                  <a:pt x="108" y="126"/>
                  <a:pt x="108" y="126"/>
                </a:cubicBezTo>
                <a:cubicBezTo>
                  <a:pt x="111" y="126"/>
                  <a:pt x="114" y="125"/>
                  <a:pt x="116" y="122"/>
                </a:cubicBezTo>
                <a:cubicBezTo>
                  <a:pt x="117" y="120"/>
                  <a:pt x="117" y="118"/>
                  <a:pt x="116" y="115"/>
                </a:cubicBezTo>
                <a:cubicBezTo>
                  <a:pt x="118" y="117"/>
                  <a:pt x="120" y="119"/>
                  <a:pt x="123" y="119"/>
                </a:cubicBezTo>
                <a:cubicBezTo>
                  <a:pt x="123" y="119"/>
                  <a:pt x="123" y="119"/>
                  <a:pt x="123" y="120"/>
                </a:cubicBezTo>
                <a:cubicBezTo>
                  <a:pt x="122" y="122"/>
                  <a:pt x="121" y="124"/>
                  <a:pt x="119" y="126"/>
                </a:cubicBezTo>
                <a:moveTo>
                  <a:pt x="125" y="93"/>
                </a:moveTo>
                <a:cubicBezTo>
                  <a:pt x="125" y="94"/>
                  <a:pt x="125" y="95"/>
                  <a:pt x="125" y="100"/>
                </a:cubicBezTo>
                <a:cubicBezTo>
                  <a:pt x="125" y="104"/>
                  <a:pt x="125" y="110"/>
                  <a:pt x="125" y="116"/>
                </a:cubicBezTo>
                <a:cubicBezTo>
                  <a:pt x="119" y="114"/>
                  <a:pt x="115" y="109"/>
                  <a:pt x="112" y="102"/>
                </a:cubicBezTo>
                <a:cubicBezTo>
                  <a:pt x="112" y="102"/>
                  <a:pt x="111" y="101"/>
                  <a:pt x="111" y="101"/>
                </a:cubicBezTo>
                <a:cubicBezTo>
                  <a:pt x="111" y="100"/>
                  <a:pt x="111" y="100"/>
                  <a:pt x="111" y="99"/>
                </a:cubicBezTo>
                <a:cubicBezTo>
                  <a:pt x="111" y="99"/>
                  <a:pt x="111" y="99"/>
                  <a:pt x="111" y="99"/>
                </a:cubicBezTo>
                <a:cubicBezTo>
                  <a:pt x="111" y="99"/>
                  <a:pt x="111" y="99"/>
                  <a:pt x="110" y="99"/>
                </a:cubicBezTo>
                <a:cubicBezTo>
                  <a:pt x="110" y="99"/>
                  <a:pt x="110" y="99"/>
                  <a:pt x="110" y="99"/>
                </a:cubicBezTo>
                <a:cubicBezTo>
                  <a:pt x="110" y="99"/>
                  <a:pt x="109" y="99"/>
                  <a:pt x="109" y="98"/>
                </a:cubicBezTo>
                <a:cubicBezTo>
                  <a:pt x="109" y="98"/>
                  <a:pt x="101" y="99"/>
                  <a:pt x="100" y="105"/>
                </a:cubicBezTo>
                <a:cubicBezTo>
                  <a:pt x="100" y="106"/>
                  <a:pt x="99" y="109"/>
                  <a:pt x="99" y="112"/>
                </a:cubicBezTo>
                <a:cubicBezTo>
                  <a:pt x="99" y="117"/>
                  <a:pt x="97" y="127"/>
                  <a:pt x="97" y="130"/>
                </a:cubicBezTo>
                <a:cubicBezTo>
                  <a:pt x="95" y="131"/>
                  <a:pt x="89" y="131"/>
                  <a:pt x="87" y="130"/>
                </a:cubicBezTo>
                <a:cubicBezTo>
                  <a:pt x="86" y="129"/>
                  <a:pt x="87" y="121"/>
                  <a:pt x="87" y="118"/>
                </a:cubicBezTo>
                <a:cubicBezTo>
                  <a:pt x="88" y="113"/>
                  <a:pt x="88" y="111"/>
                  <a:pt x="87" y="110"/>
                </a:cubicBezTo>
                <a:cubicBezTo>
                  <a:pt x="87" y="109"/>
                  <a:pt x="86" y="109"/>
                  <a:pt x="85" y="109"/>
                </a:cubicBezTo>
                <a:cubicBezTo>
                  <a:pt x="81" y="111"/>
                  <a:pt x="73" y="111"/>
                  <a:pt x="67" y="111"/>
                </a:cubicBezTo>
                <a:cubicBezTo>
                  <a:pt x="64" y="111"/>
                  <a:pt x="61" y="111"/>
                  <a:pt x="59" y="110"/>
                </a:cubicBezTo>
                <a:cubicBezTo>
                  <a:pt x="57" y="109"/>
                  <a:pt x="55" y="109"/>
                  <a:pt x="54" y="109"/>
                </a:cubicBezTo>
                <a:cubicBezTo>
                  <a:pt x="53" y="109"/>
                  <a:pt x="53" y="109"/>
                  <a:pt x="52" y="109"/>
                </a:cubicBezTo>
                <a:cubicBezTo>
                  <a:pt x="51" y="110"/>
                  <a:pt x="51" y="112"/>
                  <a:pt x="51" y="118"/>
                </a:cubicBezTo>
                <a:cubicBezTo>
                  <a:pt x="51" y="122"/>
                  <a:pt x="52" y="129"/>
                  <a:pt x="51" y="130"/>
                </a:cubicBezTo>
                <a:cubicBezTo>
                  <a:pt x="49" y="131"/>
                  <a:pt x="41" y="131"/>
                  <a:pt x="39" y="130"/>
                </a:cubicBezTo>
                <a:cubicBezTo>
                  <a:pt x="39" y="123"/>
                  <a:pt x="39" y="123"/>
                  <a:pt x="39" y="123"/>
                </a:cubicBezTo>
                <a:cubicBezTo>
                  <a:pt x="38" y="115"/>
                  <a:pt x="38" y="109"/>
                  <a:pt x="37" y="107"/>
                </a:cubicBezTo>
                <a:cubicBezTo>
                  <a:pt x="32" y="100"/>
                  <a:pt x="31" y="86"/>
                  <a:pt x="31" y="86"/>
                </a:cubicBezTo>
                <a:cubicBezTo>
                  <a:pt x="31" y="69"/>
                  <a:pt x="48" y="60"/>
                  <a:pt x="63" y="60"/>
                </a:cubicBezTo>
                <a:cubicBezTo>
                  <a:pt x="67" y="60"/>
                  <a:pt x="67" y="60"/>
                  <a:pt x="67" y="60"/>
                </a:cubicBezTo>
                <a:cubicBezTo>
                  <a:pt x="67" y="60"/>
                  <a:pt x="65" y="60"/>
                  <a:pt x="67" y="60"/>
                </a:cubicBezTo>
                <a:cubicBezTo>
                  <a:pt x="67" y="60"/>
                  <a:pt x="67" y="64"/>
                  <a:pt x="68" y="66"/>
                </a:cubicBezTo>
                <a:cubicBezTo>
                  <a:pt x="71" y="76"/>
                  <a:pt x="79" y="82"/>
                  <a:pt x="91" y="83"/>
                </a:cubicBezTo>
                <a:cubicBezTo>
                  <a:pt x="92" y="83"/>
                  <a:pt x="93" y="83"/>
                  <a:pt x="93" y="82"/>
                </a:cubicBezTo>
                <a:cubicBezTo>
                  <a:pt x="93" y="81"/>
                  <a:pt x="92" y="80"/>
                  <a:pt x="91" y="80"/>
                </a:cubicBezTo>
                <a:cubicBezTo>
                  <a:pt x="79" y="79"/>
                  <a:pt x="74" y="71"/>
                  <a:pt x="72" y="65"/>
                </a:cubicBezTo>
                <a:cubicBezTo>
                  <a:pt x="69" y="57"/>
                  <a:pt x="71" y="49"/>
                  <a:pt x="72" y="48"/>
                </a:cubicBezTo>
                <a:cubicBezTo>
                  <a:pt x="79" y="42"/>
                  <a:pt x="89" y="47"/>
                  <a:pt x="95" y="50"/>
                </a:cubicBezTo>
                <a:cubicBezTo>
                  <a:pt x="97" y="51"/>
                  <a:pt x="99" y="52"/>
                  <a:pt x="100" y="52"/>
                </a:cubicBezTo>
                <a:cubicBezTo>
                  <a:pt x="112" y="51"/>
                  <a:pt x="121" y="55"/>
                  <a:pt x="125" y="64"/>
                </a:cubicBezTo>
                <a:cubicBezTo>
                  <a:pt x="131" y="75"/>
                  <a:pt x="128" y="89"/>
                  <a:pt x="125" y="93"/>
                </a:cubicBezTo>
                <a:moveTo>
                  <a:pt x="147" y="34"/>
                </a:moveTo>
                <a:cubicBezTo>
                  <a:pt x="93" y="3"/>
                  <a:pt x="93" y="3"/>
                  <a:pt x="93" y="3"/>
                </a:cubicBezTo>
                <a:cubicBezTo>
                  <a:pt x="89" y="1"/>
                  <a:pt x="85" y="0"/>
                  <a:pt x="80" y="0"/>
                </a:cubicBezTo>
                <a:cubicBezTo>
                  <a:pt x="75" y="0"/>
                  <a:pt x="71" y="1"/>
                  <a:pt x="67" y="3"/>
                </a:cubicBezTo>
                <a:cubicBezTo>
                  <a:pt x="13" y="34"/>
                  <a:pt x="13" y="34"/>
                  <a:pt x="13" y="34"/>
                </a:cubicBezTo>
                <a:cubicBezTo>
                  <a:pt x="6" y="38"/>
                  <a:pt x="0" y="48"/>
                  <a:pt x="0" y="57"/>
                </a:cubicBezTo>
                <a:cubicBezTo>
                  <a:pt x="0" y="119"/>
                  <a:pt x="0" y="119"/>
                  <a:pt x="0" y="119"/>
                </a:cubicBezTo>
                <a:cubicBezTo>
                  <a:pt x="0" y="127"/>
                  <a:pt x="6" y="137"/>
                  <a:pt x="13" y="141"/>
                </a:cubicBezTo>
                <a:cubicBezTo>
                  <a:pt x="67" y="173"/>
                  <a:pt x="67" y="173"/>
                  <a:pt x="67" y="173"/>
                </a:cubicBezTo>
                <a:cubicBezTo>
                  <a:pt x="71" y="175"/>
                  <a:pt x="75" y="176"/>
                  <a:pt x="80" y="176"/>
                </a:cubicBezTo>
                <a:cubicBezTo>
                  <a:pt x="85" y="176"/>
                  <a:pt x="89" y="175"/>
                  <a:pt x="93" y="173"/>
                </a:cubicBezTo>
                <a:cubicBezTo>
                  <a:pt x="147" y="141"/>
                  <a:pt x="147" y="141"/>
                  <a:pt x="147" y="141"/>
                </a:cubicBezTo>
                <a:cubicBezTo>
                  <a:pt x="155" y="137"/>
                  <a:pt x="160" y="127"/>
                  <a:pt x="160" y="119"/>
                </a:cubicBezTo>
                <a:cubicBezTo>
                  <a:pt x="160" y="57"/>
                  <a:pt x="160" y="57"/>
                  <a:pt x="160" y="57"/>
                </a:cubicBezTo>
                <a:cubicBezTo>
                  <a:pt x="160" y="48"/>
                  <a:pt x="155" y="38"/>
                  <a:pt x="147" y="34"/>
                </a:cubicBezTo>
                <a:moveTo>
                  <a:pt x="152" y="119"/>
                </a:moveTo>
                <a:cubicBezTo>
                  <a:pt x="152" y="125"/>
                  <a:pt x="148" y="132"/>
                  <a:pt x="143" y="135"/>
                </a:cubicBezTo>
                <a:cubicBezTo>
                  <a:pt x="89" y="166"/>
                  <a:pt x="89" y="166"/>
                  <a:pt x="89" y="166"/>
                </a:cubicBezTo>
                <a:cubicBezTo>
                  <a:pt x="87" y="167"/>
                  <a:pt x="84" y="168"/>
                  <a:pt x="80" y="168"/>
                </a:cubicBezTo>
                <a:cubicBezTo>
                  <a:pt x="77" y="168"/>
                  <a:pt x="73" y="167"/>
                  <a:pt x="71" y="166"/>
                </a:cubicBezTo>
                <a:cubicBezTo>
                  <a:pt x="17" y="135"/>
                  <a:pt x="17" y="135"/>
                  <a:pt x="17" y="135"/>
                </a:cubicBezTo>
                <a:cubicBezTo>
                  <a:pt x="13" y="132"/>
                  <a:pt x="8" y="125"/>
                  <a:pt x="8" y="119"/>
                </a:cubicBezTo>
                <a:cubicBezTo>
                  <a:pt x="8" y="57"/>
                  <a:pt x="8" y="57"/>
                  <a:pt x="8" y="57"/>
                </a:cubicBezTo>
                <a:cubicBezTo>
                  <a:pt x="8" y="51"/>
                  <a:pt x="13" y="44"/>
                  <a:pt x="17" y="41"/>
                </a:cubicBezTo>
                <a:cubicBezTo>
                  <a:pt x="71" y="10"/>
                  <a:pt x="71" y="10"/>
                  <a:pt x="71" y="10"/>
                </a:cubicBezTo>
                <a:cubicBezTo>
                  <a:pt x="73" y="9"/>
                  <a:pt x="77" y="8"/>
                  <a:pt x="80" y="8"/>
                </a:cubicBezTo>
                <a:cubicBezTo>
                  <a:pt x="84" y="8"/>
                  <a:pt x="87" y="9"/>
                  <a:pt x="89" y="10"/>
                </a:cubicBezTo>
                <a:cubicBezTo>
                  <a:pt x="143" y="41"/>
                  <a:pt x="143" y="41"/>
                  <a:pt x="143" y="41"/>
                </a:cubicBezTo>
                <a:cubicBezTo>
                  <a:pt x="148" y="44"/>
                  <a:pt x="153" y="51"/>
                  <a:pt x="153" y="57"/>
                </a:cubicBezTo>
                <a:lnTo>
                  <a:pt x="152" y="119"/>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0" name="Freeform 73"/>
          <p:cNvSpPr>
            <a:spLocks noEditPoints="1"/>
          </p:cNvSpPr>
          <p:nvPr/>
        </p:nvSpPr>
        <p:spPr bwMode="auto">
          <a:xfrm>
            <a:off x="4096272" y="5213095"/>
            <a:ext cx="312656" cy="349159"/>
          </a:xfrm>
          <a:custGeom>
            <a:avLst/>
            <a:gdLst>
              <a:gd name="T0" fmla="*/ 80 w 160"/>
              <a:gd name="T1" fmla="*/ 0 h 176"/>
              <a:gd name="T2" fmla="*/ 0 w 160"/>
              <a:gd name="T3" fmla="*/ 57 h 176"/>
              <a:gd name="T4" fmla="*/ 67 w 160"/>
              <a:gd name="T5" fmla="*/ 173 h 176"/>
              <a:gd name="T6" fmla="*/ 147 w 160"/>
              <a:gd name="T7" fmla="*/ 141 h 176"/>
              <a:gd name="T8" fmla="*/ 147 w 160"/>
              <a:gd name="T9" fmla="*/ 34 h 176"/>
              <a:gd name="T10" fmla="*/ 89 w 160"/>
              <a:gd name="T11" fmla="*/ 166 h 176"/>
              <a:gd name="T12" fmla="*/ 17 w 160"/>
              <a:gd name="T13" fmla="*/ 135 h 176"/>
              <a:gd name="T14" fmla="*/ 17 w 160"/>
              <a:gd name="T15" fmla="*/ 41 h 176"/>
              <a:gd name="T16" fmla="*/ 89 w 160"/>
              <a:gd name="T17" fmla="*/ 10 h 176"/>
              <a:gd name="T18" fmla="*/ 153 w 160"/>
              <a:gd name="T19" fmla="*/ 119 h 176"/>
              <a:gd name="T20" fmla="*/ 85 w 160"/>
              <a:gd name="T21" fmla="*/ 44 h 176"/>
              <a:gd name="T22" fmla="*/ 47 w 160"/>
              <a:gd name="T23" fmla="*/ 40 h 176"/>
              <a:gd name="T24" fmla="*/ 70 w 160"/>
              <a:gd name="T25" fmla="*/ 69 h 176"/>
              <a:gd name="T26" fmla="*/ 33 w 160"/>
              <a:gd name="T27" fmla="*/ 117 h 176"/>
              <a:gd name="T28" fmla="*/ 83 w 160"/>
              <a:gd name="T29" fmla="*/ 143 h 176"/>
              <a:gd name="T30" fmla="*/ 96 w 160"/>
              <a:gd name="T31" fmla="*/ 85 h 176"/>
              <a:gd name="T32" fmla="*/ 101 w 160"/>
              <a:gd name="T33" fmla="*/ 48 h 176"/>
              <a:gd name="T34" fmla="*/ 111 w 160"/>
              <a:gd name="T35" fmla="*/ 55 h 176"/>
              <a:gd name="T36" fmla="*/ 52 w 160"/>
              <a:gd name="T37" fmla="*/ 42 h 176"/>
              <a:gd name="T38" fmla="*/ 80 w 160"/>
              <a:gd name="T39" fmla="*/ 43 h 176"/>
              <a:gd name="T40" fmla="*/ 65 w 160"/>
              <a:gd name="T41" fmla="*/ 53 h 176"/>
              <a:gd name="T42" fmla="*/ 56 w 160"/>
              <a:gd name="T43" fmla="*/ 47 h 176"/>
              <a:gd name="T44" fmla="*/ 59 w 160"/>
              <a:gd name="T45" fmla="*/ 45 h 176"/>
              <a:gd name="T46" fmla="*/ 65 w 160"/>
              <a:gd name="T47" fmla="*/ 53 h 176"/>
              <a:gd name="T48" fmla="*/ 71 w 160"/>
              <a:gd name="T49" fmla="*/ 60 h 176"/>
              <a:gd name="T50" fmla="*/ 85 w 160"/>
              <a:gd name="T51" fmla="*/ 70 h 176"/>
              <a:gd name="T52" fmla="*/ 64 w 160"/>
              <a:gd name="T53" fmla="*/ 101 h 176"/>
              <a:gd name="T54" fmla="*/ 77 w 160"/>
              <a:gd name="T55" fmla="*/ 104 h 176"/>
              <a:gd name="T56" fmla="*/ 76 w 160"/>
              <a:gd name="T57" fmla="*/ 109 h 176"/>
              <a:gd name="T58" fmla="*/ 60 w 160"/>
              <a:gd name="T59" fmla="*/ 114 h 176"/>
              <a:gd name="T60" fmla="*/ 48 w 160"/>
              <a:gd name="T61" fmla="*/ 107 h 176"/>
              <a:gd name="T62" fmla="*/ 39 w 160"/>
              <a:gd name="T63" fmla="*/ 115 h 176"/>
              <a:gd name="T64" fmla="*/ 42 w 160"/>
              <a:gd name="T65" fmla="*/ 129 h 176"/>
              <a:gd name="T66" fmla="*/ 43 w 160"/>
              <a:gd name="T67" fmla="*/ 128 h 176"/>
              <a:gd name="T68" fmla="*/ 65 w 160"/>
              <a:gd name="T69" fmla="*/ 131 h 176"/>
              <a:gd name="T70" fmla="*/ 90 w 160"/>
              <a:gd name="T71" fmla="*/ 135 h 176"/>
              <a:gd name="T72" fmla="*/ 70 w 160"/>
              <a:gd name="T73" fmla="*/ 130 h 176"/>
              <a:gd name="T74" fmla="*/ 95 w 160"/>
              <a:gd name="T75" fmla="*/ 117 h 176"/>
              <a:gd name="T76" fmla="*/ 94 w 160"/>
              <a:gd name="T77" fmla="*/ 101 h 176"/>
              <a:gd name="T78" fmla="*/ 93 w 160"/>
              <a:gd name="T79" fmla="*/ 87 h 176"/>
              <a:gd name="T80" fmla="*/ 84 w 160"/>
              <a:gd name="T81" fmla="*/ 91 h 176"/>
              <a:gd name="T82" fmla="*/ 89 w 160"/>
              <a:gd name="T83" fmla="*/ 70 h 176"/>
              <a:gd name="T84" fmla="*/ 75 w 160"/>
              <a:gd name="T85" fmla="*/ 91 h 176"/>
              <a:gd name="T86" fmla="*/ 114 w 160"/>
              <a:gd name="T87" fmla="*/ 59 h 176"/>
              <a:gd name="T88" fmla="*/ 135 w 160"/>
              <a:gd name="T89" fmla="*/ 75 h 176"/>
              <a:gd name="T90" fmla="*/ 110 w 160"/>
              <a:gd name="T91" fmla="*/ 77 h 176"/>
              <a:gd name="T92" fmla="*/ 135 w 160"/>
              <a:gd name="T93" fmla="*/ 7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 h="176">
                <a:moveTo>
                  <a:pt x="147" y="34"/>
                </a:moveTo>
                <a:cubicBezTo>
                  <a:pt x="93" y="3"/>
                  <a:pt x="93" y="3"/>
                  <a:pt x="93" y="3"/>
                </a:cubicBezTo>
                <a:cubicBezTo>
                  <a:pt x="89" y="1"/>
                  <a:pt x="85" y="0"/>
                  <a:pt x="80" y="0"/>
                </a:cubicBezTo>
                <a:cubicBezTo>
                  <a:pt x="75" y="0"/>
                  <a:pt x="71" y="1"/>
                  <a:pt x="67" y="3"/>
                </a:cubicBezTo>
                <a:cubicBezTo>
                  <a:pt x="13" y="34"/>
                  <a:pt x="13" y="34"/>
                  <a:pt x="13" y="34"/>
                </a:cubicBezTo>
                <a:cubicBezTo>
                  <a:pt x="6" y="38"/>
                  <a:pt x="0" y="48"/>
                  <a:pt x="0" y="57"/>
                </a:cubicBezTo>
                <a:cubicBezTo>
                  <a:pt x="0" y="119"/>
                  <a:pt x="0" y="119"/>
                  <a:pt x="0" y="119"/>
                </a:cubicBezTo>
                <a:cubicBezTo>
                  <a:pt x="0" y="127"/>
                  <a:pt x="6" y="137"/>
                  <a:pt x="13" y="141"/>
                </a:cubicBezTo>
                <a:cubicBezTo>
                  <a:pt x="67" y="173"/>
                  <a:pt x="67" y="173"/>
                  <a:pt x="67" y="173"/>
                </a:cubicBezTo>
                <a:cubicBezTo>
                  <a:pt x="71" y="175"/>
                  <a:pt x="75" y="176"/>
                  <a:pt x="80" y="176"/>
                </a:cubicBezTo>
                <a:cubicBezTo>
                  <a:pt x="85" y="176"/>
                  <a:pt x="89" y="175"/>
                  <a:pt x="93" y="173"/>
                </a:cubicBezTo>
                <a:cubicBezTo>
                  <a:pt x="147" y="141"/>
                  <a:pt x="147" y="141"/>
                  <a:pt x="147" y="141"/>
                </a:cubicBezTo>
                <a:cubicBezTo>
                  <a:pt x="155" y="137"/>
                  <a:pt x="160" y="127"/>
                  <a:pt x="160" y="119"/>
                </a:cubicBezTo>
                <a:cubicBezTo>
                  <a:pt x="160" y="57"/>
                  <a:pt x="160" y="57"/>
                  <a:pt x="160" y="57"/>
                </a:cubicBezTo>
                <a:cubicBezTo>
                  <a:pt x="160" y="48"/>
                  <a:pt x="155" y="38"/>
                  <a:pt x="147" y="34"/>
                </a:cubicBezTo>
                <a:moveTo>
                  <a:pt x="152" y="119"/>
                </a:moveTo>
                <a:cubicBezTo>
                  <a:pt x="152" y="125"/>
                  <a:pt x="148" y="132"/>
                  <a:pt x="143" y="135"/>
                </a:cubicBezTo>
                <a:cubicBezTo>
                  <a:pt x="89" y="166"/>
                  <a:pt x="89" y="166"/>
                  <a:pt x="89" y="166"/>
                </a:cubicBezTo>
                <a:cubicBezTo>
                  <a:pt x="87" y="167"/>
                  <a:pt x="84" y="168"/>
                  <a:pt x="80" y="168"/>
                </a:cubicBezTo>
                <a:cubicBezTo>
                  <a:pt x="77" y="168"/>
                  <a:pt x="73" y="167"/>
                  <a:pt x="71" y="166"/>
                </a:cubicBezTo>
                <a:cubicBezTo>
                  <a:pt x="17" y="135"/>
                  <a:pt x="17" y="135"/>
                  <a:pt x="17" y="135"/>
                </a:cubicBezTo>
                <a:cubicBezTo>
                  <a:pt x="13" y="132"/>
                  <a:pt x="8" y="125"/>
                  <a:pt x="8" y="119"/>
                </a:cubicBezTo>
                <a:cubicBezTo>
                  <a:pt x="8" y="57"/>
                  <a:pt x="8" y="57"/>
                  <a:pt x="8" y="57"/>
                </a:cubicBezTo>
                <a:cubicBezTo>
                  <a:pt x="8" y="51"/>
                  <a:pt x="13" y="44"/>
                  <a:pt x="17" y="41"/>
                </a:cubicBezTo>
                <a:cubicBezTo>
                  <a:pt x="71" y="10"/>
                  <a:pt x="71" y="10"/>
                  <a:pt x="71" y="10"/>
                </a:cubicBezTo>
                <a:cubicBezTo>
                  <a:pt x="73" y="9"/>
                  <a:pt x="77" y="8"/>
                  <a:pt x="80" y="8"/>
                </a:cubicBezTo>
                <a:cubicBezTo>
                  <a:pt x="84" y="8"/>
                  <a:pt x="87" y="9"/>
                  <a:pt x="89" y="10"/>
                </a:cubicBezTo>
                <a:cubicBezTo>
                  <a:pt x="143" y="41"/>
                  <a:pt x="143" y="41"/>
                  <a:pt x="143" y="41"/>
                </a:cubicBezTo>
                <a:cubicBezTo>
                  <a:pt x="148" y="44"/>
                  <a:pt x="153" y="51"/>
                  <a:pt x="153" y="57"/>
                </a:cubicBezTo>
                <a:cubicBezTo>
                  <a:pt x="153" y="119"/>
                  <a:pt x="153" y="119"/>
                  <a:pt x="153" y="119"/>
                </a:cubicBezTo>
                <a:lnTo>
                  <a:pt x="152" y="119"/>
                </a:lnTo>
                <a:close/>
                <a:moveTo>
                  <a:pt x="101" y="48"/>
                </a:moveTo>
                <a:cubicBezTo>
                  <a:pt x="96" y="47"/>
                  <a:pt x="90" y="45"/>
                  <a:pt x="85" y="44"/>
                </a:cubicBezTo>
                <a:cubicBezTo>
                  <a:pt x="83" y="41"/>
                  <a:pt x="77" y="25"/>
                  <a:pt x="69" y="26"/>
                </a:cubicBezTo>
                <a:cubicBezTo>
                  <a:pt x="59" y="28"/>
                  <a:pt x="54" y="31"/>
                  <a:pt x="48" y="37"/>
                </a:cubicBezTo>
                <a:cubicBezTo>
                  <a:pt x="47" y="37"/>
                  <a:pt x="47" y="38"/>
                  <a:pt x="47" y="40"/>
                </a:cubicBezTo>
                <a:cubicBezTo>
                  <a:pt x="47" y="43"/>
                  <a:pt x="50" y="46"/>
                  <a:pt x="53" y="49"/>
                </a:cubicBezTo>
                <a:cubicBezTo>
                  <a:pt x="54" y="50"/>
                  <a:pt x="55" y="51"/>
                  <a:pt x="57" y="51"/>
                </a:cubicBezTo>
                <a:cubicBezTo>
                  <a:pt x="65" y="57"/>
                  <a:pt x="69" y="62"/>
                  <a:pt x="70" y="69"/>
                </a:cubicBezTo>
                <a:cubicBezTo>
                  <a:pt x="71" y="81"/>
                  <a:pt x="56" y="93"/>
                  <a:pt x="49" y="99"/>
                </a:cubicBezTo>
                <a:cubicBezTo>
                  <a:pt x="47" y="101"/>
                  <a:pt x="46" y="102"/>
                  <a:pt x="45" y="103"/>
                </a:cubicBezTo>
                <a:cubicBezTo>
                  <a:pt x="37" y="109"/>
                  <a:pt x="34" y="114"/>
                  <a:pt x="33" y="117"/>
                </a:cubicBezTo>
                <a:cubicBezTo>
                  <a:pt x="32" y="118"/>
                  <a:pt x="33" y="123"/>
                  <a:pt x="35" y="127"/>
                </a:cubicBezTo>
                <a:cubicBezTo>
                  <a:pt x="39" y="133"/>
                  <a:pt x="50" y="143"/>
                  <a:pt x="75" y="143"/>
                </a:cubicBezTo>
                <a:cubicBezTo>
                  <a:pt x="78" y="143"/>
                  <a:pt x="81" y="143"/>
                  <a:pt x="83" y="143"/>
                </a:cubicBezTo>
                <a:cubicBezTo>
                  <a:pt x="95" y="142"/>
                  <a:pt x="100" y="129"/>
                  <a:pt x="99" y="105"/>
                </a:cubicBezTo>
                <a:cubicBezTo>
                  <a:pt x="99" y="95"/>
                  <a:pt x="97" y="85"/>
                  <a:pt x="96" y="85"/>
                </a:cubicBezTo>
                <a:cubicBezTo>
                  <a:pt x="96" y="85"/>
                  <a:pt x="96" y="85"/>
                  <a:pt x="96" y="85"/>
                </a:cubicBezTo>
                <a:cubicBezTo>
                  <a:pt x="108" y="80"/>
                  <a:pt x="120" y="77"/>
                  <a:pt x="133" y="78"/>
                </a:cubicBezTo>
                <a:cubicBezTo>
                  <a:pt x="141" y="79"/>
                  <a:pt x="143" y="76"/>
                  <a:pt x="143" y="74"/>
                </a:cubicBezTo>
                <a:cubicBezTo>
                  <a:pt x="144" y="67"/>
                  <a:pt x="119" y="52"/>
                  <a:pt x="101" y="48"/>
                </a:cubicBezTo>
                <a:moveTo>
                  <a:pt x="92" y="50"/>
                </a:moveTo>
                <a:cubicBezTo>
                  <a:pt x="95" y="50"/>
                  <a:pt x="97" y="51"/>
                  <a:pt x="100" y="51"/>
                </a:cubicBezTo>
                <a:cubicBezTo>
                  <a:pt x="104" y="52"/>
                  <a:pt x="108" y="54"/>
                  <a:pt x="111" y="55"/>
                </a:cubicBezTo>
                <a:cubicBezTo>
                  <a:pt x="105" y="59"/>
                  <a:pt x="97" y="62"/>
                  <a:pt x="91" y="64"/>
                </a:cubicBezTo>
                <a:cubicBezTo>
                  <a:pt x="92" y="60"/>
                  <a:pt x="92" y="55"/>
                  <a:pt x="92" y="50"/>
                </a:cubicBezTo>
                <a:moveTo>
                  <a:pt x="52" y="42"/>
                </a:moveTo>
                <a:cubicBezTo>
                  <a:pt x="51" y="41"/>
                  <a:pt x="51" y="40"/>
                  <a:pt x="51" y="39"/>
                </a:cubicBezTo>
                <a:cubicBezTo>
                  <a:pt x="55" y="35"/>
                  <a:pt x="59" y="32"/>
                  <a:pt x="70" y="30"/>
                </a:cubicBezTo>
                <a:cubicBezTo>
                  <a:pt x="73" y="29"/>
                  <a:pt x="78" y="37"/>
                  <a:pt x="80" y="43"/>
                </a:cubicBezTo>
                <a:cubicBezTo>
                  <a:pt x="72" y="42"/>
                  <a:pt x="64" y="41"/>
                  <a:pt x="59" y="41"/>
                </a:cubicBezTo>
                <a:cubicBezTo>
                  <a:pt x="56" y="41"/>
                  <a:pt x="54" y="41"/>
                  <a:pt x="52" y="42"/>
                </a:cubicBezTo>
                <a:moveTo>
                  <a:pt x="65" y="53"/>
                </a:moveTo>
                <a:cubicBezTo>
                  <a:pt x="63" y="51"/>
                  <a:pt x="61" y="50"/>
                  <a:pt x="59" y="49"/>
                </a:cubicBezTo>
                <a:cubicBezTo>
                  <a:pt x="59" y="48"/>
                  <a:pt x="58" y="48"/>
                  <a:pt x="58" y="48"/>
                </a:cubicBezTo>
                <a:cubicBezTo>
                  <a:pt x="57" y="47"/>
                  <a:pt x="57" y="47"/>
                  <a:pt x="56" y="47"/>
                </a:cubicBezTo>
                <a:cubicBezTo>
                  <a:pt x="56" y="46"/>
                  <a:pt x="56" y="46"/>
                  <a:pt x="56" y="46"/>
                </a:cubicBezTo>
                <a:cubicBezTo>
                  <a:pt x="55" y="46"/>
                  <a:pt x="55" y="46"/>
                  <a:pt x="55" y="46"/>
                </a:cubicBezTo>
                <a:cubicBezTo>
                  <a:pt x="56" y="46"/>
                  <a:pt x="57" y="45"/>
                  <a:pt x="59" y="45"/>
                </a:cubicBezTo>
                <a:cubicBezTo>
                  <a:pt x="65" y="45"/>
                  <a:pt x="76" y="47"/>
                  <a:pt x="89" y="49"/>
                </a:cubicBezTo>
                <a:cubicBezTo>
                  <a:pt x="89" y="55"/>
                  <a:pt x="89" y="59"/>
                  <a:pt x="87" y="64"/>
                </a:cubicBezTo>
                <a:cubicBezTo>
                  <a:pt x="81" y="60"/>
                  <a:pt x="74" y="56"/>
                  <a:pt x="65" y="53"/>
                </a:cubicBezTo>
                <a:moveTo>
                  <a:pt x="83" y="66"/>
                </a:moveTo>
                <a:cubicBezTo>
                  <a:pt x="79" y="67"/>
                  <a:pt x="76" y="68"/>
                  <a:pt x="74" y="68"/>
                </a:cubicBezTo>
                <a:cubicBezTo>
                  <a:pt x="73" y="65"/>
                  <a:pt x="73" y="62"/>
                  <a:pt x="71" y="60"/>
                </a:cubicBezTo>
                <a:cubicBezTo>
                  <a:pt x="75" y="62"/>
                  <a:pt x="80" y="64"/>
                  <a:pt x="83" y="66"/>
                </a:cubicBezTo>
                <a:moveTo>
                  <a:pt x="74" y="72"/>
                </a:moveTo>
                <a:cubicBezTo>
                  <a:pt x="76" y="71"/>
                  <a:pt x="80" y="71"/>
                  <a:pt x="85" y="70"/>
                </a:cubicBezTo>
                <a:cubicBezTo>
                  <a:pt x="81" y="79"/>
                  <a:pt x="73" y="87"/>
                  <a:pt x="61" y="94"/>
                </a:cubicBezTo>
                <a:cubicBezTo>
                  <a:pt x="67" y="88"/>
                  <a:pt x="73" y="80"/>
                  <a:pt x="74" y="72"/>
                </a:cubicBezTo>
                <a:moveTo>
                  <a:pt x="64" y="101"/>
                </a:moveTo>
                <a:cubicBezTo>
                  <a:pt x="68" y="99"/>
                  <a:pt x="72" y="97"/>
                  <a:pt x="77" y="94"/>
                </a:cubicBezTo>
                <a:cubicBezTo>
                  <a:pt x="78" y="94"/>
                  <a:pt x="79" y="93"/>
                  <a:pt x="80" y="93"/>
                </a:cubicBezTo>
                <a:cubicBezTo>
                  <a:pt x="80" y="96"/>
                  <a:pt x="79" y="99"/>
                  <a:pt x="77" y="104"/>
                </a:cubicBezTo>
                <a:cubicBezTo>
                  <a:pt x="73" y="106"/>
                  <a:pt x="67" y="107"/>
                  <a:pt x="62" y="109"/>
                </a:cubicBezTo>
                <a:cubicBezTo>
                  <a:pt x="63" y="107"/>
                  <a:pt x="64" y="104"/>
                  <a:pt x="64" y="101"/>
                </a:cubicBezTo>
                <a:moveTo>
                  <a:pt x="76" y="109"/>
                </a:moveTo>
                <a:cubicBezTo>
                  <a:pt x="73" y="115"/>
                  <a:pt x="71" y="121"/>
                  <a:pt x="67" y="126"/>
                </a:cubicBezTo>
                <a:cubicBezTo>
                  <a:pt x="60" y="128"/>
                  <a:pt x="53" y="129"/>
                  <a:pt x="48" y="129"/>
                </a:cubicBezTo>
                <a:cubicBezTo>
                  <a:pt x="53" y="124"/>
                  <a:pt x="57" y="119"/>
                  <a:pt x="60" y="114"/>
                </a:cubicBezTo>
                <a:cubicBezTo>
                  <a:pt x="65" y="112"/>
                  <a:pt x="71" y="111"/>
                  <a:pt x="76" y="109"/>
                </a:cubicBezTo>
                <a:moveTo>
                  <a:pt x="47" y="107"/>
                </a:moveTo>
                <a:cubicBezTo>
                  <a:pt x="48" y="107"/>
                  <a:pt x="48" y="107"/>
                  <a:pt x="48" y="107"/>
                </a:cubicBezTo>
                <a:cubicBezTo>
                  <a:pt x="52" y="106"/>
                  <a:pt x="56" y="105"/>
                  <a:pt x="60" y="103"/>
                </a:cubicBezTo>
                <a:cubicBezTo>
                  <a:pt x="60" y="105"/>
                  <a:pt x="59" y="108"/>
                  <a:pt x="58" y="111"/>
                </a:cubicBezTo>
                <a:cubicBezTo>
                  <a:pt x="50" y="113"/>
                  <a:pt x="43" y="115"/>
                  <a:pt x="39" y="115"/>
                </a:cubicBezTo>
                <a:cubicBezTo>
                  <a:pt x="40" y="113"/>
                  <a:pt x="43" y="110"/>
                  <a:pt x="47" y="107"/>
                </a:cubicBezTo>
                <a:moveTo>
                  <a:pt x="42" y="129"/>
                </a:moveTo>
                <a:cubicBezTo>
                  <a:pt x="42" y="129"/>
                  <a:pt x="42" y="129"/>
                  <a:pt x="42" y="129"/>
                </a:cubicBezTo>
                <a:cubicBezTo>
                  <a:pt x="38" y="125"/>
                  <a:pt x="37" y="121"/>
                  <a:pt x="37" y="120"/>
                </a:cubicBezTo>
                <a:cubicBezTo>
                  <a:pt x="40" y="119"/>
                  <a:pt x="47" y="118"/>
                  <a:pt x="55" y="116"/>
                </a:cubicBezTo>
                <a:cubicBezTo>
                  <a:pt x="51" y="120"/>
                  <a:pt x="47" y="124"/>
                  <a:pt x="43" y="128"/>
                </a:cubicBezTo>
                <a:lnTo>
                  <a:pt x="42" y="129"/>
                </a:lnTo>
                <a:close/>
                <a:moveTo>
                  <a:pt x="47" y="133"/>
                </a:moveTo>
                <a:cubicBezTo>
                  <a:pt x="51" y="132"/>
                  <a:pt x="57" y="132"/>
                  <a:pt x="65" y="131"/>
                </a:cubicBezTo>
                <a:cubicBezTo>
                  <a:pt x="63" y="133"/>
                  <a:pt x="61" y="136"/>
                  <a:pt x="59" y="137"/>
                </a:cubicBezTo>
                <a:cubicBezTo>
                  <a:pt x="54" y="136"/>
                  <a:pt x="50" y="135"/>
                  <a:pt x="47" y="133"/>
                </a:cubicBezTo>
                <a:moveTo>
                  <a:pt x="90" y="135"/>
                </a:moveTo>
                <a:cubicBezTo>
                  <a:pt x="88" y="137"/>
                  <a:pt x="86" y="139"/>
                  <a:pt x="83" y="139"/>
                </a:cubicBezTo>
                <a:cubicBezTo>
                  <a:pt x="75" y="139"/>
                  <a:pt x="69" y="139"/>
                  <a:pt x="63" y="139"/>
                </a:cubicBezTo>
                <a:cubicBezTo>
                  <a:pt x="65" y="136"/>
                  <a:pt x="68" y="133"/>
                  <a:pt x="70" y="130"/>
                </a:cubicBezTo>
                <a:cubicBezTo>
                  <a:pt x="78" y="128"/>
                  <a:pt x="87" y="125"/>
                  <a:pt x="95" y="122"/>
                </a:cubicBezTo>
                <a:cubicBezTo>
                  <a:pt x="94" y="127"/>
                  <a:pt x="92" y="131"/>
                  <a:pt x="90" y="135"/>
                </a:cubicBezTo>
                <a:moveTo>
                  <a:pt x="95" y="117"/>
                </a:moveTo>
                <a:cubicBezTo>
                  <a:pt x="89" y="121"/>
                  <a:pt x="81" y="123"/>
                  <a:pt x="72" y="125"/>
                </a:cubicBezTo>
                <a:cubicBezTo>
                  <a:pt x="75" y="119"/>
                  <a:pt x="78" y="113"/>
                  <a:pt x="81" y="107"/>
                </a:cubicBezTo>
                <a:cubicBezTo>
                  <a:pt x="86" y="105"/>
                  <a:pt x="91" y="103"/>
                  <a:pt x="94" y="101"/>
                </a:cubicBezTo>
                <a:cubicBezTo>
                  <a:pt x="95" y="106"/>
                  <a:pt x="95" y="111"/>
                  <a:pt x="95" y="117"/>
                </a:cubicBezTo>
                <a:moveTo>
                  <a:pt x="84" y="91"/>
                </a:moveTo>
                <a:cubicBezTo>
                  <a:pt x="87" y="89"/>
                  <a:pt x="90" y="88"/>
                  <a:pt x="93" y="87"/>
                </a:cubicBezTo>
                <a:cubicBezTo>
                  <a:pt x="93" y="89"/>
                  <a:pt x="93" y="93"/>
                  <a:pt x="94" y="97"/>
                </a:cubicBezTo>
                <a:cubicBezTo>
                  <a:pt x="91" y="99"/>
                  <a:pt x="87" y="101"/>
                  <a:pt x="82" y="102"/>
                </a:cubicBezTo>
                <a:cubicBezTo>
                  <a:pt x="83" y="98"/>
                  <a:pt x="84" y="94"/>
                  <a:pt x="84" y="91"/>
                </a:cubicBezTo>
                <a:moveTo>
                  <a:pt x="75" y="91"/>
                </a:moveTo>
                <a:cubicBezTo>
                  <a:pt x="72" y="92"/>
                  <a:pt x="70" y="94"/>
                  <a:pt x="67" y="95"/>
                </a:cubicBezTo>
                <a:cubicBezTo>
                  <a:pt x="78" y="87"/>
                  <a:pt x="85" y="79"/>
                  <a:pt x="89" y="70"/>
                </a:cubicBezTo>
                <a:cubicBezTo>
                  <a:pt x="92" y="72"/>
                  <a:pt x="94" y="73"/>
                  <a:pt x="97" y="75"/>
                </a:cubicBezTo>
                <a:cubicBezTo>
                  <a:pt x="99" y="77"/>
                  <a:pt x="100" y="78"/>
                  <a:pt x="102" y="79"/>
                </a:cubicBezTo>
                <a:cubicBezTo>
                  <a:pt x="93" y="82"/>
                  <a:pt x="83" y="87"/>
                  <a:pt x="75" y="91"/>
                </a:cubicBezTo>
                <a:moveTo>
                  <a:pt x="99" y="72"/>
                </a:moveTo>
                <a:cubicBezTo>
                  <a:pt x="97" y="71"/>
                  <a:pt x="95" y="69"/>
                  <a:pt x="93" y="68"/>
                </a:cubicBezTo>
                <a:cubicBezTo>
                  <a:pt x="100" y="66"/>
                  <a:pt x="107" y="63"/>
                  <a:pt x="114" y="59"/>
                </a:cubicBezTo>
                <a:cubicBezTo>
                  <a:pt x="113" y="63"/>
                  <a:pt x="108" y="73"/>
                  <a:pt x="105" y="77"/>
                </a:cubicBezTo>
                <a:cubicBezTo>
                  <a:pt x="103" y="75"/>
                  <a:pt x="101" y="73"/>
                  <a:pt x="99" y="72"/>
                </a:cubicBezTo>
                <a:moveTo>
                  <a:pt x="135" y="75"/>
                </a:moveTo>
                <a:cubicBezTo>
                  <a:pt x="133" y="75"/>
                  <a:pt x="133" y="75"/>
                  <a:pt x="133" y="75"/>
                </a:cubicBezTo>
                <a:cubicBezTo>
                  <a:pt x="131" y="75"/>
                  <a:pt x="129" y="74"/>
                  <a:pt x="127" y="74"/>
                </a:cubicBezTo>
                <a:cubicBezTo>
                  <a:pt x="121" y="74"/>
                  <a:pt x="115" y="75"/>
                  <a:pt x="110" y="77"/>
                </a:cubicBezTo>
                <a:cubicBezTo>
                  <a:pt x="113" y="72"/>
                  <a:pt x="117" y="63"/>
                  <a:pt x="118" y="58"/>
                </a:cubicBezTo>
                <a:cubicBezTo>
                  <a:pt x="130" y="64"/>
                  <a:pt x="139" y="72"/>
                  <a:pt x="139" y="74"/>
                </a:cubicBezTo>
                <a:cubicBezTo>
                  <a:pt x="139" y="74"/>
                  <a:pt x="138" y="75"/>
                  <a:pt x="135" y="75"/>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1" name="Freeform 74"/>
          <p:cNvSpPr>
            <a:spLocks noEditPoints="1"/>
          </p:cNvSpPr>
          <p:nvPr/>
        </p:nvSpPr>
        <p:spPr bwMode="auto">
          <a:xfrm>
            <a:off x="5127878" y="5209921"/>
            <a:ext cx="312656" cy="350747"/>
          </a:xfrm>
          <a:custGeom>
            <a:avLst/>
            <a:gdLst>
              <a:gd name="T0" fmla="*/ 95 w 160"/>
              <a:gd name="T1" fmla="*/ 4 h 176"/>
              <a:gd name="T2" fmla="*/ 15 w 160"/>
              <a:gd name="T3" fmla="*/ 34 h 176"/>
              <a:gd name="T4" fmla="*/ 0 w 160"/>
              <a:gd name="T5" fmla="*/ 118 h 176"/>
              <a:gd name="T6" fmla="*/ 66 w 160"/>
              <a:gd name="T7" fmla="*/ 173 h 176"/>
              <a:gd name="T8" fmla="*/ 95 w 160"/>
              <a:gd name="T9" fmla="*/ 173 h 176"/>
              <a:gd name="T10" fmla="*/ 160 w 160"/>
              <a:gd name="T11" fmla="*/ 118 h 176"/>
              <a:gd name="T12" fmla="*/ 146 w 160"/>
              <a:gd name="T13" fmla="*/ 34 h 176"/>
              <a:gd name="T14" fmla="*/ 146 w 160"/>
              <a:gd name="T15" fmla="*/ 133 h 176"/>
              <a:gd name="T16" fmla="*/ 137 w 160"/>
              <a:gd name="T17" fmla="*/ 118 h 176"/>
              <a:gd name="T18" fmla="*/ 148 w 160"/>
              <a:gd name="T19" fmla="*/ 110 h 176"/>
              <a:gd name="T20" fmla="*/ 113 w 160"/>
              <a:gd name="T21" fmla="*/ 95 h 176"/>
              <a:gd name="T22" fmla="*/ 88 w 160"/>
              <a:gd name="T23" fmla="*/ 70 h 176"/>
              <a:gd name="T24" fmla="*/ 98 w 160"/>
              <a:gd name="T25" fmla="*/ 52 h 176"/>
              <a:gd name="T26" fmla="*/ 87 w 160"/>
              <a:gd name="T27" fmla="*/ 54 h 176"/>
              <a:gd name="T28" fmla="*/ 84 w 160"/>
              <a:gd name="T29" fmla="*/ 38 h 176"/>
              <a:gd name="T30" fmla="*/ 70 w 160"/>
              <a:gd name="T31" fmla="*/ 46 h 176"/>
              <a:gd name="T32" fmla="*/ 65 w 160"/>
              <a:gd name="T33" fmla="*/ 37 h 176"/>
              <a:gd name="T34" fmla="*/ 59 w 160"/>
              <a:gd name="T35" fmla="*/ 57 h 176"/>
              <a:gd name="T36" fmla="*/ 40 w 160"/>
              <a:gd name="T37" fmla="*/ 58 h 176"/>
              <a:gd name="T38" fmla="*/ 17 w 160"/>
              <a:gd name="T39" fmla="*/ 61 h 176"/>
              <a:gd name="T40" fmla="*/ 26 w 160"/>
              <a:gd name="T41" fmla="*/ 74 h 176"/>
              <a:gd name="T42" fmla="*/ 31 w 160"/>
              <a:gd name="T43" fmla="*/ 79 h 176"/>
              <a:gd name="T44" fmla="*/ 34 w 160"/>
              <a:gd name="T45" fmla="*/ 84 h 176"/>
              <a:gd name="T46" fmla="*/ 52 w 160"/>
              <a:gd name="T47" fmla="*/ 119 h 176"/>
              <a:gd name="T48" fmla="*/ 64 w 160"/>
              <a:gd name="T49" fmla="*/ 129 h 176"/>
              <a:gd name="T50" fmla="*/ 74 w 160"/>
              <a:gd name="T51" fmla="*/ 126 h 176"/>
              <a:gd name="T52" fmla="*/ 88 w 160"/>
              <a:gd name="T53" fmla="*/ 135 h 176"/>
              <a:gd name="T54" fmla="*/ 89 w 160"/>
              <a:gd name="T55" fmla="*/ 131 h 176"/>
              <a:gd name="T56" fmla="*/ 67 w 160"/>
              <a:gd name="T57" fmla="*/ 111 h 176"/>
              <a:gd name="T58" fmla="*/ 63 w 160"/>
              <a:gd name="T59" fmla="*/ 112 h 176"/>
              <a:gd name="T60" fmla="*/ 62 w 160"/>
              <a:gd name="T61" fmla="*/ 126 h 176"/>
              <a:gd name="T62" fmla="*/ 55 w 160"/>
              <a:gd name="T63" fmla="*/ 99 h 176"/>
              <a:gd name="T64" fmla="*/ 38 w 160"/>
              <a:gd name="T65" fmla="*/ 82 h 176"/>
              <a:gd name="T66" fmla="*/ 35 w 160"/>
              <a:gd name="T67" fmla="*/ 76 h 176"/>
              <a:gd name="T68" fmla="*/ 28 w 160"/>
              <a:gd name="T69" fmla="*/ 71 h 176"/>
              <a:gd name="T70" fmla="*/ 21 w 160"/>
              <a:gd name="T71" fmla="*/ 62 h 176"/>
              <a:gd name="T72" fmla="*/ 39 w 160"/>
              <a:gd name="T73" fmla="*/ 62 h 176"/>
              <a:gd name="T74" fmla="*/ 42 w 160"/>
              <a:gd name="T75" fmla="*/ 62 h 176"/>
              <a:gd name="T76" fmla="*/ 71 w 160"/>
              <a:gd name="T77" fmla="*/ 70 h 176"/>
              <a:gd name="T78" fmla="*/ 85 w 160"/>
              <a:gd name="T79" fmla="*/ 72 h 176"/>
              <a:gd name="T80" fmla="*/ 113 w 160"/>
              <a:gd name="T81" fmla="*/ 98 h 176"/>
              <a:gd name="T82" fmla="*/ 136 w 160"/>
              <a:gd name="T83" fmla="*/ 114 h 176"/>
              <a:gd name="T84" fmla="*/ 124 w 160"/>
              <a:gd name="T85" fmla="*/ 117 h 176"/>
              <a:gd name="T86" fmla="*/ 143 w 160"/>
              <a:gd name="T87" fmla="*/ 135 h 176"/>
              <a:gd name="T88" fmla="*/ 91 w 160"/>
              <a:gd name="T89" fmla="*/ 166 h 176"/>
              <a:gd name="T90" fmla="*/ 19 w 160"/>
              <a:gd name="T91" fmla="*/ 136 h 176"/>
              <a:gd name="T92" fmla="*/ 8 w 160"/>
              <a:gd name="T93" fmla="*/ 59 h 176"/>
              <a:gd name="T94" fmla="*/ 70 w 160"/>
              <a:gd name="T95" fmla="*/ 11 h 176"/>
              <a:gd name="T96" fmla="*/ 91 w 160"/>
              <a:gd name="T97" fmla="*/ 11 h 176"/>
              <a:gd name="T98" fmla="*/ 152 w 160"/>
              <a:gd name="T99" fmla="*/ 59 h 176"/>
              <a:gd name="T100" fmla="*/ 84 w 160"/>
              <a:gd name="T101" fmla="*/ 69 h 176"/>
              <a:gd name="T102" fmla="*/ 62 w 160"/>
              <a:gd name="T103" fmla="*/ 60 h 176"/>
              <a:gd name="T104" fmla="*/ 68 w 160"/>
              <a:gd name="T105" fmla="*/ 51 h 176"/>
              <a:gd name="T106" fmla="*/ 71 w 160"/>
              <a:gd name="T107" fmla="*/ 52 h 176"/>
              <a:gd name="T108" fmla="*/ 84 w 160"/>
              <a:gd name="T109" fmla="*/ 57 h 176"/>
              <a:gd name="T110" fmla="*/ 86 w 160"/>
              <a:gd name="T111" fmla="*/ 59 h 176"/>
              <a:gd name="T112" fmla="*/ 84 w 160"/>
              <a:gd name="T11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0" h="176">
                <a:moveTo>
                  <a:pt x="146" y="34"/>
                </a:moveTo>
                <a:cubicBezTo>
                  <a:pt x="95" y="4"/>
                  <a:pt x="95" y="4"/>
                  <a:pt x="95" y="4"/>
                </a:cubicBezTo>
                <a:cubicBezTo>
                  <a:pt x="87" y="0"/>
                  <a:pt x="74" y="0"/>
                  <a:pt x="66" y="4"/>
                </a:cubicBezTo>
                <a:cubicBezTo>
                  <a:pt x="15" y="34"/>
                  <a:pt x="15" y="34"/>
                  <a:pt x="15" y="34"/>
                </a:cubicBezTo>
                <a:cubicBezTo>
                  <a:pt x="7" y="39"/>
                  <a:pt x="0" y="50"/>
                  <a:pt x="0" y="59"/>
                </a:cubicBezTo>
                <a:cubicBezTo>
                  <a:pt x="0" y="118"/>
                  <a:pt x="0" y="118"/>
                  <a:pt x="0" y="118"/>
                </a:cubicBezTo>
                <a:cubicBezTo>
                  <a:pt x="0" y="128"/>
                  <a:pt x="6" y="138"/>
                  <a:pt x="15" y="143"/>
                </a:cubicBezTo>
                <a:cubicBezTo>
                  <a:pt x="66" y="173"/>
                  <a:pt x="66" y="173"/>
                  <a:pt x="66" y="173"/>
                </a:cubicBezTo>
                <a:cubicBezTo>
                  <a:pt x="70" y="175"/>
                  <a:pt x="75" y="176"/>
                  <a:pt x="80" y="176"/>
                </a:cubicBezTo>
                <a:cubicBezTo>
                  <a:pt x="85" y="176"/>
                  <a:pt x="91" y="175"/>
                  <a:pt x="95" y="173"/>
                </a:cubicBezTo>
                <a:cubicBezTo>
                  <a:pt x="146" y="143"/>
                  <a:pt x="146" y="143"/>
                  <a:pt x="146" y="143"/>
                </a:cubicBezTo>
                <a:cubicBezTo>
                  <a:pt x="154" y="138"/>
                  <a:pt x="160" y="128"/>
                  <a:pt x="160" y="118"/>
                </a:cubicBezTo>
                <a:cubicBezTo>
                  <a:pt x="160" y="59"/>
                  <a:pt x="160" y="59"/>
                  <a:pt x="160" y="59"/>
                </a:cubicBezTo>
                <a:cubicBezTo>
                  <a:pt x="160" y="50"/>
                  <a:pt x="154" y="39"/>
                  <a:pt x="146" y="34"/>
                </a:cubicBezTo>
                <a:moveTo>
                  <a:pt x="152" y="119"/>
                </a:moveTo>
                <a:cubicBezTo>
                  <a:pt x="152" y="124"/>
                  <a:pt x="150" y="129"/>
                  <a:pt x="146" y="133"/>
                </a:cubicBezTo>
                <a:cubicBezTo>
                  <a:pt x="142" y="130"/>
                  <a:pt x="135" y="125"/>
                  <a:pt x="130" y="120"/>
                </a:cubicBezTo>
                <a:cubicBezTo>
                  <a:pt x="132" y="119"/>
                  <a:pt x="136" y="118"/>
                  <a:pt x="137" y="118"/>
                </a:cubicBezTo>
                <a:cubicBezTo>
                  <a:pt x="143" y="116"/>
                  <a:pt x="147" y="112"/>
                  <a:pt x="147" y="112"/>
                </a:cubicBezTo>
                <a:cubicBezTo>
                  <a:pt x="148" y="111"/>
                  <a:pt x="148" y="111"/>
                  <a:pt x="148" y="110"/>
                </a:cubicBezTo>
                <a:cubicBezTo>
                  <a:pt x="147" y="109"/>
                  <a:pt x="147" y="109"/>
                  <a:pt x="147" y="108"/>
                </a:cubicBezTo>
                <a:cubicBezTo>
                  <a:pt x="135" y="98"/>
                  <a:pt x="120" y="96"/>
                  <a:pt x="113" y="95"/>
                </a:cubicBezTo>
                <a:cubicBezTo>
                  <a:pt x="113" y="95"/>
                  <a:pt x="112" y="94"/>
                  <a:pt x="111" y="94"/>
                </a:cubicBezTo>
                <a:cubicBezTo>
                  <a:pt x="108" y="88"/>
                  <a:pt x="97" y="76"/>
                  <a:pt x="88" y="70"/>
                </a:cubicBezTo>
                <a:cubicBezTo>
                  <a:pt x="98" y="54"/>
                  <a:pt x="98" y="54"/>
                  <a:pt x="98" y="54"/>
                </a:cubicBezTo>
                <a:cubicBezTo>
                  <a:pt x="98" y="54"/>
                  <a:pt x="98" y="53"/>
                  <a:pt x="98" y="52"/>
                </a:cubicBezTo>
                <a:cubicBezTo>
                  <a:pt x="97" y="51"/>
                  <a:pt x="97" y="51"/>
                  <a:pt x="96" y="51"/>
                </a:cubicBezTo>
                <a:cubicBezTo>
                  <a:pt x="87" y="54"/>
                  <a:pt x="87" y="54"/>
                  <a:pt x="87" y="54"/>
                </a:cubicBezTo>
                <a:cubicBezTo>
                  <a:pt x="85" y="40"/>
                  <a:pt x="85" y="40"/>
                  <a:pt x="85" y="40"/>
                </a:cubicBezTo>
                <a:cubicBezTo>
                  <a:pt x="85" y="39"/>
                  <a:pt x="85" y="39"/>
                  <a:pt x="84" y="38"/>
                </a:cubicBezTo>
                <a:cubicBezTo>
                  <a:pt x="83" y="38"/>
                  <a:pt x="83" y="38"/>
                  <a:pt x="82" y="38"/>
                </a:cubicBezTo>
                <a:cubicBezTo>
                  <a:pt x="70" y="46"/>
                  <a:pt x="70" y="46"/>
                  <a:pt x="70" y="46"/>
                </a:cubicBezTo>
                <a:cubicBezTo>
                  <a:pt x="67" y="38"/>
                  <a:pt x="67" y="38"/>
                  <a:pt x="67" y="38"/>
                </a:cubicBezTo>
                <a:cubicBezTo>
                  <a:pt x="66" y="38"/>
                  <a:pt x="65" y="37"/>
                  <a:pt x="65" y="37"/>
                </a:cubicBezTo>
                <a:cubicBezTo>
                  <a:pt x="64" y="37"/>
                  <a:pt x="63" y="38"/>
                  <a:pt x="63" y="39"/>
                </a:cubicBezTo>
                <a:cubicBezTo>
                  <a:pt x="59" y="57"/>
                  <a:pt x="59" y="57"/>
                  <a:pt x="59" y="57"/>
                </a:cubicBezTo>
                <a:cubicBezTo>
                  <a:pt x="52" y="55"/>
                  <a:pt x="43" y="58"/>
                  <a:pt x="41" y="59"/>
                </a:cubicBezTo>
                <a:cubicBezTo>
                  <a:pt x="41" y="59"/>
                  <a:pt x="41" y="59"/>
                  <a:pt x="40" y="58"/>
                </a:cubicBezTo>
                <a:cubicBezTo>
                  <a:pt x="33" y="56"/>
                  <a:pt x="24" y="54"/>
                  <a:pt x="20" y="57"/>
                </a:cubicBezTo>
                <a:cubicBezTo>
                  <a:pt x="18" y="58"/>
                  <a:pt x="17" y="59"/>
                  <a:pt x="17" y="61"/>
                </a:cubicBezTo>
                <a:cubicBezTo>
                  <a:pt x="16" y="67"/>
                  <a:pt x="21" y="71"/>
                  <a:pt x="25" y="73"/>
                </a:cubicBezTo>
                <a:cubicBezTo>
                  <a:pt x="25" y="74"/>
                  <a:pt x="26" y="74"/>
                  <a:pt x="26" y="74"/>
                </a:cubicBezTo>
                <a:cubicBezTo>
                  <a:pt x="27" y="75"/>
                  <a:pt x="27" y="75"/>
                  <a:pt x="27" y="75"/>
                </a:cubicBezTo>
                <a:cubicBezTo>
                  <a:pt x="29" y="76"/>
                  <a:pt x="30" y="78"/>
                  <a:pt x="31" y="79"/>
                </a:cubicBezTo>
                <a:cubicBezTo>
                  <a:pt x="31" y="79"/>
                  <a:pt x="31" y="80"/>
                  <a:pt x="32" y="81"/>
                </a:cubicBezTo>
                <a:cubicBezTo>
                  <a:pt x="33" y="82"/>
                  <a:pt x="33" y="83"/>
                  <a:pt x="34" y="84"/>
                </a:cubicBezTo>
                <a:cubicBezTo>
                  <a:pt x="37" y="90"/>
                  <a:pt x="46" y="97"/>
                  <a:pt x="50" y="100"/>
                </a:cubicBezTo>
                <a:cubicBezTo>
                  <a:pt x="49" y="108"/>
                  <a:pt x="50" y="112"/>
                  <a:pt x="52" y="119"/>
                </a:cubicBezTo>
                <a:cubicBezTo>
                  <a:pt x="53" y="124"/>
                  <a:pt x="57" y="129"/>
                  <a:pt x="61" y="130"/>
                </a:cubicBezTo>
                <a:cubicBezTo>
                  <a:pt x="62" y="130"/>
                  <a:pt x="63" y="130"/>
                  <a:pt x="64" y="129"/>
                </a:cubicBezTo>
                <a:cubicBezTo>
                  <a:pt x="66" y="127"/>
                  <a:pt x="66" y="124"/>
                  <a:pt x="67" y="118"/>
                </a:cubicBezTo>
                <a:cubicBezTo>
                  <a:pt x="69" y="121"/>
                  <a:pt x="72" y="124"/>
                  <a:pt x="74" y="126"/>
                </a:cubicBezTo>
                <a:cubicBezTo>
                  <a:pt x="81" y="132"/>
                  <a:pt x="87" y="135"/>
                  <a:pt x="87" y="135"/>
                </a:cubicBezTo>
                <a:cubicBezTo>
                  <a:pt x="88" y="135"/>
                  <a:pt x="88" y="135"/>
                  <a:pt x="88" y="135"/>
                </a:cubicBezTo>
                <a:cubicBezTo>
                  <a:pt x="89" y="135"/>
                  <a:pt x="90" y="135"/>
                  <a:pt x="90" y="134"/>
                </a:cubicBezTo>
                <a:cubicBezTo>
                  <a:pt x="91" y="133"/>
                  <a:pt x="90" y="132"/>
                  <a:pt x="89" y="131"/>
                </a:cubicBezTo>
                <a:cubicBezTo>
                  <a:pt x="89" y="131"/>
                  <a:pt x="83" y="128"/>
                  <a:pt x="77" y="123"/>
                </a:cubicBezTo>
                <a:cubicBezTo>
                  <a:pt x="74" y="120"/>
                  <a:pt x="67" y="111"/>
                  <a:pt x="67" y="111"/>
                </a:cubicBezTo>
                <a:cubicBezTo>
                  <a:pt x="67" y="111"/>
                  <a:pt x="66" y="110"/>
                  <a:pt x="65" y="110"/>
                </a:cubicBezTo>
                <a:cubicBezTo>
                  <a:pt x="64" y="110"/>
                  <a:pt x="64" y="111"/>
                  <a:pt x="63" y="112"/>
                </a:cubicBezTo>
                <a:cubicBezTo>
                  <a:pt x="63" y="112"/>
                  <a:pt x="63" y="112"/>
                  <a:pt x="63" y="115"/>
                </a:cubicBezTo>
                <a:cubicBezTo>
                  <a:pt x="63" y="117"/>
                  <a:pt x="63" y="124"/>
                  <a:pt x="62" y="126"/>
                </a:cubicBezTo>
                <a:cubicBezTo>
                  <a:pt x="61" y="126"/>
                  <a:pt x="57" y="123"/>
                  <a:pt x="56" y="118"/>
                </a:cubicBezTo>
                <a:cubicBezTo>
                  <a:pt x="54" y="111"/>
                  <a:pt x="53" y="108"/>
                  <a:pt x="55" y="99"/>
                </a:cubicBezTo>
                <a:cubicBezTo>
                  <a:pt x="55" y="98"/>
                  <a:pt x="54" y="98"/>
                  <a:pt x="54" y="97"/>
                </a:cubicBezTo>
                <a:cubicBezTo>
                  <a:pt x="48" y="93"/>
                  <a:pt x="41" y="87"/>
                  <a:pt x="38" y="82"/>
                </a:cubicBezTo>
                <a:cubicBezTo>
                  <a:pt x="37" y="81"/>
                  <a:pt x="37" y="80"/>
                  <a:pt x="36" y="79"/>
                </a:cubicBezTo>
                <a:cubicBezTo>
                  <a:pt x="36" y="78"/>
                  <a:pt x="35" y="77"/>
                  <a:pt x="35" y="76"/>
                </a:cubicBezTo>
                <a:cubicBezTo>
                  <a:pt x="33" y="74"/>
                  <a:pt x="32" y="73"/>
                  <a:pt x="30" y="72"/>
                </a:cubicBezTo>
                <a:cubicBezTo>
                  <a:pt x="28" y="71"/>
                  <a:pt x="28" y="71"/>
                  <a:pt x="28" y="71"/>
                </a:cubicBezTo>
                <a:cubicBezTo>
                  <a:pt x="28" y="71"/>
                  <a:pt x="27" y="70"/>
                  <a:pt x="27" y="70"/>
                </a:cubicBezTo>
                <a:cubicBezTo>
                  <a:pt x="24" y="68"/>
                  <a:pt x="20" y="65"/>
                  <a:pt x="21" y="62"/>
                </a:cubicBezTo>
                <a:cubicBezTo>
                  <a:pt x="21" y="61"/>
                  <a:pt x="21" y="60"/>
                  <a:pt x="22" y="60"/>
                </a:cubicBezTo>
                <a:cubicBezTo>
                  <a:pt x="24" y="58"/>
                  <a:pt x="30" y="59"/>
                  <a:pt x="39" y="62"/>
                </a:cubicBezTo>
                <a:cubicBezTo>
                  <a:pt x="40" y="62"/>
                  <a:pt x="41" y="62"/>
                  <a:pt x="41" y="62"/>
                </a:cubicBezTo>
                <a:cubicBezTo>
                  <a:pt x="42" y="62"/>
                  <a:pt x="42" y="62"/>
                  <a:pt x="42" y="62"/>
                </a:cubicBezTo>
                <a:cubicBezTo>
                  <a:pt x="42" y="62"/>
                  <a:pt x="52" y="59"/>
                  <a:pt x="58" y="60"/>
                </a:cubicBezTo>
                <a:cubicBezTo>
                  <a:pt x="59" y="61"/>
                  <a:pt x="61" y="66"/>
                  <a:pt x="71" y="70"/>
                </a:cubicBezTo>
                <a:cubicBezTo>
                  <a:pt x="76" y="72"/>
                  <a:pt x="80" y="73"/>
                  <a:pt x="82" y="73"/>
                </a:cubicBezTo>
                <a:cubicBezTo>
                  <a:pt x="83" y="73"/>
                  <a:pt x="84" y="73"/>
                  <a:pt x="85" y="72"/>
                </a:cubicBezTo>
                <a:cubicBezTo>
                  <a:pt x="94" y="78"/>
                  <a:pt x="105" y="91"/>
                  <a:pt x="109" y="97"/>
                </a:cubicBezTo>
                <a:cubicBezTo>
                  <a:pt x="109" y="98"/>
                  <a:pt x="110" y="98"/>
                  <a:pt x="113" y="98"/>
                </a:cubicBezTo>
                <a:cubicBezTo>
                  <a:pt x="119" y="99"/>
                  <a:pt x="133" y="102"/>
                  <a:pt x="143" y="110"/>
                </a:cubicBezTo>
                <a:cubicBezTo>
                  <a:pt x="141" y="111"/>
                  <a:pt x="139" y="112"/>
                  <a:pt x="136" y="114"/>
                </a:cubicBezTo>
                <a:cubicBezTo>
                  <a:pt x="134" y="114"/>
                  <a:pt x="128" y="116"/>
                  <a:pt x="126" y="116"/>
                </a:cubicBezTo>
                <a:cubicBezTo>
                  <a:pt x="125" y="116"/>
                  <a:pt x="125" y="117"/>
                  <a:pt x="124" y="117"/>
                </a:cubicBezTo>
                <a:cubicBezTo>
                  <a:pt x="124" y="118"/>
                  <a:pt x="124" y="119"/>
                  <a:pt x="125" y="119"/>
                </a:cubicBezTo>
                <a:cubicBezTo>
                  <a:pt x="129" y="124"/>
                  <a:pt x="138" y="132"/>
                  <a:pt x="143" y="135"/>
                </a:cubicBezTo>
                <a:cubicBezTo>
                  <a:pt x="143" y="136"/>
                  <a:pt x="143" y="136"/>
                  <a:pt x="142" y="136"/>
                </a:cubicBezTo>
                <a:cubicBezTo>
                  <a:pt x="91" y="166"/>
                  <a:pt x="91" y="166"/>
                  <a:pt x="91" y="166"/>
                </a:cubicBezTo>
                <a:cubicBezTo>
                  <a:pt x="85" y="169"/>
                  <a:pt x="76" y="169"/>
                  <a:pt x="70" y="166"/>
                </a:cubicBezTo>
                <a:cubicBezTo>
                  <a:pt x="19" y="136"/>
                  <a:pt x="19" y="136"/>
                  <a:pt x="19" y="136"/>
                </a:cubicBezTo>
                <a:cubicBezTo>
                  <a:pt x="13" y="133"/>
                  <a:pt x="8" y="125"/>
                  <a:pt x="8" y="119"/>
                </a:cubicBezTo>
                <a:cubicBezTo>
                  <a:pt x="8" y="59"/>
                  <a:pt x="8" y="59"/>
                  <a:pt x="8" y="59"/>
                </a:cubicBezTo>
                <a:cubicBezTo>
                  <a:pt x="8" y="52"/>
                  <a:pt x="13" y="44"/>
                  <a:pt x="19" y="41"/>
                </a:cubicBezTo>
                <a:cubicBezTo>
                  <a:pt x="70" y="11"/>
                  <a:pt x="70" y="11"/>
                  <a:pt x="70" y="11"/>
                </a:cubicBezTo>
                <a:cubicBezTo>
                  <a:pt x="73" y="10"/>
                  <a:pt x="76" y="9"/>
                  <a:pt x="80" y="9"/>
                </a:cubicBezTo>
                <a:cubicBezTo>
                  <a:pt x="84" y="9"/>
                  <a:pt x="88" y="10"/>
                  <a:pt x="91" y="11"/>
                </a:cubicBezTo>
                <a:cubicBezTo>
                  <a:pt x="142" y="41"/>
                  <a:pt x="142" y="41"/>
                  <a:pt x="142" y="41"/>
                </a:cubicBezTo>
                <a:cubicBezTo>
                  <a:pt x="147" y="44"/>
                  <a:pt x="152" y="52"/>
                  <a:pt x="152" y="59"/>
                </a:cubicBezTo>
                <a:lnTo>
                  <a:pt x="152" y="119"/>
                </a:lnTo>
                <a:close/>
                <a:moveTo>
                  <a:pt x="84" y="69"/>
                </a:moveTo>
                <a:cubicBezTo>
                  <a:pt x="83" y="70"/>
                  <a:pt x="79" y="70"/>
                  <a:pt x="72" y="67"/>
                </a:cubicBezTo>
                <a:cubicBezTo>
                  <a:pt x="65" y="64"/>
                  <a:pt x="63" y="61"/>
                  <a:pt x="62" y="60"/>
                </a:cubicBezTo>
                <a:cubicBezTo>
                  <a:pt x="65" y="46"/>
                  <a:pt x="65" y="46"/>
                  <a:pt x="65" y="46"/>
                </a:cubicBezTo>
                <a:cubicBezTo>
                  <a:pt x="68" y="51"/>
                  <a:pt x="68" y="51"/>
                  <a:pt x="68" y="51"/>
                </a:cubicBezTo>
                <a:cubicBezTo>
                  <a:pt x="68" y="51"/>
                  <a:pt x="69" y="52"/>
                  <a:pt x="69" y="52"/>
                </a:cubicBezTo>
                <a:cubicBezTo>
                  <a:pt x="69" y="52"/>
                  <a:pt x="70" y="52"/>
                  <a:pt x="71" y="52"/>
                </a:cubicBezTo>
                <a:cubicBezTo>
                  <a:pt x="82" y="44"/>
                  <a:pt x="82" y="44"/>
                  <a:pt x="82" y="44"/>
                </a:cubicBezTo>
                <a:cubicBezTo>
                  <a:pt x="84" y="57"/>
                  <a:pt x="84" y="57"/>
                  <a:pt x="84" y="57"/>
                </a:cubicBezTo>
                <a:cubicBezTo>
                  <a:pt x="84" y="58"/>
                  <a:pt x="84" y="58"/>
                  <a:pt x="85" y="58"/>
                </a:cubicBezTo>
                <a:cubicBezTo>
                  <a:pt x="85" y="59"/>
                  <a:pt x="86" y="59"/>
                  <a:pt x="86" y="59"/>
                </a:cubicBezTo>
                <a:cubicBezTo>
                  <a:pt x="91" y="57"/>
                  <a:pt x="91" y="57"/>
                  <a:pt x="91" y="57"/>
                </a:cubicBezTo>
                <a:lnTo>
                  <a:pt x="84" y="69"/>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2" name="Freeform 75"/>
          <p:cNvSpPr>
            <a:spLocks/>
          </p:cNvSpPr>
          <p:nvPr/>
        </p:nvSpPr>
        <p:spPr bwMode="auto">
          <a:xfrm>
            <a:off x="5210407" y="5346411"/>
            <a:ext cx="15871" cy="17458"/>
          </a:xfrm>
          <a:custGeom>
            <a:avLst/>
            <a:gdLst>
              <a:gd name="T0" fmla="*/ 3 w 8"/>
              <a:gd name="T1" fmla="*/ 1 h 9"/>
              <a:gd name="T2" fmla="*/ 0 w 8"/>
              <a:gd name="T3" fmla="*/ 2 h 9"/>
              <a:gd name="T4" fmla="*/ 2 w 8"/>
              <a:gd name="T5" fmla="*/ 5 h 9"/>
              <a:gd name="T6" fmla="*/ 3 w 8"/>
              <a:gd name="T7" fmla="*/ 6 h 9"/>
              <a:gd name="T8" fmla="*/ 4 w 8"/>
              <a:gd name="T9" fmla="*/ 7 h 9"/>
              <a:gd name="T10" fmla="*/ 6 w 8"/>
              <a:gd name="T11" fmla="*/ 9 h 9"/>
              <a:gd name="T12" fmla="*/ 8 w 8"/>
              <a:gd name="T13" fmla="*/ 7 h 9"/>
              <a:gd name="T14" fmla="*/ 6 w 8"/>
              <a:gd name="T15" fmla="*/ 3 h 9"/>
              <a:gd name="T16" fmla="*/ 3 w 8"/>
              <a:gd name="T17"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9">
                <a:moveTo>
                  <a:pt x="3" y="1"/>
                </a:moveTo>
                <a:cubicBezTo>
                  <a:pt x="1" y="0"/>
                  <a:pt x="1" y="1"/>
                  <a:pt x="0" y="2"/>
                </a:cubicBezTo>
                <a:cubicBezTo>
                  <a:pt x="0" y="4"/>
                  <a:pt x="1" y="4"/>
                  <a:pt x="2" y="5"/>
                </a:cubicBezTo>
                <a:cubicBezTo>
                  <a:pt x="2" y="5"/>
                  <a:pt x="3" y="5"/>
                  <a:pt x="3" y="6"/>
                </a:cubicBezTo>
                <a:cubicBezTo>
                  <a:pt x="4" y="6"/>
                  <a:pt x="4" y="7"/>
                  <a:pt x="4" y="7"/>
                </a:cubicBezTo>
                <a:cubicBezTo>
                  <a:pt x="4" y="8"/>
                  <a:pt x="5" y="9"/>
                  <a:pt x="6" y="9"/>
                </a:cubicBezTo>
                <a:cubicBezTo>
                  <a:pt x="7" y="9"/>
                  <a:pt x="8" y="8"/>
                  <a:pt x="8" y="7"/>
                </a:cubicBezTo>
                <a:cubicBezTo>
                  <a:pt x="8" y="6"/>
                  <a:pt x="7" y="4"/>
                  <a:pt x="6" y="3"/>
                </a:cubicBezTo>
                <a:cubicBezTo>
                  <a:pt x="5" y="2"/>
                  <a:pt x="4" y="1"/>
                  <a:pt x="3" y="1"/>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3" name="Freeform 76"/>
          <p:cNvSpPr>
            <a:spLocks noEditPoints="1"/>
          </p:cNvSpPr>
          <p:nvPr/>
        </p:nvSpPr>
        <p:spPr bwMode="auto">
          <a:xfrm>
            <a:off x="6159485" y="5209922"/>
            <a:ext cx="312656" cy="352333"/>
          </a:xfrm>
          <a:custGeom>
            <a:avLst/>
            <a:gdLst>
              <a:gd name="T0" fmla="*/ 151 w 160"/>
              <a:gd name="T1" fmla="*/ 37 h 177"/>
              <a:gd name="T2" fmla="*/ 90 w 160"/>
              <a:gd name="T3" fmla="*/ 3 h 177"/>
              <a:gd name="T4" fmla="*/ 71 w 160"/>
              <a:gd name="T5" fmla="*/ 3 h 177"/>
              <a:gd name="T6" fmla="*/ 10 w 160"/>
              <a:gd name="T7" fmla="*/ 37 h 177"/>
              <a:gd name="T8" fmla="*/ 0 w 160"/>
              <a:gd name="T9" fmla="*/ 53 h 177"/>
              <a:gd name="T10" fmla="*/ 0 w 160"/>
              <a:gd name="T11" fmla="*/ 125 h 177"/>
              <a:gd name="T12" fmla="*/ 10 w 160"/>
              <a:gd name="T13" fmla="*/ 140 h 177"/>
              <a:gd name="T14" fmla="*/ 71 w 160"/>
              <a:gd name="T15" fmla="*/ 174 h 177"/>
              <a:gd name="T16" fmla="*/ 80 w 160"/>
              <a:gd name="T17" fmla="*/ 177 h 177"/>
              <a:gd name="T18" fmla="*/ 90 w 160"/>
              <a:gd name="T19" fmla="*/ 174 h 177"/>
              <a:gd name="T20" fmla="*/ 151 w 160"/>
              <a:gd name="T21" fmla="*/ 140 h 177"/>
              <a:gd name="T22" fmla="*/ 160 w 160"/>
              <a:gd name="T23" fmla="*/ 125 h 177"/>
              <a:gd name="T24" fmla="*/ 160 w 160"/>
              <a:gd name="T25" fmla="*/ 53 h 177"/>
              <a:gd name="T26" fmla="*/ 151 w 160"/>
              <a:gd name="T27" fmla="*/ 37 h 177"/>
              <a:gd name="T28" fmla="*/ 152 w 160"/>
              <a:gd name="T29" fmla="*/ 125 h 177"/>
              <a:gd name="T30" fmla="*/ 147 w 160"/>
              <a:gd name="T31" fmla="*/ 133 h 177"/>
              <a:gd name="T32" fmla="*/ 86 w 160"/>
              <a:gd name="T33" fmla="*/ 167 h 177"/>
              <a:gd name="T34" fmla="*/ 75 w 160"/>
              <a:gd name="T35" fmla="*/ 167 h 177"/>
              <a:gd name="T36" fmla="*/ 14 w 160"/>
              <a:gd name="T37" fmla="*/ 133 h 177"/>
              <a:gd name="T38" fmla="*/ 9 w 160"/>
              <a:gd name="T39" fmla="*/ 125 h 177"/>
              <a:gd name="T40" fmla="*/ 9 w 160"/>
              <a:gd name="T41" fmla="*/ 53 h 177"/>
              <a:gd name="T42" fmla="*/ 14 w 160"/>
              <a:gd name="T43" fmla="*/ 44 h 177"/>
              <a:gd name="T44" fmla="*/ 75 w 160"/>
              <a:gd name="T45" fmla="*/ 10 h 177"/>
              <a:gd name="T46" fmla="*/ 80 w 160"/>
              <a:gd name="T47" fmla="*/ 9 h 177"/>
              <a:gd name="T48" fmla="*/ 86 w 160"/>
              <a:gd name="T49" fmla="*/ 10 h 177"/>
              <a:gd name="T50" fmla="*/ 147 w 160"/>
              <a:gd name="T51" fmla="*/ 44 h 177"/>
              <a:gd name="T52" fmla="*/ 152 w 160"/>
              <a:gd name="T53" fmla="*/ 53 h 177"/>
              <a:gd name="T54" fmla="*/ 152 w 160"/>
              <a:gd name="T55" fmla="*/ 12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0" h="177">
                <a:moveTo>
                  <a:pt x="151" y="37"/>
                </a:moveTo>
                <a:cubicBezTo>
                  <a:pt x="90" y="3"/>
                  <a:pt x="90" y="3"/>
                  <a:pt x="90" y="3"/>
                </a:cubicBezTo>
                <a:cubicBezTo>
                  <a:pt x="85" y="0"/>
                  <a:pt x="76" y="0"/>
                  <a:pt x="71" y="3"/>
                </a:cubicBezTo>
                <a:cubicBezTo>
                  <a:pt x="10" y="37"/>
                  <a:pt x="10" y="37"/>
                  <a:pt x="10" y="37"/>
                </a:cubicBezTo>
                <a:cubicBezTo>
                  <a:pt x="5" y="40"/>
                  <a:pt x="0" y="47"/>
                  <a:pt x="0" y="53"/>
                </a:cubicBezTo>
                <a:cubicBezTo>
                  <a:pt x="0" y="125"/>
                  <a:pt x="0" y="125"/>
                  <a:pt x="0" y="125"/>
                </a:cubicBezTo>
                <a:cubicBezTo>
                  <a:pt x="0" y="131"/>
                  <a:pt x="5" y="138"/>
                  <a:pt x="10" y="140"/>
                </a:cubicBezTo>
                <a:cubicBezTo>
                  <a:pt x="71" y="174"/>
                  <a:pt x="71" y="174"/>
                  <a:pt x="71" y="174"/>
                </a:cubicBezTo>
                <a:cubicBezTo>
                  <a:pt x="74" y="176"/>
                  <a:pt x="77" y="177"/>
                  <a:pt x="80" y="177"/>
                </a:cubicBezTo>
                <a:cubicBezTo>
                  <a:pt x="84" y="177"/>
                  <a:pt x="87" y="176"/>
                  <a:pt x="90" y="174"/>
                </a:cubicBezTo>
                <a:cubicBezTo>
                  <a:pt x="151" y="140"/>
                  <a:pt x="151" y="140"/>
                  <a:pt x="151" y="140"/>
                </a:cubicBezTo>
                <a:cubicBezTo>
                  <a:pt x="156" y="138"/>
                  <a:pt x="160" y="131"/>
                  <a:pt x="160" y="125"/>
                </a:cubicBezTo>
                <a:cubicBezTo>
                  <a:pt x="160" y="53"/>
                  <a:pt x="160" y="53"/>
                  <a:pt x="160" y="53"/>
                </a:cubicBezTo>
                <a:cubicBezTo>
                  <a:pt x="160" y="47"/>
                  <a:pt x="156" y="40"/>
                  <a:pt x="151" y="37"/>
                </a:cubicBezTo>
                <a:moveTo>
                  <a:pt x="152" y="125"/>
                </a:moveTo>
                <a:cubicBezTo>
                  <a:pt x="152" y="128"/>
                  <a:pt x="150" y="132"/>
                  <a:pt x="147" y="133"/>
                </a:cubicBezTo>
                <a:cubicBezTo>
                  <a:pt x="86" y="167"/>
                  <a:pt x="86" y="167"/>
                  <a:pt x="86" y="167"/>
                </a:cubicBezTo>
                <a:cubicBezTo>
                  <a:pt x="83" y="169"/>
                  <a:pt x="78" y="169"/>
                  <a:pt x="75" y="167"/>
                </a:cubicBezTo>
                <a:cubicBezTo>
                  <a:pt x="14" y="133"/>
                  <a:pt x="14" y="133"/>
                  <a:pt x="14" y="133"/>
                </a:cubicBezTo>
                <a:cubicBezTo>
                  <a:pt x="11" y="132"/>
                  <a:pt x="9" y="128"/>
                  <a:pt x="9" y="125"/>
                </a:cubicBezTo>
                <a:cubicBezTo>
                  <a:pt x="9" y="53"/>
                  <a:pt x="9" y="53"/>
                  <a:pt x="9" y="53"/>
                </a:cubicBezTo>
                <a:cubicBezTo>
                  <a:pt x="9" y="50"/>
                  <a:pt x="11" y="46"/>
                  <a:pt x="14" y="44"/>
                </a:cubicBezTo>
                <a:cubicBezTo>
                  <a:pt x="75" y="10"/>
                  <a:pt x="75" y="10"/>
                  <a:pt x="75" y="10"/>
                </a:cubicBezTo>
                <a:cubicBezTo>
                  <a:pt x="77" y="9"/>
                  <a:pt x="78" y="9"/>
                  <a:pt x="80" y="9"/>
                </a:cubicBezTo>
                <a:cubicBezTo>
                  <a:pt x="82" y="9"/>
                  <a:pt x="84" y="9"/>
                  <a:pt x="86" y="10"/>
                </a:cubicBezTo>
                <a:cubicBezTo>
                  <a:pt x="147" y="44"/>
                  <a:pt x="147" y="44"/>
                  <a:pt x="147" y="44"/>
                </a:cubicBezTo>
                <a:cubicBezTo>
                  <a:pt x="150" y="46"/>
                  <a:pt x="152" y="50"/>
                  <a:pt x="152" y="53"/>
                </a:cubicBezTo>
                <a:lnTo>
                  <a:pt x="152" y="125"/>
                </a:lnTo>
                <a:close/>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4" name="Freeform 77"/>
          <p:cNvSpPr>
            <a:spLocks noEditPoints="1"/>
          </p:cNvSpPr>
          <p:nvPr/>
        </p:nvSpPr>
        <p:spPr bwMode="auto">
          <a:xfrm>
            <a:off x="6249948" y="5263883"/>
            <a:ext cx="131728" cy="257108"/>
          </a:xfrm>
          <a:custGeom>
            <a:avLst/>
            <a:gdLst>
              <a:gd name="T0" fmla="*/ 33 w 67"/>
              <a:gd name="T1" fmla="*/ 0 h 129"/>
              <a:gd name="T2" fmla="*/ 0 w 67"/>
              <a:gd name="T3" fmla="*/ 58 h 129"/>
              <a:gd name="T4" fmla="*/ 31 w 67"/>
              <a:gd name="T5" fmla="*/ 107 h 129"/>
              <a:gd name="T6" fmla="*/ 31 w 67"/>
              <a:gd name="T7" fmla="*/ 127 h 129"/>
              <a:gd name="T8" fmla="*/ 33 w 67"/>
              <a:gd name="T9" fmla="*/ 129 h 129"/>
              <a:gd name="T10" fmla="*/ 36 w 67"/>
              <a:gd name="T11" fmla="*/ 127 h 129"/>
              <a:gd name="T12" fmla="*/ 36 w 67"/>
              <a:gd name="T13" fmla="*/ 107 h 129"/>
              <a:gd name="T14" fmla="*/ 67 w 67"/>
              <a:gd name="T15" fmla="*/ 58 h 129"/>
              <a:gd name="T16" fmla="*/ 33 w 67"/>
              <a:gd name="T17" fmla="*/ 0 h 129"/>
              <a:gd name="T18" fmla="*/ 4 w 67"/>
              <a:gd name="T19" fmla="*/ 58 h 129"/>
              <a:gd name="T20" fmla="*/ 31 w 67"/>
              <a:gd name="T21" fmla="*/ 8 h 129"/>
              <a:gd name="T22" fmla="*/ 31 w 67"/>
              <a:gd name="T23" fmla="*/ 103 h 129"/>
              <a:gd name="T24" fmla="*/ 4 w 67"/>
              <a:gd name="T25" fmla="*/ 58 h 129"/>
              <a:gd name="T26" fmla="*/ 36 w 67"/>
              <a:gd name="T27" fmla="*/ 103 h 129"/>
              <a:gd name="T28" fmla="*/ 36 w 67"/>
              <a:gd name="T29" fmla="*/ 8 h 129"/>
              <a:gd name="T30" fmla="*/ 63 w 67"/>
              <a:gd name="T31" fmla="*/ 58 h 129"/>
              <a:gd name="T32" fmla="*/ 36 w 67"/>
              <a:gd name="T33" fmla="*/ 10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29">
                <a:moveTo>
                  <a:pt x="33" y="0"/>
                </a:moveTo>
                <a:cubicBezTo>
                  <a:pt x="33" y="0"/>
                  <a:pt x="0" y="28"/>
                  <a:pt x="0" y="58"/>
                </a:cubicBezTo>
                <a:cubicBezTo>
                  <a:pt x="0" y="86"/>
                  <a:pt x="14" y="105"/>
                  <a:pt x="31" y="107"/>
                </a:cubicBezTo>
                <a:cubicBezTo>
                  <a:pt x="31" y="127"/>
                  <a:pt x="31" y="127"/>
                  <a:pt x="31" y="127"/>
                </a:cubicBezTo>
                <a:cubicBezTo>
                  <a:pt x="31" y="129"/>
                  <a:pt x="32" y="129"/>
                  <a:pt x="33" y="129"/>
                </a:cubicBezTo>
                <a:cubicBezTo>
                  <a:pt x="35" y="129"/>
                  <a:pt x="36" y="129"/>
                  <a:pt x="36" y="127"/>
                </a:cubicBezTo>
                <a:cubicBezTo>
                  <a:pt x="36" y="107"/>
                  <a:pt x="36" y="107"/>
                  <a:pt x="36" y="107"/>
                </a:cubicBezTo>
                <a:cubicBezTo>
                  <a:pt x="53" y="105"/>
                  <a:pt x="67" y="86"/>
                  <a:pt x="67" y="58"/>
                </a:cubicBezTo>
                <a:cubicBezTo>
                  <a:pt x="67" y="28"/>
                  <a:pt x="33" y="0"/>
                  <a:pt x="33" y="0"/>
                </a:cubicBezTo>
                <a:moveTo>
                  <a:pt x="4" y="58"/>
                </a:moveTo>
                <a:cubicBezTo>
                  <a:pt x="4" y="37"/>
                  <a:pt x="22" y="16"/>
                  <a:pt x="31" y="8"/>
                </a:cubicBezTo>
                <a:cubicBezTo>
                  <a:pt x="31" y="103"/>
                  <a:pt x="31" y="103"/>
                  <a:pt x="31" y="103"/>
                </a:cubicBezTo>
                <a:cubicBezTo>
                  <a:pt x="16" y="101"/>
                  <a:pt x="4" y="82"/>
                  <a:pt x="4" y="58"/>
                </a:cubicBezTo>
                <a:moveTo>
                  <a:pt x="36" y="103"/>
                </a:moveTo>
                <a:cubicBezTo>
                  <a:pt x="36" y="8"/>
                  <a:pt x="36" y="8"/>
                  <a:pt x="36" y="8"/>
                </a:cubicBezTo>
                <a:cubicBezTo>
                  <a:pt x="45" y="16"/>
                  <a:pt x="63" y="37"/>
                  <a:pt x="63" y="58"/>
                </a:cubicBezTo>
                <a:cubicBezTo>
                  <a:pt x="63" y="82"/>
                  <a:pt x="51" y="101"/>
                  <a:pt x="36" y="103"/>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5" name="Freeform 78"/>
          <p:cNvSpPr>
            <a:spLocks noEditPoints="1"/>
          </p:cNvSpPr>
          <p:nvPr/>
        </p:nvSpPr>
        <p:spPr bwMode="auto">
          <a:xfrm>
            <a:off x="7191091" y="5209922"/>
            <a:ext cx="312656" cy="352333"/>
          </a:xfrm>
          <a:custGeom>
            <a:avLst/>
            <a:gdLst>
              <a:gd name="T0" fmla="*/ 151 w 160"/>
              <a:gd name="T1" fmla="*/ 37 h 177"/>
              <a:gd name="T2" fmla="*/ 90 w 160"/>
              <a:gd name="T3" fmla="*/ 3 h 177"/>
              <a:gd name="T4" fmla="*/ 71 w 160"/>
              <a:gd name="T5" fmla="*/ 3 h 177"/>
              <a:gd name="T6" fmla="*/ 10 w 160"/>
              <a:gd name="T7" fmla="*/ 37 h 177"/>
              <a:gd name="T8" fmla="*/ 0 w 160"/>
              <a:gd name="T9" fmla="*/ 53 h 177"/>
              <a:gd name="T10" fmla="*/ 0 w 160"/>
              <a:gd name="T11" fmla="*/ 125 h 177"/>
              <a:gd name="T12" fmla="*/ 10 w 160"/>
              <a:gd name="T13" fmla="*/ 140 h 177"/>
              <a:gd name="T14" fmla="*/ 71 w 160"/>
              <a:gd name="T15" fmla="*/ 174 h 177"/>
              <a:gd name="T16" fmla="*/ 80 w 160"/>
              <a:gd name="T17" fmla="*/ 177 h 177"/>
              <a:gd name="T18" fmla="*/ 90 w 160"/>
              <a:gd name="T19" fmla="*/ 174 h 177"/>
              <a:gd name="T20" fmla="*/ 151 w 160"/>
              <a:gd name="T21" fmla="*/ 140 h 177"/>
              <a:gd name="T22" fmla="*/ 160 w 160"/>
              <a:gd name="T23" fmla="*/ 125 h 177"/>
              <a:gd name="T24" fmla="*/ 160 w 160"/>
              <a:gd name="T25" fmla="*/ 53 h 177"/>
              <a:gd name="T26" fmla="*/ 151 w 160"/>
              <a:gd name="T27" fmla="*/ 37 h 177"/>
              <a:gd name="T28" fmla="*/ 9 w 160"/>
              <a:gd name="T29" fmla="*/ 53 h 177"/>
              <a:gd name="T30" fmla="*/ 14 w 160"/>
              <a:gd name="T31" fmla="*/ 44 h 177"/>
              <a:gd name="T32" fmla="*/ 75 w 160"/>
              <a:gd name="T33" fmla="*/ 10 h 177"/>
              <a:gd name="T34" fmla="*/ 80 w 160"/>
              <a:gd name="T35" fmla="*/ 9 h 177"/>
              <a:gd name="T36" fmla="*/ 86 w 160"/>
              <a:gd name="T37" fmla="*/ 10 h 177"/>
              <a:gd name="T38" fmla="*/ 147 w 160"/>
              <a:gd name="T39" fmla="*/ 44 h 177"/>
              <a:gd name="T40" fmla="*/ 152 w 160"/>
              <a:gd name="T41" fmla="*/ 53 h 177"/>
              <a:gd name="T42" fmla="*/ 152 w 160"/>
              <a:gd name="T43" fmla="*/ 73 h 177"/>
              <a:gd name="T44" fmla="*/ 152 w 160"/>
              <a:gd name="T45" fmla="*/ 100 h 177"/>
              <a:gd name="T46" fmla="*/ 146 w 160"/>
              <a:gd name="T47" fmla="*/ 111 h 177"/>
              <a:gd name="T48" fmla="*/ 87 w 160"/>
              <a:gd name="T49" fmla="*/ 144 h 177"/>
              <a:gd name="T50" fmla="*/ 74 w 160"/>
              <a:gd name="T51" fmla="*/ 144 h 177"/>
              <a:gd name="T52" fmla="*/ 15 w 160"/>
              <a:gd name="T53" fmla="*/ 111 h 177"/>
              <a:gd name="T54" fmla="*/ 9 w 160"/>
              <a:gd name="T55" fmla="*/ 100 h 177"/>
              <a:gd name="T56" fmla="*/ 9 w 160"/>
              <a:gd name="T57" fmla="*/ 73 h 177"/>
              <a:gd name="T58" fmla="*/ 9 w 160"/>
              <a:gd name="T59" fmla="*/ 53 h 177"/>
              <a:gd name="T60" fmla="*/ 147 w 160"/>
              <a:gd name="T61" fmla="*/ 133 h 177"/>
              <a:gd name="T62" fmla="*/ 86 w 160"/>
              <a:gd name="T63" fmla="*/ 167 h 177"/>
              <a:gd name="T64" fmla="*/ 75 w 160"/>
              <a:gd name="T65" fmla="*/ 167 h 177"/>
              <a:gd name="T66" fmla="*/ 14 w 160"/>
              <a:gd name="T67" fmla="*/ 133 h 177"/>
              <a:gd name="T68" fmla="*/ 9 w 160"/>
              <a:gd name="T69" fmla="*/ 125 h 177"/>
              <a:gd name="T70" fmla="*/ 9 w 160"/>
              <a:gd name="T71" fmla="*/ 111 h 177"/>
              <a:gd name="T72" fmla="*/ 13 w 160"/>
              <a:gd name="T73" fmla="*/ 114 h 177"/>
              <a:gd name="T74" fmla="*/ 72 w 160"/>
              <a:gd name="T75" fmla="*/ 148 h 177"/>
              <a:gd name="T76" fmla="*/ 80 w 160"/>
              <a:gd name="T77" fmla="*/ 150 h 177"/>
              <a:gd name="T78" fmla="*/ 89 w 160"/>
              <a:gd name="T79" fmla="*/ 148 h 177"/>
              <a:gd name="T80" fmla="*/ 148 w 160"/>
              <a:gd name="T81" fmla="*/ 114 h 177"/>
              <a:gd name="T82" fmla="*/ 152 w 160"/>
              <a:gd name="T83" fmla="*/ 111 h 177"/>
              <a:gd name="T84" fmla="*/ 152 w 160"/>
              <a:gd name="T85" fmla="*/ 125 h 177"/>
              <a:gd name="T86" fmla="*/ 147 w 160"/>
              <a:gd name="T87" fmla="*/ 13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0" h="177">
                <a:moveTo>
                  <a:pt x="151" y="37"/>
                </a:moveTo>
                <a:cubicBezTo>
                  <a:pt x="90" y="3"/>
                  <a:pt x="90" y="3"/>
                  <a:pt x="90" y="3"/>
                </a:cubicBezTo>
                <a:cubicBezTo>
                  <a:pt x="85" y="0"/>
                  <a:pt x="76" y="0"/>
                  <a:pt x="71" y="3"/>
                </a:cubicBezTo>
                <a:cubicBezTo>
                  <a:pt x="10" y="37"/>
                  <a:pt x="10" y="37"/>
                  <a:pt x="10" y="37"/>
                </a:cubicBezTo>
                <a:cubicBezTo>
                  <a:pt x="5" y="40"/>
                  <a:pt x="0" y="47"/>
                  <a:pt x="0" y="53"/>
                </a:cubicBezTo>
                <a:cubicBezTo>
                  <a:pt x="0" y="125"/>
                  <a:pt x="0" y="125"/>
                  <a:pt x="0" y="125"/>
                </a:cubicBezTo>
                <a:cubicBezTo>
                  <a:pt x="0" y="131"/>
                  <a:pt x="5" y="138"/>
                  <a:pt x="10" y="140"/>
                </a:cubicBezTo>
                <a:cubicBezTo>
                  <a:pt x="71" y="174"/>
                  <a:pt x="71" y="174"/>
                  <a:pt x="71" y="174"/>
                </a:cubicBezTo>
                <a:cubicBezTo>
                  <a:pt x="74" y="176"/>
                  <a:pt x="77" y="177"/>
                  <a:pt x="80" y="177"/>
                </a:cubicBezTo>
                <a:cubicBezTo>
                  <a:pt x="84" y="177"/>
                  <a:pt x="87" y="176"/>
                  <a:pt x="90" y="174"/>
                </a:cubicBezTo>
                <a:cubicBezTo>
                  <a:pt x="151" y="140"/>
                  <a:pt x="151" y="140"/>
                  <a:pt x="151" y="140"/>
                </a:cubicBezTo>
                <a:cubicBezTo>
                  <a:pt x="156" y="138"/>
                  <a:pt x="160" y="131"/>
                  <a:pt x="160" y="125"/>
                </a:cubicBezTo>
                <a:cubicBezTo>
                  <a:pt x="160" y="53"/>
                  <a:pt x="160" y="53"/>
                  <a:pt x="160" y="53"/>
                </a:cubicBezTo>
                <a:cubicBezTo>
                  <a:pt x="160" y="47"/>
                  <a:pt x="156" y="40"/>
                  <a:pt x="151" y="37"/>
                </a:cubicBezTo>
                <a:moveTo>
                  <a:pt x="9" y="53"/>
                </a:moveTo>
                <a:cubicBezTo>
                  <a:pt x="9" y="50"/>
                  <a:pt x="11" y="46"/>
                  <a:pt x="14" y="44"/>
                </a:cubicBezTo>
                <a:cubicBezTo>
                  <a:pt x="75" y="10"/>
                  <a:pt x="75" y="10"/>
                  <a:pt x="75" y="10"/>
                </a:cubicBezTo>
                <a:cubicBezTo>
                  <a:pt x="77" y="9"/>
                  <a:pt x="78" y="9"/>
                  <a:pt x="80" y="9"/>
                </a:cubicBezTo>
                <a:cubicBezTo>
                  <a:pt x="82" y="9"/>
                  <a:pt x="84" y="9"/>
                  <a:pt x="86" y="10"/>
                </a:cubicBezTo>
                <a:cubicBezTo>
                  <a:pt x="147" y="44"/>
                  <a:pt x="147" y="44"/>
                  <a:pt x="147" y="44"/>
                </a:cubicBezTo>
                <a:cubicBezTo>
                  <a:pt x="150" y="46"/>
                  <a:pt x="152" y="50"/>
                  <a:pt x="152" y="53"/>
                </a:cubicBezTo>
                <a:cubicBezTo>
                  <a:pt x="152" y="73"/>
                  <a:pt x="152" y="73"/>
                  <a:pt x="152" y="73"/>
                </a:cubicBezTo>
                <a:cubicBezTo>
                  <a:pt x="152" y="100"/>
                  <a:pt x="152" y="100"/>
                  <a:pt x="152" y="100"/>
                </a:cubicBezTo>
                <a:cubicBezTo>
                  <a:pt x="152" y="104"/>
                  <a:pt x="149" y="109"/>
                  <a:pt x="146" y="111"/>
                </a:cubicBezTo>
                <a:cubicBezTo>
                  <a:pt x="87" y="144"/>
                  <a:pt x="87" y="144"/>
                  <a:pt x="87" y="144"/>
                </a:cubicBezTo>
                <a:cubicBezTo>
                  <a:pt x="83" y="146"/>
                  <a:pt x="78" y="146"/>
                  <a:pt x="74" y="144"/>
                </a:cubicBezTo>
                <a:cubicBezTo>
                  <a:pt x="15" y="111"/>
                  <a:pt x="15" y="111"/>
                  <a:pt x="15" y="111"/>
                </a:cubicBezTo>
                <a:cubicBezTo>
                  <a:pt x="12" y="109"/>
                  <a:pt x="9" y="104"/>
                  <a:pt x="9" y="100"/>
                </a:cubicBezTo>
                <a:cubicBezTo>
                  <a:pt x="9" y="73"/>
                  <a:pt x="9" y="73"/>
                  <a:pt x="9" y="73"/>
                </a:cubicBezTo>
                <a:lnTo>
                  <a:pt x="9" y="53"/>
                </a:lnTo>
                <a:close/>
                <a:moveTo>
                  <a:pt x="147" y="133"/>
                </a:moveTo>
                <a:cubicBezTo>
                  <a:pt x="86" y="167"/>
                  <a:pt x="86" y="167"/>
                  <a:pt x="86" y="167"/>
                </a:cubicBezTo>
                <a:cubicBezTo>
                  <a:pt x="83" y="169"/>
                  <a:pt x="78" y="169"/>
                  <a:pt x="75" y="167"/>
                </a:cubicBezTo>
                <a:cubicBezTo>
                  <a:pt x="14" y="133"/>
                  <a:pt x="14" y="133"/>
                  <a:pt x="14" y="133"/>
                </a:cubicBezTo>
                <a:cubicBezTo>
                  <a:pt x="11" y="132"/>
                  <a:pt x="9" y="128"/>
                  <a:pt x="9" y="125"/>
                </a:cubicBezTo>
                <a:cubicBezTo>
                  <a:pt x="9" y="111"/>
                  <a:pt x="9" y="111"/>
                  <a:pt x="9" y="111"/>
                </a:cubicBezTo>
                <a:cubicBezTo>
                  <a:pt x="10" y="112"/>
                  <a:pt x="11" y="113"/>
                  <a:pt x="13" y="114"/>
                </a:cubicBezTo>
                <a:cubicBezTo>
                  <a:pt x="72" y="148"/>
                  <a:pt x="72" y="148"/>
                  <a:pt x="72" y="148"/>
                </a:cubicBezTo>
                <a:cubicBezTo>
                  <a:pt x="74" y="149"/>
                  <a:pt x="77" y="150"/>
                  <a:pt x="80" y="150"/>
                </a:cubicBezTo>
                <a:cubicBezTo>
                  <a:pt x="83" y="150"/>
                  <a:pt x="86" y="149"/>
                  <a:pt x="89" y="148"/>
                </a:cubicBezTo>
                <a:cubicBezTo>
                  <a:pt x="148" y="114"/>
                  <a:pt x="148" y="114"/>
                  <a:pt x="148" y="114"/>
                </a:cubicBezTo>
                <a:cubicBezTo>
                  <a:pt x="149" y="113"/>
                  <a:pt x="151" y="112"/>
                  <a:pt x="152" y="111"/>
                </a:cubicBezTo>
                <a:cubicBezTo>
                  <a:pt x="152" y="125"/>
                  <a:pt x="152" y="125"/>
                  <a:pt x="152" y="125"/>
                </a:cubicBezTo>
                <a:cubicBezTo>
                  <a:pt x="152" y="128"/>
                  <a:pt x="150" y="132"/>
                  <a:pt x="147" y="133"/>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6" name="Freeform 79"/>
          <p:cNvSpPr>
            <a:spLocks noEditPoints="1"/>
          </p:cNvSpPr>
          <p:nvPr/>
        </p:nvSpPr>
        <p:spPr bwMode="auto">
          <a:xfrm>
            <a:off x="8225872" y="5213095"/>
            <a:ext cx="312656" cy="349159"/>
          </a:xfrm>
          <a:custGeom>
            <a:avLst/>
            <a:gdLst>
              <a:gd name="T0" fmla="*/ 86 w 160"/>
              <a:gd name="T1" fmla="*/ 124 h 176"/>
              <a:gd name="T2" fmla="*/ 94 w 160"/>
              <a:gd name="T3" fmla="*/ 124 h 176"/>
              <a:gd name="T4" fmla="*/ 70 w 160"/>
              <a:gd name="T5" fmla="*/ 120 h 176"/>
              <a:gd name="T6" fmla="*/ 70 w 160"/>
              <a:gd name="T7" fmla="*/ 128 h 176"/>
              <a:gd name="T8" fmla="*/ 70 w 160"/>
              <a:gd name="T9" fmla="*/ 120 h 176"/>
              <a:gd name="T10" fmla="*/ 93 w 160"/>
              <a:gd name="T11" fmla="*/ 3 h 176"/>
              <a:gd name="T12" fmla="*/ 67 w 160"/>
              <a:gd name="T13" fmla="*/ 3 h 176"/>
              <a:gd name="T14" fmla="*/ 0 w 160"/>
              <a:gd name="T15" fmla="*/ 57 h 176"/>
              <a:gd name="T16" fmla="*/ 13 w 160"/>
              <a:gd name="T17" fmla="*/ 141 h 176"/>
              <a:gd name="T18" fmla="*/ 80 w 160"/>
              <a:gd name="T19" fmla="*/ 176 h 176"/>
              <a:gd name="T20" fmla="*/ 147 w 160"/>
              <a:gd name="T21" fmla="*/ 141 h 176"/>
              <a:gd name="T22" fmla="*/ 160 w 160"/>
              <a:gd name="T23" fmla="*/ 57 h 176"/>
              <a:gd name="T24" fmla="*/ 152 w 160"/>
              <a:gd name="T25" fmla="*/ 119 h 176"/>
              <a:gd name="T26" fmla="*/ 89 w 160"/>
              <a:gd name="T27" fmla="*/ 166 h 176"/>
              <a:gd name="T28" fmla="*/ 71 w 160"/>
              <a:gd name="T29" fmla="*/ 166 h 176"/>
              <a:gd name="T30" fmla="*/ 8 w 160"/>
              <a:gd name="T31" fmla="*/ 119 h 176"/>
              <a:gd name="T32" fmla="*/ 17 w 160"/>
              <a:gd name="T33" fmla="*/ 41 h 176"/>
              <a:gd name="T34" fmla="*/ 80 w 160"/>
              <a:gd name="T35" fmla="*/ 8 h 176"/>
              <a:gd name="T36" fmla="*/ 143 w 160"/>
              <a:gd name="T37" fmla="*/ 41 h 176"/>
              <a:gd name="T38" fmla="*/ 152 w 160"/>
              <a:gd name="T39" fmla="*/ 119 h 176"/>
              <a:gd name="T40" fmla="*/ 104 w 160"/>
              <a:gd name="T41" fmla="*/ 44 h 176"/>
              <a:gd name="T42" fmla="*/ 80 w 160"/>
              <a:gd name="T43" fmla="*/ 67 h 176"/>
              <a:gd name="T44" fmla="*/ 56 w 160"/>
              <a:gd name="T45" fmla="*/ 44 h 176"/>
              <a:gd name="T46" fmla="*/ 32 w 160"/>
              <a:gd name="T47" fmla="*/ 53 h 176"/>
              <a:gd name="T48" fmla="*/ 42 w 160"/>
              <a:gd name="T49" fmla="*/ 132 h 176"/>
              <a:gd name="T50" fmla="*/ 61 w 160"/>
              <a:gd name="T51" fmla="*/ 129 h 176"/>
              <a:gd name="T52" fmla="*/ 58 w 160"/>
              <a:gd name="T53" fmla="*/ 108 h 176"/>
              <a:gd name="T54" fmla="*/ 70 w 160"/>
              <a:gd name="T55" fmla="*/ 106 h 176"/>
              <a:gd name="T56" fmla="*/ 89 w 160"/>
              <a:gd name="T57" fmla="*/ 107 h 176"/>
              <a:gd name="T58" fmla="*/ 103 w 160"/>
              <a:gd name="T59" fmla="*/ 71 h 176"/>
              <a:gd name="T60" fmla="*/ 98 w 160"/>
              <a:gd name="T61" fmla="*/ 124 h 176"/>
              <a:gd name="T62" fmla="*/ 103 w 160"/>
              <a:gd name="T63" fmla="*/ 132 h 176"/>
              <a:gd name="T64" fmla="*/ 128 w 160"/>
              <a:gd name="T65" fmla="*/ 122 h 176"/>
              <a:gd name="T66" fmla="*/ 118 w 160"/>
              <a:gd name="T67" fmla="*/ 44 h 176"/>
              <a:gd name="T68" fmla="*/ 118 w 160"/>
              <a:gd name="T69" fmla="*/ 128 h 176"/>
              <a:gd name="T70" fmla="*/ 102 w 160"/>
              <a:gd name="T71" fmla="*/ 127 h 176"/>
              <a:gd name="T72" fmla="*/ 106 w 160"/>
              <a:gd name="T73" fmla="*/ 109 h 176"/>
              <a:gd name="T74" fmla="*/ 104 w 160"/>
              <a:gd name="T75" fmla="*/ 67 h 176"/>
              <a:gd name="T76" fmla="*/ 86 w 160"/>
              <a:gd name="T77" fmla="*/ 104 h 176"/>
              <a:gd name="T78" fmla="*/ 56 w 160"/>
              <a:gd name="T79" fmla="*/ 67 h 176"/>
              <a:gd name="T80" fmla="*/ 54 w 160"/>
              <a:gd name="T81" fmla="*/ 109 h 176"/>
              <a:gd name="T82" fmla="*/ 57 w 160"/>
              <a:gd name="T83" fmla="*/ 127 h 176"/>
              <a:gd name="T84" fmla="*/ 41 w 160"/>
              <a:gd name="T85" fmla="*/ 128 h 176"/>
              <a:gd name="T86" fmla="*/ 35 w 160"/>
              <a:gd name="T87" fmla="*/ 53 h 176"/>
              <a:gd name="T88" fmla="*/ 56 w 160"/>
              <a:gd name="T89" fmla="*/ 48 h 176"/>
              <a:gd name="T90" fmla="*/ 78 w 160"/>
              <a:gd name="T91" fmla="*/ 71 h 176"/>
              <a:gd name="T92" fmla="*/ 82 w 160"/>
              <a:gd name="T93" fmla="*/ 71 h 176"/>
              <a:gd name="T94" fmla="*/ 104 w 160"/>
              <a:gd name="T95" fmla="*/ 48 h 176"/>
              <a:gd name="T96" fmla="*/ 124 w 160"/>
              <a:gd name="T97" fmla="*/ 5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176">
                <a:moveTo>
                  <a:pt x="90" y="120"/>
                </a:moveTo>
                <a:cubicBezTo>
                  <a:pt x="88" y="120"/>
                  <a:pt x="86" y="121"/>
                  <a:pt x="86" y="124"/>
                </a:cubicBezTo>
                <a:cubicBezTo>
                  <a:pt x="86" y="126"/>
                  <a:pt x="88" y="128"/>
                  <a:pt x="90" y="128"/>
                </a:cubicBezTo>
                <a:cubicBezTo>
                  <a:pt x="92" y="128"/>
                  <a:pt x="94" y="126"/>
                  <a:pt x="94" y="124"/>
                </a:cubicBezTo>
                <a:cubicBezTo>
                  <a:pt x="94" y="121"/>
                  <a:pt x="92" y="120"/>
                  <a:pt x="90" y="120"/>
                </a:cubicBezTo>
                <a:moveTo>
                  <a:pt x="70" y="120"/>
                </a:moveTo>
                <a:cubicBezTo>
                  <a:pt x="68" y="120"/>
                  <a:pt x="66" y="121"/>
                  <a:pt x="66" y="124"/>
                </a:cubicBezTo>
                <a:cubicBezTo>
                  <a:pt x="66" y="126"/>
                  <a:pt x="68" y="128"/>
                  <a:pt x="70" y="128"/>
                </a:cubicBezTo>
                <a:cubicBezTo>
                  <a:pt x="72" y="128"/>
                  <a:pt x="74" y="126"/>
                  <a:pt x="74" y="124"/>
                </a:cubicBezTo>
                <a:cubicBezTo>
                  <a:pt x="74" y="121"/>
                  <a:pt x="72" y="120"/>
                  <a:pt x="70" y="120"/>
                </a:cubicBezTo>
                <a:moveTo>
                  <a:pt x="147" y="34"/>
                </a:moveTo>
                <a:cubicBezTo>
                  <a:pt x="93" y="3"/>
                  <a:pt x="93" y="3"/>
                  <a:pt x="93" y="3"/>
                </a:cubicBezTo>
                <a:cubicBezTo>
                  <a:pt x="90" y="1"/>
                  <a:pt x="85" y="0"/>
                  <a:pt x="80" y="0"/>
                </a:cubicBezTo>
                <a:cubicBezTo>
                  <a:pt x="75" y="0"/>
                  <a:pt x="71" y="1"/>
                  <a:pt x="67" y="3"/>
                </a:cubicBezTo>
                <a:cubicBezTo>
                  <a:pt x="13" y="34"/>
                  <a:pt x="13" y="34"/>
                  <a:pt x="13" y="34"/>
                </a:cubicBezTo>
                <a:cubicBezTo>
                  <a:pt x="6" y="38"/>
                  <a:pt x="0" y="48"/>
                  <a:pt x="0" y="57"/>
                </a:cubicBezTo>
                <a:cubicBezTo>
                  <a:pt x="0" y="119"/>
                  <a:pt x="0" y="119"/>
                  <a:pt x="0" y="119"/>
                </a:cubicBezTo>
                <a:cubicBezTo>
                  <a:pt x="0" y="127"/>
                  <a:pt x="6" y="137"/>
                  <a:pt x="13" y="141"/>
                </a:cubicBezTo>
                <a:cubicBezTo>
                  <a:pt x="67" y="173"/>
                  <a:pt x="67" y="173"/>
                  <a:pt x="67" y="173"/>
                </a:cubicBezTo>
                <a:cubicBezTo>
                  <a:pt x="70" y="175"/>
                  <a:pt x="75" y="176"/>
                  <a:pt x="80" y="176"/>
                </a:cubicBezTo>
                <a:cubicBezTo>
                  <a:pt x="85" y="176"/>
                  <a:pt x="89" y="175"/>
                  <a:pt x="93" y="173"/>
                </a:cubicBezTo>
                <a:cubicBezTo>
                  <a:pt x="147" y="141"/>
                  <a:pt x="147" y="141"/>
                  <a:pt x="147" y="141"/>
                </a:cubicBezTo>
                <a:cubicBezTo>
                  <a:pt x="154" y="137"/>
                  <a:pt x="160" y="127"/>
                  <a:pt x="160" y="119"/>
                </a:cubicBezTo>
                <a:cubicBezTo>
                  <a:pt x="160" y="57"/>
                  <a:pt x="160" y="57"/>
                  <a:pt x="160" y="57"/>
                </a:cubicBezTo>
                <a:cubicBezTo>
                  <a:pt x="160" y="48"/>
                  <a:pt x="154" y="38"/>
                  <a:pt x="147" y="34"/>
                </a:cubicBezTo>
                <a:moveTo>
                  <a:pt x="152" y="119"/>
                </a:moveTo>
                <a:cubicBezTo>
                  <a:pt x="152" y="125"/>
                  <a:pt x="148" y="132"/>
                  <a:pt x="143" y="135"/>
                </a:cubicBezTo>
                <a:cubicBezTo>
                  <a:pt x="89" y="166"/>
                  <a:pt x="89" y="166"/>
                  <a:pt x="89" y="166"/>
                </a:cubicBezTo>
                <a:cubicBezTo>
                  <a:pt x="87" y="167"/>
                  <a:pt x="84" y="168"/>
                  <a:pt x="80" y="168"/>
                </a:cubicBezTo>
                <a:cubicBezTo>
                  <a:pt x="76" y="168"/>
                  <a:pt x="73" y="167"/>
                  <a:pt x="71" y="166"/>
                </a:cubicBezTo>
                <a:cubicBezTo>
                  <a:pt x="17" y="135"/>
                  <a:pt x="17" y="135"/>
                  <a:pt x="17" y="135"/>
                </a:cubicBezTo>
                <a:cubicBezTo>
                  <a:pt x="12" y="132"/>
                  <a:pt x="8" y="125"/>
                  <a:pt x="8" y="119"/>
                </a:cubicBezTo>
                <a:cubicBezTo>
                  <a:pt x="8" y="57"/>
                  <a:pt x="8" y="57"/>
                  <a:pt x="8" y="57"/>
                </a:cubicBezTo>
                <a:cubicBezTo>
                  <a:pt x="8" y="51"/>
                  <a:pt x="12" y="44"/>
                  <a:pt x="17" y="41"/>
                </a:cubicBezTo>
                <a:cubicBezTo>
                  <a:pt x="71" y="10"/>
                  <a:pt x="71" y="10"/>
                  <a:pt x="71" y="10"/>
                </a:cubicBezTo>
                <a:cubicBezTo>
                  <a:pt x="73" y="9"/>
                  <a:pt x="76" y="8"/>
                  <a:pt x="80" y="8"/>
                </a:cubicBezTo>
                <a:cubicBezTo>
                  <a:pt x="84" y="8"/>
                  <a:pt x="87" y="9"/>
                  <a:pt x="89" y="10"/>
                </a:cubicBezTo>
                <a:cubicBezTo>
                  <a:pt x="143" y="41"/>
                  <a:pt x="143" y="41"/>
                  <a:pt x="143" y="41"/>
                </a:cubicBezTo>
                <a:cubicBezTo>
                  <a:pt x="148" y="44"/>
                  <a:pt x="152" y="51"/>
                  <a:pt x="152" y="57"/>
                </a:cubicBezTo>
                <a:lnTo>
                  <a:pt x="152" y="119"/>
                </a:lnTo>
                <a:close/>
                <a:moveTo>
                  <a:pt x="118" y="44"/>
                </a:moveTo>
                <a:cubicBezTo>
                  <a:pt x="104" y="44"/>
                  <a:pt x="104" y="44"/>
                  <a:pt x="104" y="44"/>
                </a:cubicBezTo>
                <a:cubicBezTo>
                  <a:pt x="100" y="44"/>
                  <a:pt x="97" y="45"/>
                  <a:pt x="94" y="48"/>
                </a:cubicBezTo>
                <a:cubicBezTo>
                  <a:pt x="88" y="54"/>
                  <a:pt x="83" y="62"/>
                  <a:pt x="80" y="67"/>
                </a:cubicBezTo>
                <a:cubicBezTo>
                  <a:pt x="77" y="62"/>
                  <a:pt x="72" y="53"/>
                  <a:pt x="66" y="48"/>
                </a:cubicBezTo>
                <a:cubicBezTo>
                  <a:pt x="63" y="45"/>
                  <a:pt x="60" y="44"/>
                  <a:pt x="56" y="44"/>
                </a:cubicBezTo>
                <a:cubicBezTo>
                  <a:pt x="42" y="44"/>
                  <a:pt x="42" y="44"/>
                  <a:pt x="42" y="44"/>
                </a:cubicBezTo>
                <a:cubicBezTo>
                  <a:pt x="36" y="44"/>
                  <a:pt x="32" y="48"/>
                  <a:pt x="32" y="53"/>
                </a:cubicBezTo>
                <a:cubicBezTo>
                  <a:pt x="32" y="122"/>
                  <a:pt x="32" y="122"/>
                  <a:pt x="32" y="122"/>
                </a:cubicBezTo>
                <a:cubicBezTo>
                  <a:pt x="32" y="127"/>
                  <a:pt x="36" y="132"/>
                  <a:pt x="42" y="132"/>
                </a:cubicBezTo>
                <a:cubicBezTo>
                  <a:pt x="56" y="132"/>
                  <a:pt x="56" y="132"/>
                  <a:pt x="56" y="132"/>
                </a:cubicBezTo>
                <a:cubicBezTo>
                  <a:pt x="58" y="132"/>
                  <a:pt x="60" y="131"/>
                  <a:pt x="61" y="129"/>
                </a:cubicBezTo>
                <a:cubicBezTo>
                  <a:pt x="62" y="128"/>
                  <a:pt x="63" y="126"/>
                  <a:pt x="62" y="124"/>
                </a:cubicBezTo>
                <a:cubicBezTo>
                  <a:pt x="60" y="119"/>
                  <a:pt x="59" y="114"/>
                  <a:pt x="58" y="108"/>
                </a:cubicBezTo>
                <a:cubicBezTo>
                  <a:pt x="54" y="85"/>
                  <a:pt x="55" y="72"/>
                  <a:pt x="57" y="71"/>
                </a:cubicBezTo>
                <a:cubicBezTo>
                  <a:pt x="59" y="71"/>
                  <a:pt x="66" y="83"/>
                  <a:pt x="70" y="106"/>
                </a:cubicBezTo>
                <a:cubicBezTo>
                  <a:pt x="70" y="107"/>
                  <a:pt x="70" y="107"/>
                  <a:pt x="71" y="107"/>
                </a:cubicBezTo>
                <a:cubicBezTo>
                  <a:pt x="77" y="109"/>
                  <a:pt x="84" y="109"/>
                  <a:pt x="89" y="107"/>
                </a:cubicBezTo>
                <a:cubicBezTo>
                  <a:pt x="90" y="107"/>
                  <a:pt x="90" y="107"/>
                  <a:pt x="90" y="106"/>
                </a:cubicBezTo>
                <a:cubicBezTo>
                  <a:pt x="94" y="83"/>
                  <a:pt x="101" y="71"/>
                  <a:pt x="103" y="71"/>
                </a:cubicBezTo>
                <a:cubicBezTo>
                  <a:pt x="105" y="72"/>
                  <a:pt x="106" y="85"/>
                  <a:pt x="102" y="108"/>
                </a:cubicBezTo>
                <a:cubicBezTo>
                  <a:pt x="100" y="113"/>
                  <a:pt x="99" y="119"/>
                  <a:pt x="98" y="124"/>
                </a:cubicBezTo>
                <a:cubicBezTo>
                  <a:pt x="97" y="126"/>
                  <a:pt x="97" y="128"/>
                  <a:pt x="98" y="129"/>
                </a:cubicBezTo>
                <a:cubicBezTo>
                  <a:pt x="100" y="131"/>
                  <a:pt x="101" y="132"/>
                  <a:pt x="103" y="132"/>
                </a:cubicBezTo>
                <a:cubicBezTo>
                  <a:pt x="118" y="132"/>
                  <a:pt x="118" y="132"/>
                  <a:pt x="118" y="132"/>
                </a:cubicBezTo>
                <a:cubicBezTo>
                  <a:pt x="123" y="132"/>
                  <a:pt x="128" y="127"/>
                  <a:pt x="128" y="122"/>
                </a:cubicBezTo>
                <a:cubicBezTo>
                  <a:pt x="128" y="53"/>
                  <a:pt x="128" y="53"/>
                  <a:pt x="128" y="53"/>
                </a:cubicBezTo>
                <a:cubicBezTo>
                  <a:pt x="128" y="48"/>
                  <a:pt x="124" y="44"/>
                  <a:pt x="118" y="44"/>
                </a:cubicBezTo>
                <a:moveTo>
                  <a:pt x="124" y="122"/>
                </a:moveTo>
                <a:cubicBezTo>
                  <a:pt x="124" y="125"/>
                  <a:pt x="122" y="128"/>
                  <a:pt x="118" y="128"/>
                </a:cubicBezTo>
                <a:cubicBezTo>
                  <a:pt x="104" y="128"/>
                  <a:pt x="104" y="128"/>
                  <a:pt x="104" y="128"/>
                </a:cubicBezTo>
                <a:cubicBezTo>
                  <a:pt x="103" y="128"/>
                  <a:pt x="102" y="127"/>
                  <a:pt x="102" y="127"/>
                </a:cubicBezTo>
                <a:cubicBezTo>
                  <a:pt x="102" y="127"/>
                  <a:pt x="102" y="126"/>
                  <a:pt x="102" y="125"/>
                </a:cubicBezTo>
                <a:cubicBezTo>
                  <a:pt x="103" y="120"/>
                  <a:pt x="104" y="115"/>
                  <a:pt x="106" y="109"/>
                </a:cubicBezTo>
                <a:cubicBezTo>
                  <a:pt x="109" y="93"/>
                  <a:pt x="110" y="74"/>
                  <a:pt x="106" y="69"/>
                </a:cubicBezTo>
                <a:cubicBezTo>
                  <a:pt x="106" y="67"/>
                  <a:pt x="104" y="67"/>
                  <a:pt x="104" y="67"/>
                </a:cubicBezTo>
                <a:cubicBezTo>
                  <a:pt x="103" y="67"/>
                  <a:pt x="103" y="67"/>
                  <a:pt x="103" y="67"/>
                </a:cubicBezTo>
                <a:cubicBezTo>
                  <a:pt x="94" y="67"/>
                  <a:pt x="87" y="97"/>
                  <a:pt x="86" y="104"/>
                </a:cubicBezTo>
                <a:cubicBezTo>
                  <a:pt x="82" y="105"/>
                  <a:pt x="77" y="105"/>
                  <a:pt x="73" y="104"/>
                </a:cubicBezTo>
                <a:cubicBezTo>
                  <a:pt x="72" y="97"/>
                  <a:pt x="64" y="65"/>
                  <a:pt x="56" y="67"/>
                </a:cubicBezTo>
                <a:cubicBezTo>
                  <a:pt x="55" y="67"/>
                  <a:pt x="54" y="67"/>
                  <a:pt x="53" y="69"/>
                </a:cubicBezTo>
                <a:cubicBezTo>
                  <a:pt x="49" y="74"/>
                  <a:pt x="50" y="93"/>
                  <a:pt x="54" y="109"/>
                </a:cubicBezTo>
                <a:cubicBezTo>
                  <a:pt x="55" y="115"/>
                  <a:pt x="56" y="120"/>
                  <a:pt x="58" y="125"/>
                </a:cubicBezTo>
                <a:cubicBezTo>
                  <a:pt x="58" y="126"/>
                  <a:pt x="58" y="127"/>
                  <a:pt x="57" y="127"/>
                </a:cubicBezTo>
                <a:cubicBezTo>
                  <a:pt x="57" y="127"/>
                  <a:pt x="56" y="128"/>
                  <a:pt x="56" y="128"/>
                </a:cubicBezTo>
                <a:cubicBezTo>
                  <a:pt x="41" y="128"/>
                  <a:pt x="41" y="128"/>
                  <a:pt x="41" y="128"/>
                </a:cubicBezTo>
                <a:cubicBezTo>
                  <a:pt x="38" y="128"/>
                  <a:pt x="35" y="125"/>
                  <a:pt x="35" y="122"/>
                </a:cubicBezTo>
                <a:cubicBezTo>
                  <a:pt x="35" y="53"/>
                  <a:pt x="35" y="53"/>
                  <a:pt x="35" y="53"/>
                </a:cubicBezTo>
                <a:cubicBezTo>
                  <a:pt x="35" y="50"/>
                  <a:pt x="38" y="48"/>
                  <a:pt x="41" y="48"/>
                </a:cubicBezTo>
                <a:cubicBezTo>
                  <a:pt x="56" y="48"/>
                  <a:pt x="56" y="48"/>
                  <a:pt x="56" y="48"/>
                </a:cubicBezTo>
                <a:cubicBezTo>
                  <a:pt x="58" y="48"/>
                  <a:pt x="61" y="49"/>
                  <a:pt x="63" y="51"/>
                </a:cubicBezTo>
                <a:cubicBezTo>
                  <a:pt x="70" y="58"/>
                  <a:pt x="78" y="71"/>
                  <a:pt x="78" y="71"/>
                </a:cubicBezTo>
                <a:cubicBezTo>
                  <a:pt x="79" y="72"/>
                  <a:pt x="80" y="72"/>
                  <a:pt x="80" y="72"/>
                </a:cubicBezTo>
                <a:cubicBezTo>
                  <a:pt x="81" y="72"/>
                  <a:pt x="81" y="72"/>
                  <a:pt x="82" y="71"/>
                </a:cubicBezTo>
                <a:cubicBezTo>
                  <a:pt x="82" y="71"/>
                  <a:pt x="90" y="58"/>
                  <a:pt x="97" y="51"/>
                </a:cubicBezTo>
                <a:cubicBezTo>
                  <a:pt x="99" y="49"/>
                  <a:pt x="102" y="48"/>
                  <a:pt x="104" y="48"/>
                </a:cubicBezTo>
                <a:cubicBezTo>
                  <a:pt x="118" y="48"/>
                  <a:pt x="118" y="48"/>
                  <a:pt x="118" y="48"/>
                </a:cubicBezTo>
                <a:cubicBezTo>
                  <a:pt x="122" y="48"/>
                  <a:pt x="124" y="50"/>
                  <a:pt x="124" y="53"/>
                </a:cubicBezTo>
                <a:lnTo>
                  <a:pt x="124" y="122"/>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7" name="Freeform 80"/>
          <p:cNvSpPr>
            <a:spLocks noEditPoints="1"/>
          </p:cNvSpPr>
          <p:nvPr/>
        </p:nvSpPr>
        <p:spPr bwMode="auto">
          <a:xfrm>
            <a:off x="9257478" y="5209922"/>
            <a:ext cx="312656" cy="352333"/>
          </a:xfrm>
          <a:custGeom>
            <a:avLst/>
            <a:gdLst>
              <a:gd name="T0" fmla="*/ 80 w 160"/>
              <a:gd name="T1" fmla="*/ 71 h 177"/>
              <a:gd name="T2" fmla="*/ 96 w 160"/>
              <a:gd name="T3" fmla="*/ 60 h 177"/>
              <a:gd name="T4" fmla="*/ 82 w 160"/>
              <a:gd name="T5" fmla="*/ 35 h 177"/>
              <a:gd name="T6" fmla="*/ 64 w 160"/>
              <a:gd name="T7" fmla="*/ 46 h 177"/>
              <a:gd name="T8" fmla="*/ 68 w 160"/>
              <a:gd name="T9" fmla="*/ 46 h 177"/>
              <a:gd name="T10" fmla="*/ 92 w 160"/>
              <a:gd name="T11" fmla="*/ 60 h 177"/>
              <a:gd name="T12" fmla="*/ 68 w 160"/>
              <a:gd name="T13" fmla="*/ 46 h 177"/>
              <a:gd name="T14" fmla="*/ 24 w 160"/>
              <a:gd name="T15" fmla="*/ 115 h 177"/>
              <a:gd name="T16" fmla="*/ 44 w 160"/>
              <a:gd name="T17" fmla="*/ 135 h 177"/>
              <a:gd name="T18" fmla="*/ 44 w 160"/>
              <a:gd name="T19" fmla="*/ 106 h 177"/>
              <a:gd name="T20" fmla="*/ 44 w 160"/>
              <a:gd name="T21" fmla="*/ 131 h 177"/>
              <a:gd name="T22" fmla="*/ 28 w 160"/>
              <a:gd name="T23" fmla="*/ 115 h 177"/>
              <a:gd name="T24" fmla="*/ 48 w 160"/>
              <a:gd name="T25" fmla="*/ 115 h 177"/>
              <a:gd name="T26" fmla="*/ 78 w 160"/>
              <a:gd name="T27" fmla="*/ 77 h 177"/>
              <a:gd name="T28" fmla="*/ 82 w 160"/>
              <a:gd name="T29" fmla="*/ 100 h 177"/>
              <a:gd name="T30" fmla="*/ 151 w 160"/>
              <a:gd name="T31" fmla="*/ 37 h 177"/>
              <a:gd name="T32" fmla="*/ 10 w 160"/>
              <a:gd name="T33" fmla="*/ 37 h 177"/>
              <a:gd name="T34" fmla="*/ 10 w 160"/>
              <a:gd name="T35" fmla="*/ 140 h 177"/>
              <a:gd name="T36" fmla="*/ 90 w 160"/>
              <a:gd name="T37" fmla="*/ 174 h 177"/>
              <a:gd name="T38" fmla="*/ 160 w 160"/>
              <a:gd name="T39" fmla="*/ 53 h 177"/>
              <a:gd name="T40" fmla="*/ 147 w 160"/>
              <a:gd name="T41" fmla="*/ 133 h 177"/>
              <a:gd name="T42" fmla="*/ 14 w 160"/>
              <a:gd name="T43" fmla="*/ 133 h 177"/>
              <a:gd name="T44" fmla="*/ 14 w 160"/>
              <a:gd name="T45" fmla="*/ 44 h 177"/>
              <a:gd name="T46" fmla="*/ 85 w 160"/>
              <a:gd name="T47" fmla="*/ 10 h 177"/>
              <a:gd name="T48" fmla="*/ 152 w 160"/>
              <a:gd name="T49" fmla="*/ 125 h 177"/>
              <a:gd name="T50" fmla="*/ 108 w 160"/>
              <a:gd name="T51" fmla="*/ 115 h 177"/>
              <a:gd name="T52" fmla="*/ 128 w 160"/>
              <a:gd name="T53" fmla="*/ 135 h 177"/>
              <a:gd name="T54" fmla="*/ 128 w 160"/>
              <a:gd name="T55" fmla="*/ 106 h 177"/>
              <a:gd name="T56" fmla="*/ 117 w 160"/>
              <a:gd name="T57" fmla="*/ 131 h 177"/>
              <a:gd name="T58" fmla="*/ 117 w 160"/>
              <a:gd name="T59" fmla="*/ 110 h 177"/>
              <a:gd name="T60" fmla="*/ 132 w 160"/>
              <a:gd name="T61" fmla="*/ 126 h 177"/>
              <a:gd name="T62" fmla="*/ 124 w 160"/>
              <a:gd name="T63" fmla="*/ 99 h 177"/>
              <a:gd name="T64" fmla="*/ 95 w 160"/>
              <a:gd name="T65" fmla="*/ 75 h 177"/>
              <a:gd name="T66" fmla="*/ 86 w 160"/>
              <a:gd name="T67" fmla="*/ 106 h 177"/>
              <a:gd name="T68" fmla="*/ 66 w 160"/>
              <a:gd name="T69" fmla="*/ 126 h 177"/>
              <a:gd name="T70" fmla="*/ 94 w 160"/>
              <a:gd name="T71" fmla="*/ 126 h 177"/>
              <a:gd name="T72" fmla="*/ 90 w 160"/>
              <a:gd name="T73" fmla="*/ 126 h 177"/>
              <a:gd name="T74" fmla="*/ 75 w 160"/>
              <a:gd name="T75" fmla="*/ 131 h 177"/>
              <a:gd name="T76" fmla="*/ 75 w 160"/>
              <a:gd name="T77" fmla="*/ 110 h 177"/>
              <a:gd name="T78" fmla="*/ 90 w 160"/>
              <a:gd name="T79" fmla="*/ 126 h 177"/>
              <a:gd name="T80" fmla="*/ 37 w 160"/>
              <a:gd name="T81" fmla="*/ 102 h 177"/>
              <a:gd name="T82" fmla="*/ 65 w 160"/>
              <a:gd name="T83" fmla="*/ 7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177">
                <a:moveTo>
                  <a:pt x="66" y="63"/>
                </a:moveTo>
                <a:cubicBezTo>
                  <a:pt x="78" y="71"/>
                  <a:pt x="78" y="71"/>
                  <a:pt x="78" y="71"/>
                </a:cubicBezTo>
                <a:cubicBezTo>
                  <a:pt x="79" y="71"/>
                  <a:pt x="80" y="71"/>
                  <a:pt x="80" y="71"/>
                </a:cubicBezTo>
                <a:cubicBezTo>
                  <a:pt x="81" y="71"/>
                  <a:pt x="81" y="71"/>
                  <a:pt x="82" y="71"/>
                </a:cubicBezTo>
                <a:cubicBezTo>
                  <a:pt x="94" y="63"/>
                  <a:pt x="94" y="63"/>
                  <a:pt x="94" y="63"/>
                </a:cubicBezTo>
                <a:cubicBezTo>
                  <a:pt x="95" y="63"/>
                  <a:pt x="96" y="61"/>
                  <a:pt x="96" y="60"/>
                </a:cubicBezTo>
                <a:cubicBezTo>
                  <a:pt x="96" y="46"/>
                  <a:pt x="96" y="46"/>
                  <a:pt x="96" y="46"/>
                </a:cubicBezTo>
                <a:cubicBezTo>
                  <a:pt x="96" y="44"/>
                  <a:pt x="95" y="43"/>
                  <a:pt x="94" y="43"/>
                </a:cubicBezTo>
                <a:cubicBezTo>
                  <a:pt x="82" y="35"/>
                  <a:pt x="82" y="35"/>
                  <a:pt x="82" y="35"/>
                </a:cubicBezTo>
                <a:cubicBezTo>
                  <a:pt x="81" y="35"/>
                  <a:pt x="79" y="35"/>
                  <a:pt x="78" y="35"/>
                </a:cubicBezTo>
                <a:cubicBezTo>
                  <a:pt x="66" y="43"/>
                  <a:pt x="66" y="43"/>
                  <a:pt x="66" y="43"/>
                </a:cubicBezTo>
                <a:cubicBezTo>
                  <a:pt x="65" y="43"/>
                  <a:pt x="64" y="44"/>
                  <a:pt x="64" y="46"/>
                </a:cubicBezTo>
                <a:cubicBezTo>
                  <a:pt x="64" y="60"/>
                  <a:pt x="64" y="60"/>
                  <a:pt x="64" y="60"/>
                </a:cubicBezTo>
                <a:cubicBezTo>
                  <a:pt x="64" y="61"/>
                  <a:pt x="65" y="63"/>
                  <a:pt x="66" y="63"/>
                </a:cubicBezTo>
                <a:moveTo>
                  <a:pt x="68" y="46"/>
                </a:moveTo>
                <a:cubicBezTo>
                  <a:pt x="80" y="39"/>
                  <a:pt x="80" y="39"/>
                  <a:pt x="80" y="39"/>
                </a:cubicBezTo>
                <a:cubicBezTo>
                  <a:pt x="92" y="46"/>
                  <a:pt x="92" y="46"/>
                  <a:pt x="92" y="46"/>
                </a:cubicBezTo>
                <a:cubicBezTo>
                  <a:pt x="92" y="60"/>
                  <a:pt x="92" y="60"/>
                  <a:pt x="92" y="60"/>
                </a:cubicBezTo>
                <a:cubicBezTo>
                  <a:pt x="80" y="67"/>
                  <a:pt x="80" y="67"/>
                  <a:pt x="80" y="67"/>
                </a:cubicBezTo>
                <a:cubicBezTo>
                  <a:pt x="68" y="60"/>
                  <a:pt x="68" y="60"/>
                  <a:pt x="68" y="60"/>
                </a:cubicBezTo>
                <a:lnTo>
                  <a:pt x="68" y="46"/>
                </a:lnTo>
                <a:close/>
                <a:moveTo>
                  <a:pt x="44" y="106"/>
                </a:moveTo>
                <a:cubicBezTo>
                  <a:pt x="33" y="106"/>
                  <a:pt x="33" y="106"/>
                  <a:pt x="33" y="106"/>
                </a:cubicBezTo>
                <a:cubicBezTo>
                  <a:pt x="28" y="106"/>
                  <a:pt x="24" y="110"/>
                  <a:pt x="24" y="115"/>
                </a:cubicBezTo>
                <a:cubicBezTo>
                  <a:pt x="24" y="126"/>
                  <a:pt x="24" y="126"/>
                  <a:pt x="24" y="126"/>
                </a:cubicBezTo>
                <a:cubicBezTo>
                  <a:pt x="24" y="131"/>
                  <a:pt x="28" y="135"/>
                  <a:pt x="33" y="135"/>
                </a:cubicBezTo>
                <a:cubicBezTo>
                  <a:pt x="44" y="135"/>
                  <a:pt x="44" y="135"/>
                  <a:pt x="44" y="135"/>
                </a:cubicBezTo>
                <a:cubicBezTo>
                  <a:pt x="48" y="135"/>
                  <a:pt x="52" y="131"/>
                  <a:pt x="52" y="126"/>
                </a:cubicBezTo>
                <a:cubicBezTo>
                  <a:pt x="52" y="115"/>
                  <a:pt x="52" y="115"/>
                  <a:pt x="52" y="115"/>
                </a:cubicBezTo>
                <a:cubicBezTo>
                  <a:pt x="52" y="110"/>
                  <a:pt x="48" y="106"/>
                  <a:pt x="44" y="106"/>
                </a:cubicBezTo>
                <a:moveTo>
                  <a:pt x="48" y="126"/>
                </a:moveTo>
                <a:cubicBezTo>
                  <a:pt x="48" y="126"/>
                  <a:pt x="48" y="126"/>
                  <a:pt x="48" y="126"/>
                </a:cubicBezTo>
                <a:cubicBezTo>
                  <a:pt x="48" y="129"/>
                  <a:pt x="46" y="131"/>
                  <a:pt x="44" y="131"/>
                </a:cubicBezTo>
                <a:cubicBezTo>
                  <a:pt x="33" y="131"/>
                  <a:pt x="33" y="131"/>
                  <a:pt x="33" y="131"/>
                </a:cubicBezTo>
                <a:cubicBezTo>
                  <a:pt x="30" y="131"/>
                  <a:pt x="28" y="129"/>
                  <a:pt x="28" y="126"/>
                </a:cubicBezTo>
                <a:cubicBezTo>
                  <a:pt x="28" y="115"/>
                  <a:pt x="28" y="115"/>
                  <a:pt x="28" y="115"/>
                </a:cubicBezTo>
                <a:cubicBezTo>
                  <a:pt x="28" y="112"/>
                  <a:pt x="30" y="110"/>
                  <a:pt x="33" y="110"/>
                </a:cubicBezTo>
                <a:cubicBezTo>
                  <a:pt x="44" y="110"/>
                  <a:pt x="44" y="110"/>
                  <a:pt x="44" y="110"/>
                </a:cubicBezTo>
                <a:cubicBezTo>
                  <a:pt x="46" y="110"/>
                  <a:pt x="48" y="112"/>
                  <a:pt x="48" y="115"/>
                </a:cubicBezTo>
                <a:lnTo>
                  <a:pt x="48" y="126"/>
                </a:lnTo>
                <a:close/>
                <a:moveTo>
                  <a:pt x="80" y="75"/>
                </a:moveTo>
                <a:cubicBezTo>
                  <a:pt x="79" y="75"/>
                  <a:pt x="78" y="76"/>
                  <a:pt x="78" y="77"/>
                </a:cubicBezTo>
                <a:cubicBezTo>
                  <a:pt x="78" y="100"/>
                  <a:pt x="78" y="100"/>
                  <a:pt x="78" y="100"/>
                </a:cubicBezTo>
                <a:cubicBezTo>
                  <a:pt x="78" y="101"/>
                  <a:pt x="79" y="102"/>
                  <a:pt x="80" y="102"/>
                </a:cubicBezTo>
                <a:cubicBezTo>
                  <a:pt x="81" y="102"/>
                  <a:pt x="82" y="101"/>
                  <a:pt x="82" y="100"/>
                </a:cubicBezTo>
                <a:cubicBezTo>
                  <a:pt x="82" y="77"/>
                  <a:pt x="82" y="77"/>
                  <a:pt x="82" y="77"/>
                </a:cubicBezTo>
                <a:cubicBezTo>
                  <a:pt x="82" y="76"/>
                  <a:pt x="81" y="75"/>
                  <a:pt x="80" y="75"/>
                </a:cubicBezTo>
                <a:moveTo>
                  <a:pt x="151" y="37"/>
                </a:moveTo>
                <a:cubicBezTo>
                  <a:pt x="90" y="3"/>
                  <a:pt x="90" y="3"/>
                  <a:pt x="90" y="3"/>
                </a:cubicBezTo>
                <a:cubicBezTo>
                  <a:pt x="84" y="0"/>
                  <a:pt x="76" y="0"/>
                  <a:pt x="71" y="3"/>
                </a:cubicBezTo>
                <a:cubicBezTo>
                  <a:pt x="10" y="37"/>
                  <a:pt x="10" y="37"/>
                  <a:pt x="10" y="37"/>
                </a:cubicBezTo>
                <a:cubicBezTo>
                  <a:pt x="4" y="40"/>
                  <a:pt x="0" y="47"/>
                  <a:pt x="0" y="53"/>
                </a:cubicBezTo>
                <a:cubicBezTo>
                  <a:pt x="0" y="125"/>
                  <a:pt x="0" y="125"/>
                  <a:pt x="0" y="125"/>
                </a:cubicBezTo>
                <a:cubicBezTo>
                  <a:pt x="0" y="131"/>
                  <a:pt x="4" y="138"/>
                  <a:pt x="10" y="140"/>
                </a:cubicBezTo>
                <a:cubicBezTo>
                  <a:pt x="71" y="174"/>
                  <a:pt x="71" y="174"/>
                  <a:pt x="71" y="174"/>
                </a:cubicBezTo>
                <a:cubicBezTo>
                  <a:pt x="73" y="176"/>
                  <a:pt x="77" y="177"/>
                  <a:pt x="80" y="177"/>
                </a:cubicBezTo>
                <a:cubicBezTo>
                  <a:pt x="84" y="177"/>
                  <a:pt x="87" y="176"/>
                  <a:pt x="90" y="174"/>
                </a:cubicBezTo>
                <a:cubicBezTo>
                  <a:pt x="151" y="140"/>
                  <a:pt x="151" y="140"/>
                  <a:pt x="151" y="140"/>
                </a:cubicBezTo>
                <a:cubicBezTo>
                  <a:pt x="156" y="138"/>
                  <a:pt x="160" y="131"/>
                  <a:pt x="160" y="125"/>
                </a:cubicBezTo>
                <a:cubicBezTo>
                  <a:pt x="160" y="53"/>
                  <a:pt x="160" y="53"/>
                  <a:pt x="160" y="53"/>
                </a:cubicBezTo>
                <a:cubicBezTo>
                  <a:pt x="160" y="47"/>
                  <a:pt x="156" y="40"/>
                  <a:pt x="151" y="37"/>
                </a:cubicBezTo>
                <a:moveTo>
                  <a:pt x="152" y="125"/>
                </a:moveTo>
                <a:cubicBezTo>
                  <a:pt x="152" y="128"/>
                  <a:pt x="149" y="132"/>
                  <a:pt x="147" y="133"/>
                </a:cubicBezTo>
                <a:cubicBezTo>
                  <a:pt x="85" y="167"/>
                  <a:pt x="85" y="167"/>
                  <a:pt x="85" y="167"/>
                </a:cubicBezTo>
                <a:cubicBezTo>
                  <a:pt x="83" y="169"/>
                  <a:pt x="78" y="169"/>
                  <a:pt x="75" y="167"/>
                </a:cubicBezTo>
                <a:cubicBezTo>
                  <a:pt x="14" y="133"/>
                  <a:pt x="14" y="133"/>
                  <a:pt x="14" y="133"/>
                </a:cubicBezTo>
                <a:cubicBezTo>
                  <a:pt x="11" y="132"/>
                  <a:pt x="9" y="128"/>
                  <a:pt x="9" y="125"/>
                </a:cubicBezTo>
                <a:cubicBezTo>
                  <a:pt x="9" y="53"/>
                  <a:pt x="9" y="53"/>
                  <a:pt x="9" y="53"/>
                </a:cubicBezTo>
                <a:cubicBezTo>
                  <a:pt x="9" y="50"/>
                  <a:pt x="11" y="46"/>
                  <a:pt x="14" y="44"/>
                </a:cubicBezTo>
                <a:cubicBezTo>
                  <a:pt x="75" y="10"/>
                  <a:pt x="75" y="10"/>
                  <a:pt x="75" y="10"/>
                </a:cubicBezTo>
                <a:cubicBezTo>
                  <a:pt x="76" y="9"/>
                  <a:pt x="78" y="9"/>
                  <a:pt x="80" y="9"/>
                </a:cubicBezTo>
                <a:cubicBezTo>
                  <a:pt x="82" y="9"/>
                  <a:pt x="84" y="9"/>
                  <a:pt x="85" y="10"/>
                </a:cubicBezTo>
                <a:cubicBezTo>
                  <a:pt x="147" y="44"/>
                  <a:pt x="147" y="44"/>
                  <a:pt x="147" y="44"/>
                </a:cubicBezTo>
                <a:cubicBezTo>
                  <a:pt x="149" y="46"/>
                  <a:pt x="152" y="50"/>
                  <a:pt x="152" y="53"/>
                </a:cubicBezTo>
                <a:lnTo>
                  <a:pt x="152" y="125"/>
                </a:lnTo>
                <a:close/>
                <a:moveTo>
                  <a:pt x="128" y="106"/>
                </a:moveTo>
                <a:cubicBezTo>
                  <a:pt x="117" y="106"/>
                  <a:pt x="117" y="106"/>
                  <a:pt x="117" y="106"/>
                </a:cubicBezTo>
                <a:cubicBezTo>
                  <a:pt x="112" y="106"/>
                  <a:pt x="108" y="110"/>
                  <a:pt x="108" y="115"/>
                </a:cubicBezTo>
                <a:cubicBezTo>
                  <a:pt x="108" y="126"/>
                  <a:pt x="108" y="126"/>
                  <a:pt x="108" y="126"/>
                </a:cubicBezTo>
                <a:cubicBezTo>
                  <a:pt x="108" y="131"/>
                  <a:pt x="112" y="135"/>
                  <a:pt x="117" y="135"/>
                </a:cubicBezTo>
                <a:cubicBezTo>
                  <a:pt x="128" y="135"/>
                  <a:pt x="128" y="135"/>
                  <a:pt x="128" y="135"/>
                </a:cubicBezTo>
                <a:cubicBezTo>
                  <a:pt x="132" y="135"/>
                  <a:pt x="136" y="131"/>
                  <a:pt x="136" y="126"/>
                </a:cubicBezTo>
                <a:cubicBezTo>
                  <a:pt x="136" y="115"/>
                  <a:pt x="136" y="115"/>
                  <a:pt x="136" y="115"/>
                </a:cubicBezTo>
                <a:cubicBezTo>
                  <a:pt x="136" y="110"/>
                  <a:pt x="132" y="106"/>
                  <a:pt x="128" y="106"/>
                </a:cubicBezTo>
                <a:moveTo>
                  <a:pt x="132" y="126"/>
                </a:moveTo>
                <a:cubicBezTo>
                  <a:pt x="132" y="129"/>
                  <a:pt x="130" y="131"/>
                  <a:pt x="128" y="131"/>
                </a:cubicBezTo>
                <a:cubicBezTo>
                  <a:pt x="117" y="131"/>
                  <a:pt x="117" y="131"/>
                  <a:pt x="117" y="131"/>
                </a:cubicBezTo>
                <a:cubicBezTo>
                  <a:pt x="114" y="131"/>
                  <a:pt x="112" y="129"/>
                  <a:pt x="112" y="126"/>
                </a:cubicBezTo>
                <a:cubicBezTo>
                  <a:pt x="112" y="115"/>
                  <a:pt x="112" y="115"/>
                  <a:pt x="112" y="115"/>
                </a:cubicBezTo>
                <a:cubicBezTo>
                  <a:pt x="112" y="112"/>
                  <a:pt x="114" y="110"/>
                  <a:pt x="117" y="110"/>
                </a:cubicBezTo>
                <a:cubicBezTo>
                  <a:pt x="128" y="110"/>
                  <a:pt x="128" y="110"/>
                  <a:pt x="128" y="110"/>
                </a:cubicBezTo>
                <a:cubicBezTo>
                  <a:pt x="130" y="110"/>
                  <a:pt x="132" y="112"/>
                  <a:pt x="132" y="115"/>
                </a:cubicBezTo>
                <a:lnTo>
                  <a:pt x="132" y="126"/>
                </a:lnTo>
                <a:close/>
                <a:moveTo>
                  <a:pt x="122" y="102"/>
                </a:moveTo>
                <a:cubicBezTo>
                  <a:pt x="123" y="102"/>
                  <a:pt x="123" y="102"/>
                  <a:pt x="123" y="102"/>
                </a:cubicBezTo>
                <a:cubicBezTo>
                  <a:pt x="124" y="101"/>
                  <a:pt x="124" y="100"/>
                  <a:pt x="124" y="99"/>
                </a:cubicBezTo>
                <a:cubicBezTo>
                  <a:pt x="124" y="98"/>
                  <a:pt x="114" y="81"/>
                  <a:pt x="97" y="72"/>
                </a:cubicBezTo>
                <a:cubicBezTo>
                  <a:pt x="96" y="71"/>
                  <a:pt x="95" y="71"/>
                  <a:pt x="94" y="72"/>
                </a:cubicBezTo>
                <a:cubicBezTo>
                  <a:pt x="94" y="73"/>
                  <a:pt x="94" y="75"/>
                  <a:pt x="95" y="75"/>
                </a:cubicBezTo>
                <a:cubicBezTo>
                  <a:pt x="111" y="84"/>
                  <a:pt x="120" y="101"/>
                  <a:pt x="120" y="101"/>
                </a:cubicBezTo>
                <a:cubicBezTo>
                  <a:pt x="121" y="102"/>
                  <a:pt x="121" y="102"/>
                  <a:pt x="122" y="102"/>
                </a:cubicBezTo>
                <a:moveTo>
                  <a:pt x="86" y="106"/>
                </a:moveTo>
                <a:cubicBezTo>
                  <a:pt x="75" y="106"/>
                  <a:pt x="75" y="106"/>
                  <a:pt x="75" y="106"/>
                </a:cubicBezTo>
                <a:cubicBezTo>
                  <a:pt x="70" y="106"/>
                  <a:pt x="66" y="110"/>
                  <a:pt x="66" y="115"/>
                </a:cubicBezTo>
                <a:cubicBezTo>
                  <a:pt x="66" y="126"/>
                  <a:pt x="66" y="126"/>
                  <a:pt x="66" y="126"/>
                </a:cubicBezTo>
                <a:cubicBezTo>
                  <a:pt x="66" y="131"/>
                  <a:pt x="70" y="135"/>
                  <a:pt x="75" y="135"/>
                </a:cubicBezTo>
                <a:cubicBezTo>
                  <a:pt x="86" y="135"/>
                  <a:pt x="86" y="135"/>
                  <a:pt x="86" y="135"/>
                </a:cubicBezTo>
                <a:cubicBezTo>
                  <a:pt x="90" y="135"/>
                  <a:pt x="94" y="131"/>
                  <a:pt x="94" y="126"/>
                </a:cubicBezTo>
                <a:cubicBezTo>
                  <a:pt x="94" y="115"/>
                  <a:pt x="94" y="115"/>
                  <a:pt x="94" y="115"/>
                </a:cubicBezTo>
                <a:cubicBezTo>
                  <a:pt x="94" y="110"/>
                  <a:pt x="90" y="106"/>
                  <a:pt x="86" y="106"/>
                </a:cubicBezTo>
                <a:moveTo>
                  <a:pt x="90" y="126"/>
                </a:moveTo>
                <a:cubicBezTo>
                  <a:pt x="90" y="126"/>
                  <a:pt x="90" y="126"/>
                  <a:pt x="90" y="126"/>
                </a:cubicBezTo>
                <a:cubicBezTo>
                  <a:pt x="90" y="129"/>
                  <a:pt x="88" y="131"/>
                  <a:pt x="86" y="131"/>
                </a:cubicBezTo>
                <a:cubicBezTo>
                  <a:pt x="75" y="131"/>
                  <a:pt x="75" y="131"/>
                  <a:pt x="75" y="131"/>
                </a:cubicBezTo>
                <a:cubicBezTo>
                  <a:pt x="72" y="131"/>
                  <a:pt x="70" y="129"/>
                  <a:pt x="70" y="126"/>
                </a:cubicBezTo>
                <a:cubicBezTo>
                  <a:pt x="70" y="115"/>
                  <a:pt x="70" y="115"/>
                  <a:pt x="70" y="115"/>
                </a:cubicBezTo>
                <a:cubicBezTo>
                  <a:pt x="70" y="112"/>
                  <a:pt x="72" y="110"/>
                  <a:pt x="75" y="110"/>
                </a:cubicBezTo>
                <a:cubicBezTo>
                  <a:pt x="86" y="110"/>
                  <a:pt x="86" y="110"/>
                  <a:pt x="86" y="110"/>
                </a:cubicBezTo>
                <a:cubicBezTo>
                  <a:pt x="88" y="110"/>
                  <a:pt x="90" y="112"/>
                  <a:pt x="90" y="115"/>
                </a:cubicBezTo>
                <a:lnTo>
                  <a:pt x="90" y="126"/>
                </a:lnTo>
                <a:close/>
                <a:moveTo>
                  <a:pt x="63" y="72"/>
                </a:moveTo>
                <a:cubicBezTo>
                  <a:pt x="47" y="81"/>
                  <a:pt x="37" y="98"/>
                  <a:pt x="36" y="99"/>
                </a:cubicBezTo>
                <a:cubicBezTo>
                  <a:pt x="36" y="100"/>
                  <a:pt x="36" y="101"/>
                  <a:pt x="37" y="102"/>
                </a:cubicBezTo>
                <a:cubicBezTo>
                  <a:pt x="38" y="102"/>
                  <a:pt x="38" y="102"/>
                  <a:pt x="38" y="102"/>
                </a:cubicBezTo>
                <a:cubicBezTo>
                  <a:pt x="39" y="102"/>
                  <a:pt x="40" y="102"/>
                  <a:pt x="40" y="101"/>
                </a:cubicBezTo>
                <a:cubicBezTo>
                  <a:pt x="40" y="101"/>
                  <a:pt x="50" y="84"/>
                  <a:pt x="65" y="75"/>
                </a:cubicBezTo>
                <a:cubicBezTo>
                  <a:pt x="66" y="75"/>
                  <a:pt x="66" y="73"/>
                  <a:pt x="66" y="72"/>
                </a:cubicBezTo>
                <a:cubicBezTo>
                  <a:pt x="65" y="71"/>
                  <a:pt x="64" y="71"/>
                  <a:pt x="63" y="72"/>
                </a:cubicBezTo>
              </a:path>
            </a:pathLst>
          </a:custGeom>
          <a:solidFill>
            <a:srgbClr val="09020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8" name="Freeform 81"/>
          <p:cNvSpPr>
            <a:spLocks noEditPoints="1"/>
          </p:cNvSpPr>
          <p:nvPr/>
        </p:nvSpPr>
        <p:spPr bwMode="auto">
          <a:xfrm>
            <a:off x="10274800" y="5252772"/>
            <a:ext cx="344397" cy="269805"/>
          </a:xfrm>
          <a:custGeom>
            <a:avLst/>
            <a:gdLst>
              <a:gd name="T0" fmla="*/ 167 w 176"/>
              <a:gd name="T1" fmla="*/ 26 h 136"/>
              <a:gd name="T2" fmla="*/ 116 w 176"/>
              <a:gd name="T3" fmla="*/ 0 h 136"/>
              <a:gd name="T4" fmla="*/ 88 w 176"/>
              <a:gd name="T5" fmla="*/ 13 h 136"/>
              <a:gd name="T6" fmla="*/ 60 w 176"/>
              <a:gd name="T7" fmla="*/ 0 h 136"/>
              <a:gd name="T8" fmla="*/ 10 w 176"/>
              <a:gd name="T9" fmla="*/ 26 h 136"/>
              <a:gd name="T10" fmla="*/ 0 w 176"/>
              <a:gd name="T11" fmla="*/ 92 h 136"/>
              <a:gd name="T12" fmla="*/ 51 w 176"/>
              <a:gd name="T13" fmla="*/ 133 h 136"/>
              <a:gd name="T14" fmla="*/ 70 w 176"/>
              <a:gd name="T15" fmla="*/ 133 h 136"/>
              <a:gd name="T16" fmla="*/ 107 w 176"/>
              <a:gd name="T17" fmla="*/ 133 h 136"/>
              <a:gd name="T18" fmla="*/ 126 w 176"/>
              <a:gd name="T19" fmla="*/ 133 h 136"/>
              <a:gd name="T20" fmla="*/ 173 w 176"/>
              <a:gd name="T21" fmla="*/ 102 h 136"/>
              <a:gd name="T22" fmla="*/ 176 w 176"/>
              <a:gd name="T23" fmla="*/ 43 h 136"/>
              <a:gd name="T24" fmla="*/ 163 w 176"/>
              <a:gd name="T25" fmla="*/ 102 h 136"/>
              <a:gd name="T26" fmla="*/ 111 w 176"/>
              <a:gd name="T27" fmla="*/ 126 h 136"/>
              <a:gd name="T28" fmla="*/ 64 w 176"/>
              <a:gd name="T29" fmla="*/ 92 h 136"/>
              <a:gd name="T30" fmla="*/ 63 w 176"/>
              <a:gd name="T31" fmla="*/ 41 h 136"/>
              <a:gd name="T32" fmla="*/ 42 w 176"/>
              <a:gd name="T33" fmla="*/ 66 h 136"/>
              <a:gd name="T34" fmla="*/ 45 w 176"/>
              <a:gd name="T35" fmla="*/ 69 h 136"/>
              <a:gd name="T36" fmla="*/ 60 w 176"/>
              <a:gd name="T37" fmla="*/ 92 h 136"/>
              <a:gd name="T38" fmla="*/ 84 w 176"/>
              <a:gd name="T39" fmla="*/ 115 h 136"/>
              <a:gd name="T40" fmla="*/ 56 w 176"/>
              <a:gd name="T41" fmla="*/ 126 h 136"/>
              <a:gd name="T42" fmla="*/ 13 w 176"/>
              <a:gd name="T43" fmla="*/ 101 h 136"/>
              <a:gd name="T44" fmla="*/ 8 w 176"/>
              <a:gd name="T45" fmla="*/ 51 h 136"/>
              <a:gd name="T46" fmla="*/ 13 w 176"/>
              <a:gd name="T47" fmla="*/ 33 h 136"/>
              <a:gd name="T48" fmla="*/ 56 w 176"/>
              <a:gd name="T49" fmla="*/ 8 h 136"/>
              <a:gd name="T50" fmla="*/ 107 w 176"/>
              <a:gd name="T51" fmla="*/ 33 h 136"/>
              <a:gd name="T52" fmla="*/ 112 w 176"/>
              <a:gd name="T53" fmla="*/ 92 h 136"/>
              <a:gd name="T54" fmla="*/ 116 w 176"/>
              <a:gd name="T55" fmla="*/ 93 h 136"/>
              <a:gd name="T56" fmla="*/ 133 w 176"/>
              <a:gd name="T57" fmla="*/ 66 h 136"/>
              <a:gd name="T58" fmla="*/ 116 w 176"/>
              <a:gd name="T59" fmla="*/ 86 h 136"/>
              <a:gd name="T60" fmla="*/ 109 w 176"/>
              <a:gd name="T61" fmla="*/ 30 h 136"/>
              <a:gd name="T62" fmla="*/ 111 w 176"/>
              <a:gd name="T63" fmla="*/ 9 h 136"/>
              <a:gd name="T64" fmla="*/ 163 w 176"/>
              <a:gd name="T65" fmla="*/ 33 h 136"/>
              <a:gd name="T66" fmla="*/ 168 w 176"/>
              <a:gd name="T67" fmla="*/ 9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36">
                <a:moveTo>
                  <a:pt x="176" y="43"/>
                </a:moveTo>
                <a:cubicBezTo>
                  <a:pt x="176" y="37"/>
                  <a:pt x="172" y="29"/>
                  <a:pt x="167" y="26"/>
                </a:cubicBezTo>
                <a:cubicBezTo>
                  <a:pt x="126" y="2"/>
                  <a:pt x="126" y="2"/>
                  <a:pt x="126" y="2"/>
                </a:cubicBezTo>
                <a:cubicBezTo>
                  <a:pt x="123" y="1"/>
                  <a:pt x="120" y="0"/>
                  <a:pt x="116" y="0"/>
                </a:cubicBezTo>
                <a:cubicBezTo>
                  <a:pt x="112" y="0"/>
                  <a:pt x="109" y="1"/>
                  <a:pt x="106" y="2"/>
                </a:cubicBezTo>
                <a:cubicBezTo>
                  <a:pt x="88" y="13"/>
                  <a:pt x="88" y="13"/>
                  <a:pt x="88" y="13"/>
                </a:cubicBezTo>
                <a:cubicBezTo>
                  <a:pt x="70" y="2"/>
                  <a:pt x="70" y="2"/>
                  <a:pt x="70" y="2"/>
                </a:cubicBezTo>
                <a:cubicBezTo>
                  <a:pt x="67" y="1"/>
                  <a:pt x="64" y="0"/>
                  <a:pt x="60" y="0"/>
                </a:cubicBezTo>
                <a:cubicBezTo>
                  <a:pt x="56" y="0"/>
                  <a:pt x="53" y="1"/>
                  <a:pt x="50" y="2"/>
                </a:cubicBezTo>
                <a:cubicBezTo>
                  <a:pt x="10" y="26"/>
                  <a:pt x="10" y="26"/>
                  <a:pt x="10" y="26"/>
                </a:cubicBezTo>
                <a:cubicBezTo>
                  <a:pt x="4" y="29"/>
                  <a:pt x="0" y="37"/>
                  <a:pt x="0" y="44"/>
                </a:cubicBezTo>
                <a:cubicBezTo>
                  <a:pt x="0" y="92"/>
                  <a:pt x="0" y="92"/>
                  <a:pt x="0" y="92"/>
                </a:cubicBezTo>
                <a:cubicBezTo>
                  <a:pt x="0" y="98"/>
                  <a:pt x="5" y="106"/>
                  <a:pt x="10" y="109"/>
                </a:cubicBezTo>
                <a:cubicBezTo>
                  <a:pt x="51" y="133"/>
                  <a:pt x="51" y="133"/>
                  <a:pt x="51" y="133"/>
                </a:cubicBezTo>
                <a:cubicBezTo>
                  <a:pt x="54" y="135"/>
                  <a:pt x="57" y="136"/>
                  <a:pt x="60" y="136"/>
                </a:cubicBezTo>
                <a:cubicBezTo>
                  <a:pt x="64" y="136"/>
                  <a:pt x="68" y="135"/>
                  <a:pt x="70" y="133"/>
                </a:cubicBezTo>
                <a:cubicBezTo>
                  <a:pt x="88" y="122"/>
                  <a:pt x="88" y="122"/>
                  <a:pt x="88" y="122"/>
                </a:cubicBezTo>
                <a:cubicBezTo>
                  <a:pt x="107" y="133"/>
                  <a:pt x="107" y="133"/>
                  <a:pt x="107" y="133"/>
                </a:cubicBezTo>
                <a:cubicBezTo>
                  <a:pt x="110" y="135"/>
                  <a:pt x="113" y="136"/>
                  <a:pt x="116" y="136"/>
                </a:cubicBezTo>
                <a:cubicBezTo>
                  <a:pt x="120" y="136"/>
                  <a:pt x="124" y="135"/>
                  <a:pt x="126" y="133"/>
                </a:cubicBezTo>
                <a:cubicBezTo>
                  <a:pt x="167" y="109"/>
                  <a:pt x="167" y="109"/>
                  <a:pt x="167" y="109"/>
                </a:cubicBezTo>
                <a:cubicBezTo>
                  <a:pt x="169" y="108"/>
                  <a:pt x="172" y="105"/>
                  <a:pt x="173" y="102"/>
                </a:cubicBezTo>
                <a:cubicBezTo>
                  <a:pt x="175" y="98"/>
                  <a:pt x="176" y="95"/>
                  <a:pt x="176" y="92"/>
                </a:cubicBezTo>
                <a:lnTo>
                  <a:pt x="176" y="43"/>
                </a:lnTo>
                <a:close/>
                <a:moveTo>
                  <a:pt x="166" y="98"/>
                </a:moveTo>
                <a:cubicBezTo>
                  <a:pt x="165" y="99"/>
                  <a:pt x="164" y="101"/>
                  <a:pt x="163" y="102"/>
                </a:cubicBezTo>
                <a:cubicBezTo>
                  <a:pt x="121" y="126"/>
                  <a:pt x="121" y="126"/>
                  <a:pt x="121" y="126"/>
                </a:cubicBezTo>
                <a:cubicBezTo>
                  <a:pt x="118" y="128"/>
                  <a:pt x="113" y="128"/>
                  <a:pt x="111" y="126"/>
                </a:cubicBezTo>
                <a:cubicBezTo>
                  <a:pt x="69" y="102"/>
                  <a:pt x="69" y="102"/>
                  <a:pt x="69" y="102"/>
                </a:cubicBezTo>
                <a:cubicBezTo>
                  <a:pt x="67" y="100"/>
                  <a:pt x="64" y="96"/>
                  <a:pt x="64" y="92"/>
                </a:cubicBezTo>
                <a:cubicBezTo>
                  <a:pt x="64" y="43"/>
                  <a:pt x="64" y="43"/>
                  <a:pt x="64" y="43"/>
                </a:cubicBezTo>
                <a:cubicBezTo>
                  <a:pt x="64" y="43"/>
                  <a:pt x="64" y="42"/>
                  <a:pt x="63" y="41"/>
                </a:cubicBezTo>
                <a:cubicBezTo>
                  <a:pt x="62" y="41"/>
                  <a:pt x="61" y="41"/>
                  <a:pt x="60" y="42"/>
                </a:cubicBezTo>
                <a:cubicBezTo>
                  <a:pt x="42" y="66"/>
                  <a:pt x="42" y="66"/>
                  <a:pt x="42" y="66"/>
                </a:cubicBezTo>
                <a:cubicBezTo>
                  <a:pt x="41" y="67"/>
                  <a:pt x="42" y="68"/>
                  <a:pt x="43" y="69"/>
                </a:cubicBezTo>
                <a:cubicBezTo>
                  <a:pt x="43" y="70"/>
                  <a:pt x="45" y="70"/>
                  <a:pt x="45" y="69"/>
                </a:cubicBezTo>
                <a:cubicBezTo>
                  <a:pt x="60" y="49"/>
                  <a:pt x="60" y="49"/>
                  <a:pt x="60" y="49"/>
                </a:cubicBezTo>
                <a:cubicBezTo>
                  <a:pt x="60" y="92"/>
                  <a:pt x="60" y="92"/>
                  <a:pt x="60" y="92"/>
                </a:cubicBezTo>
                <a:cubicBezTo>
                  <a:pt x="60" y="97"/>
                  <a:pt x="63" y="103"/>
                  <a:pt x="67" y="105"/>
                </a:cubicBezTo>
                <a:cubicBezTo>
                  <a:pt x="84" y="115"/>
                  <a:pt x="84" y="115"/>
                  <a:pt x="84" y="115"/>
                </a:cubicBezTo>
                <a:cubicBezTo>
                  <a:pt x="65" y="126"/>
                  <a:pt x="65" y="126"/>
                  <a:pt x="65" y="126"/>
                </a:cubicBezTo>
                <a:cubicBezTo>
                  <a:pt x="63" y="127"/>
                  <a:pt x="58" y="127"/>
                  <a:pt x="56" y="126"/>
                </a:cubicBezTo>
                <a:cubicBezTo>
                  <a:pt x="13" y="102"/>
                  <a:pt x="13" y="102"/>
                  <a:pt x="13" y="102"/>
                </a:cubicBezTo>
                <a:cubicBezTo>
                  <a:pt x="13" y="101"/>
                  <a:pt x="13" y="101"/>
                  <a:pt x="13" y="101"/>
                </a:cubicBezTo>
                <a:cubicBezTo>
                  <a:pt x="10" y="99"/>
                  <a:pt x="8" y="95"/>
                  <a:pt x="8" y="92"/>
                </a:cubicBezTo>
                <a:cubicBezTo>
                  <a:pt x="8" y="51"/>
                  <a:pt x="8" y="51"/>
                  <a:pt x="8" y="51"/>
                </a:cubicBezTo>
                <a:cubicBezTo>
                  <a:pt x="8" y="43"/>
                  <a:pt x="8" y="43"/>
                  <a:pt x="8" y="43"/>
                </a:cubicBezTo>
                <a:cubicBezTo>
                  <a:pt x="8" y="40"/>
                  <a:pt x="10" y="35"/>
                  <a:pt x="13" y="33"/>
                </a:cubicBezTo>
                <a:cubicBezTo>
                  <a:pt x="13" y="33"/>
                  <a:pt x="13" y="33"/>
                  <a:pt x="13" y="33"/>
                </a:cubicBezTo>
                <a:cubicBezTo>
                  <a:pt x="56" y="8"/>
                  <a:pt x="56" y="8"/>
                  <a:pt x="56" y="8"/>
                </a:cubicBezTo>
                <a:cubicBezTo>
                  <a:pt x="58" y="7"/>
                  <a:pt x="63" y="7"/>
                  <a:pt x="65" y="8"/>
                </a:cubicBezTo>
                <a:cubicBezTo>
                  <a:pt x="107" y="33"/>
                  <a:pt x="107" y="33"/>
                  <a:pt x="107" y="33"/>
                </a:cubicBezTo>
                <a:cubicBezTo>
                  <a:pt x="109" y="35"/>
                  <a:pt x="112" y="39"/>
                  <a:pt x="112" y="43"/>
                </a:cubicBezTo>
                <a:cubicBezTo>
                  <a:pt x="112" y="92"/>
                  <a:pt x="112" y="92"/>
                  <a:pt x="112" y="92"/>
                </a:cubicBezTo>
                <a:cubicBezTo>
                  <a:pt x="112" y="92"/>
                  <a:pt x="112" y="93"/>
                  <a:pt x="113" y="94"/>
                </a:cubicBezTo>
                <a:cubicBezTo>
                  <a:pt x="114" y="94"/>
                  <a:pt x="115" y="94"/>
                  <a:pt x="116" y="93"/>
                </a:cubicBezTo>
                <a:cubicBezTo>
                  <a:pt x="134" y="69"/>
                  <a:pt x="134" y="69"/>
                  <a:pt x="134" y="69"/>
                </a:cubicBezTo>
                <a:cubicBezTo>
                  <a:pt x="134" y="68"/>
                  <a:pt x="134" y="67"/>
                  <a:pt x="133" y="66"/>
                </a:cubicBezTo>
                <a:cubicBezTo>
                  <a:pt x="132" y="65"/>
                  <a:pt x="131" y="66"/>
                  <a:pt x="130" y="66"/>
                </a:cubicBezTo>
                <a:cubicBezTo>
                  <a:pt x="116" y="86"/>
                  <a:pt x="116" y="86"/>
                  <a:pt x="116" y="86"/>
                </a:cubicBezTo>
                <a:cubicBezTo>
                  <a:pt x="116" y="43"/>
                  <a:pt x="116" y="43"/>
                  <a:pt x="116" y="43"/>
                </a:cubicBezTo>
                <a:cubicBezTo>
                  <a:pt x="116" y="38"/>
                  <a:pt x="113" y="32"/>
                  <a:pt x="109" y="30"/>
                </a:cubicBezTo>
                <a:cubicBezTo>
                  <a:pt x="92" y="20"/>
                  <a:pt x="92" y="20"/>
                  <a:pt x="92" y="20"/>
                </a:cubicBezTo>
                <a:cubicBezTo>
                  <a:pt x="111" y="9"/>
                  <a:pt x="111" y="9"/>
                  <a:pt x="111" y="9"/>
                </a:cubicBezTo>
                <a:cubicBezTo>
                  <a:pt x="114" y="8"/>
                  <a:pt x="119" y="8"/>
                  <a:pt x="121" y="9"/>
                </a:cubicBezTo>
                <a:cubicBezTo>
                  <a:pt x="163" y="33"/>
                  <a:pt x="163" y="33"/>
                  <a:pt x="163" y="33"/>
                </a:cubicBezTo>
                <a:cubicBezTo>
                  <a:pt x="166" y="35"/>
                  <a:pt x="168" y="40"/>
                  <a:pt x="168" y="43"/>
                </a:cubicBezTo>
                <a:cubicBezTo>
                  <a:pt x="168" y="92"/>
                  <a:pt x="168" y="92"/>
                  <a:pt x="168" y="92"/>
                </a:cubicBezTo>
                <a:cubicBezTo>
                  <a:pt x="168" y="94"/>
                  <a:pt x="167" y="96"/>
                  <a:pt x="166" y="98"/>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6"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01/</a:t>
            </a:r>
            <a:r>
              <a:rPr lang="zh-CN" altLang="en-US" dirty="0">
                <a:cs typeface="+mn-ea"/>
                <a:sym typeface="+mn-lt"/>
              </a:rPr>
              <a:t>公有云服务图标</a:t>
            </a:r>
            <a:endParaRPr lang="en-US" altLang="zh-CN" dirty="0">
              <a:cs typeface="+mn-ea"/>
              <a:sym typeface="+mn-lt"/>
            </a:endParaRPr>
          </a:p>
          <a:p>
            <a:pPr>
              <a:defRPr/>
            </a:pPr>
            <a:endParaRPr kumimoji="1" lang="zh-CN" altLang="en-US" dirty="0"/>
          </a:p>
        </p:txBody>
      </p:sp>
      <p:sp>
        <p:nvSpPr>
          <p:cNvPr id="127"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grpSp>
        <p:nvGrpSpPr>
          <p:cNvPr id="123" name="组合 66"/>
          <p:cNvGrpSpPr/>
          <p:nvPr/>
        </p:nvGrpSpPr>
        <p:grpSpPr>
          <a:xfrm>
            <a:off x="2044453" y="1466255"/>
            <a:ext cx="342811" cy="253934"/>
            <a:chOff x="2046288" y="1676561"/>
            <a:chExt cx="342900" cy="254000"/>
          </a:xfrm>
          <a:solidFill>
            <a:schemeClr val="tx1"/>
          </a:solidFill>
        </p:grpSpPr>
        <p:sp>
          <p:nvSpPr>
            <p:cNvPr id="124" name="Oval 5"/>
            <p:cNvSpPr>
              <a:spLocks noChangeArrowheads="1"/>
            </p:cNvSpPr>
            <p:nvPr/>
          </p:nvSpPr>
          <p:spPr bwMode="auto">
            <a:xfrm>
              <a:off x="2263775" y="1811499"/>
              <a:ext cx="23812" cy="23813"/>
            </a:xfrm>
            <a:prstGeom prst="ellipse">
              <a:avLst/>
            </a:prstGeom>
            <a:grpFill/>
            <a:ln w="3175">
              <a:no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5" name="Freeform 6"/>
            <p:cNvSpPr>
              <a:spLocks/>
            </p:cNvSpPr>
            <p:nvPr/>
          </p:nvSpPr>
          <p:spPr bwMode="auto">
            <a:xfrm>
              <a:off x="2132013" y="1882936"/>
              <a:ext cx="165100" cy="7938"/>
            </a:xfrm>
            <a:custGeom>
              <a:avLst/>
              <a:gdLst>
                <a:gd name="T0" fmla="*/ 83 w 85"/>
                <a:gd name="T1" fmla="*/ 0 h 4"/>
                <a:gd name="T2" fmla="*/ 2 w 85"/>
                <a:gd name="T3" fmla="*/ 0 h 4"/>
                <a:gd name="T4" fmla="*/ 0 w 85"/>
                <a:gd name="T5" fmla="*/ 2 h 4"/>
                <a:gd name="T6" fmla="*/ 2 w 85"/>
                <a:gd name="T7" fmla="*/ 4 h 4"/>
                <a:gd name="T8" fmla="*/ 83 w 85"/>
                <a:gd name="T9" fmla="*/ 4 h 4"/>
                <a:gd name="T10" fmla="*/ 85 w 85"/>
                <a:gd name="T11" fmla="*/ 2 h 4"/>
                <a:gd name="T12" fmla="*/ 83 w 8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5" h="4">
                  <a:moveTo>
                    <a:pt x="83" y="0"/>
                  </a:moveTo>
                  <a:cubicBezTo>
                    <a:pt x="2" y="0"/>
                    <a:pt x="2" y="0"/>
                    <a:pt x="2" y="0"/>
                  </a:cubicBezTo>
                  <a:cubicBezTo>
                    <a:pt x="0" y="0"/>
                    <a:pt x="0" y="1"/>
                    <a:pt x="0" y="2"/>
                  </a:cubicBezTo>
                  <a:cubicBezTo>
                    <a:pt x="0" y="3"/>
                    <a:pt x="0" y="4"/>
                    <a:pt x="2" y="4"/>
                  </a:cubicBezTo>
                  <a:cubicBezTo>
                    <a:pt x="83" y="4"/>
                    <a:pt x="83" y="4"/>
                    <a:pt x="83" y="4"/>
                  </a:cubicBezTo>
                  <a:cubicBezTo>
                    <a:pt x="84" y="4"/>
                    <a:pt x="85" y="3"/>
                    <a:pt x="85" y="2"/>
                  </a:cubicBezTo>
                  <a:cubicBezTo>
                    <a:pt x="85" y="1"/>
                    <a:pt x="84" y="0"/>
                    <a:pt x="83" y="0"/>
                  </a:cubicBezTo>
                </a:path>
              </a:pathLst>
            </a:custGeom>
            <a:grpFill/>
            <a:ln w="3175">
              <a:no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8" name="Freeform 7"/>
            <p:cNvSpPr>
              <a:spLocks noEditPoints="1"/>
            </p:cNvSpPr>
            <p:nvPr/>
          </p:nvSpPr>
          <p:spPr bwMode="auto">
            <a:xfrm>
              <a:off x="2124075" y="1787686"/>
              <a:ext cx="187325" cy="71438"/>
            </a:xfrm>
            <a:custGeom>
              <a:avLst/>
              <a:gdLst>
                <a:gd name="T0" fmla="*/ 78 w 96"/>
                <a:gd name="T1" fmla="*/ 0 h 36"/>
                <a:gd name="T2" fmla="*/ 18 w 96"/>
                <a:gd name="T3" fmla="*/ 0 h 36"/>
                <a:gd name="T4" fmla="*/ 0 w 96"/>
                <a:gd name="T5" fmla="*/ 18 h 36"/>
                <a:gd name="T6" fmla="*/ 18 w 96"/>
                <a:gd name="T7" fmla="*/ 36 h 36"/>
                <a:gd name="T8" fmla="*/ 78 w 96"/>
                <a:gd name="T9" fmla="*/ 36 h 36"/>
                <a:gd name="T10" fmla="*/ 96 w 96"/>
                <a:gd name="T11" fmla="*/ 18 h 36"/>
                <a:gd name="T12" fmla="*/ 78 w 96"/>
                <a:gd name="T13" fmla="*/ 0 h 36"/>
                <a:gd name="T14" fmla="*/ 78 w 96"/>
                <a:gd name="T15" fmla="*/ 32 h 36"/>
                <a:gd name="T16" fmla="*/ 18 w 96"/>
                <a:gd name="T17" fmla="*/ 32 h 36"/>
                <a:gd name="T18" fmla="*/ 4 w 96"/>
                <a:gd name="T19" fmla="*/ 18 h 36"/>
                <a:gd name="T20" fmla="*/ 18 w 96"/>
                <a:gd name="T21" fmla="*/ 4 h 36"/>
                <a:gd name="T22" fmla="*/ 78 w 96"/>
                <a:gd name="T23" fmla="*/ 4 h 36"/>
                <a:gd name="T24" fmla="*/ 92 w 96"/>
                <a:gd name="T25" fmla="*/ 18 h 36"/>
                <a:gd name="T26" fmla="*/ 78 w 96"/>
                <a:gd name="T27"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36">
                  <a:moveTo>
                    <a:pt x="78" y="0"/>
                  </a:moveTo>
                  <a:cubicBezTo>
                    <a:pt x="18" y="0"/>
                    <a:pt x="18" y="0"/>
                    <a:pt x="18" y="0"/>
                  </a:cubicBezTo>
                  <a:cubicBezTo>
                    <a:pt x="8" y="0"/>
                    <a:pt x="0" y="8"/>
                    <a:pt x="0" y="18"/>
                  </a:cubicBezTo>
                  <a:cubicBezTo>
                    <a:pt x="0" y="28"/>
                    <a:pt x="8" y="36"/>
                    <a:pt x="18" y="36"/>
                  </a:cubicBezTo>
                  <a:cubicBezTo>
                    <a:pt x="78" y="36"/>
                    <a:pt x="78" y="36"/>
                    <a:pt x="78" y="36"/>
                  </a:cubicBezTo>
                  <a:cubicBezTo>
                    <a:pt x="88" y="36"/>
                    <a:pt x="96" y="28"/>
                    <a:pt x="96" y="18"/>
                  </a:cubicBezTo>
                  <a:cubicBezTo>
                    <a:pt x="96" y="8"/>
                    <a:pt x="88" y="0"/>
                    <a:pt x="78" y="0"/>
                  </a:cubicBezTo>
                  <a:moveTo>
                    <a:pt x="78" y="32"/>
                  </a:moveTo>
                  <a:cubicBezTo>
                    <a:pt x="18" y="32"/>
                    <a:pt x="18" y="32"/>
                    <a:pt x="18" y="32"/>
                  </a:cubicBezTo>
                  <a:cubicBezTo>
                    <a:pt x="10" y="32"/>
                    <a:pt x="4" y="26"/>
                    <a:pt x="4" y="18"/>
                  </a:cubicBezTo>
                  <a:cubicBezTo>
                    <a:pt x="4" y="10"/>
                    <a:pt x="10" y="4"/>
                    <a:pt x="18" y="4"/>
                  </a:cubicBezTo>
                  <a:cubicBezTo>
                    <a:pt x="78" y="4"/>
                    <a:pt x="78" y="4"/>
                    <a:pt x="78" y="4"/>
                  </a:cubicBezTo>
                  <a:cubicBezTo>
                    <a:pt x="86" y="4"/>
                    <a:pt x="92" y="10"/>
                    <a:pt x="92" y="18"/>
                  </a:cubicBezTo>
                  <a:cubicBezTo>
                    <a:pt x="92" y="26"/>
                    <a:pt x="86" y="32"/>
                    <a:pt x="78" y="32"/>
                  </a:cubicBezTo>
                </a:path>
              </a:pathLst>
            </a:custGeom>
            <a:grpFill/>
            <a:ln w="3175">
              <a:no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1" name="Freeform 8"/>
            <p:cNvSpPr>
              <a:spLocks noEditPoints="1"/>
            </p:cNvSpPr>
            <p:nvPr/>
          </p:nvSpPr>
          <p:spPr bwMode="auto">
            <a:xfrm>
              <a:off x="2046288" y="1676561"/>
              <a:ext cx="342900" cy="254000"/>
            </a:xfrm>
            <a:custGeom>
              <a:avLst/>
              <a:gdLst>
                <a:gd name="T0" fmla="*/ 133 w 176"/>
                <a:gd name="T1" fmla="*/ 32 h 128"/>
                <a:gd name="T2" fmla="*/ 88 w 176"/>
                <a:gd name="T3" fmla="*/ 0 h 128"/>
                <a:gd name="T4" fmla="*/ 43 w 176"/>
                <a:gd name="T5" fmla="*/ 32 h 128"/>
                <a:gd name="T6" fmla="*/ 0 w 176"/>
                <a:gd name="T7" fmla="*/ 80 h 128"/>
                <a:gd name="T8" fmla="*/ 48 w 176"/>
                <a:gd name="T9" fmla="*/ 128 h 128"/>
                <a:gd name="T10" fmla="*/ 128 w 176"/>
                <a:gd name="T11" fmla="*/ 128 h 128"/>
                <a:gd name="T12" fmla="*/ 176 w 176"/>
                <a:gd name="T13" fmla="*/ 80 h 128"/>
                <a:gd name="T14" fmla="*/ 133 w 176"/>
                <a:gd name="T15" fmla="*/ 32 h 128"/>
                <a:gd name="T16" fmla="*/ 128 w 176"/>
                <a:gd name="T17" fmla="*/ 120 h 128"/>
                <a:gd name="T18" fmla="*/ 48 w 176"/>
                <a:gd name="T19" fmla="*/ 120 h 128"/>
                <a:gd name="T20" fmla="*/ 8 w 176"/>
                <a:gd name="T21" fmla="*/ 80 h 128"/>
                <a:gd name="T22" fmla="*/ 44 w 176"/>
                <a:gd name="T23" fmla="*/ 40 h 128"/>
                <a:gd name="T24" fmla="*/ 50 w 176"/>
                <a:gd name="T25" fmla="*/ 35 h 128"/>
                <a:gd name="T26" fmla="*/ 88 w 176"/>
                <a:gd name="T27" fmla="*/ 8 h 128"/>
                <a:gd name="T28" fmla="*/ 126 w 176"/>
                <a:gd name="T29" fmla="*/ 35 h 128"/>
                <a:gd name="T30" fmla="*/ 132 w 176"/>
                <a:gd name="T31" fmla="*/ 40 h 128"/>
                <a:gd name="T32" fmla="*/ 168 w 176"/>
                <a:gd name="T33" fmla="*/ 80 h 128"/>
                <a:gd name="T34" fmla="*/ 128 w 176"/>
                <a:gd name="T35"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28">
                  <a:moveTo>
                    <a:pt x="133" y="32"/>
                  </a:moveTo>
                  <a:cubicBezTo>
                    <a:pt x="127" y="14"/>
                    <a:pt x="109" y="0"/>
                    <a:pt x="88" y="0"/>
                  </a:cubicBezTo>
                  <a:cubicBezTo>
                    <a:pt x="67" y="0"/>
                    <a:pt x="49" y="14"/>
                    <a:pt x="43" y="32"/>
                  </a:cubicBezTo>
                  <a:cubicBezTo>
                    <a:pt x="19" y="35"/>
                    <a:pt x="0" y="55"/>
                    <a:pt x="0" y="80"/>
                  </a:cubicBezTo>
                  <a:cubicBezTo>
                    <a:pt x="0" y="107"/>
                    <a:pt x="21" y="128"/>
                    <a:pt x="48" y="128"/>
                  </a:cubicBezTo>
                  <a:cubicBezTo>
                    <a:pt x="128" y="128"/>
                    <a:pt x="128" y="128"/>
                    <a:pt x="128" y="128"/>
                  </a:cubicBezTo>
                  <a:cubicBezTo>
                    <a:pt x="155" y="128"/>
                    <a:pt x="176" y="107"/>
                    <a:pt x="176" y="80"/>
                  </a:cubicBezTo>
                  <a:cubicBezTo>
                    <a:pt x="176" y="55"/>
                    <a:pt x="157" y="35"/>
                    <a:pt x="133" y="32"/>
                  </a:cubicBezTo>
                  <a:moveTo>
                    <a:pt x="128" y="120"/>
                  </a:moveTo>
                  <a:cubicBezTo>
                    <a:pt x="48" y="120"/>
                    <a:pt x="48" y="120"/>
                    <a:pt x="48" y="120"/>
                  </a:cubicBezTo>
                  <a:cubicBezTo>
                    <a:pt x="26" y="120"/>
                    <a:pt x="8" y="102"/>
                    <a:pt x="8" y="80"/>
                  </a:cubicBezTo>
                  <a:cubicBezTo>
                    <a:pt x="8" y="60"/>
                    <a:pt x="23" y="43"/>
                    <a:pt x="44" y="40"/>
                  </a:cubicBezTo>
                  <a:cubicBezTo>
                    <a:pt x="47" y="40"/>
                    <a:pt x="49" y="38"/>
                    <a:pt x="50" y="35"/>
                  </a:cubicBezTo>
                  <a:cubicBezTo>
                    <a:pt x="56" y="19"/>
                    <a:pt x="71" y="8"/>
                    <a:pt x="88" y="8"/>
                  </a:cubicBezTo>
                  <a:cubicBezTo>
                    <a:pt x="105" y="8"/>
                    <a:pt x="120" y="19"/>
                    <a:pt x="126" y="35"/>
                  </a:cubicBezTo>
                  <a:cubicBezTo>
                    <a:pt x="127" y="38"/>
                    <a:pt x="129" y="40"/>
                    <a:pt x="132" y="40"/>
                  </a:cubicBezTo>
                  <a:cubicBezTo>
                    <a:pt x="153" y="43"/>
                    <a:pt x="168" y="60"/>
                    <a:pt x="168" y="80"/>
                  </a:cubicBezTo>
                  <a:cubicBezTo>
                    <a:pt x="168" y="102"/>
                    <a:pt x="150" y="120"/>
                    <a:pt x="128" y="120"/>
                  </a:cubicBezTo>
                </a:path>
              </a:pathLst>
            </a:custGeom>
            <a:grpFill/>
            <a:ln w="3175">
              <a:noFill/>
              <a:round/>
              <a:headEnd/>
              <a:tailEnd/>
            </a:ln>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Tree>
    <p:extLst>
      <p:ext uri="{BB962C8B-B14F-4D97-AF65-F5344CB8AC3E}">
        <p14:creationId xmlns:p14="http://schemas.microsoft.com/office/powerpoint/2010/main" val="21220362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30</a:t>
            </a:fld>
            <a:endParaRPr lang="en-US"/>
          </a:p>
        </p:txBody>
      </p:sp>
      <p:grpSp>
        <p:nvGrpSpPr>
          <p:cNvPr id="4" name="12137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137751" y="1759099"/>
            <a:ext cx="10158346" cy="4202961"/>
            <a:chOff x="1137751" y="1844824"/>
            <a:chExt cx="10158346" cy="4202961"/>
          </a:xfrm>
        </p:grpSpPr>
        <p:grpSp>
          <p:nvGrpSpPr>
            <p:cNvPr id="5" name="îṥľïḍê"/>
            <p:cNvGrpSpPr/>
            <p:nvPr/>
          </p:nvGrpSpPr>
          <p:grpSpPr>
            <a:xfrm>
              <a:off x="1487488" y="1844824"/>
              <a:ext cx="2773049" cy="2789165"/>
              <a:chOff x="1487488" y="2276872"/>
              <a:chExt cx="2773049" cy="2789165"/>
            </a:xfrm>
          </p:grpSpPr>
          <p:sp>
            <p:nvSpPr>
              <p:cNvPr id="32" name="íṧļíde"/>
              <p:cNvSpPr/>
              <p:nvPr/>
            </p:nvSpPr>
            <p:spPr>
              <a:xfrm>
                <a:off x="1805629" y="3472164"/>
                <a:ext cx="1474380" cy="1593873"/>
              </a:xfrm>
              <a:custGeom>
                <a:avLst/>
                <a:gdLst/>
                <a:ahLst/>
                <a:cxnLst>
                  <a:cxn ang="0">
                    <a:pos x="wd2" y="hd2"/>
                  </a:cxn>
                  <a:cxn ang="5400000">
                    <a:pos x="wd2" y="hd2"/>
                  </a:cxn>
                  <a:cxn ang="10800000">
                    <a:pos x="wd2" y="hd2"/>
                  </a:cxn>
                  <a:cxn ang="16200000">
                    <a:pos x="wd2" y="hd2"/>
                  </a:cxn>
                </a:cxnLst>
                <a:rect l="0" t="0" r="r" b="b"/>
                <a:pathLst>
                  <a:path w="21371" h="21600" extrusionOk="0">
                    <a:moveTo>
                      <a:pt x="5280" y="0"/>
                    </a:moveTo>
                    <a:cubicBezTo>
                      <a:pt x="3204" y="2259"/>
                      <a:pt x="1680" y="4913"/>
                      <a:pt x="813" y="7779"/>
                    </a:cubicBezTo>
                    <a:cubicBezTo>
                      <a:pt x="-25" y="10550"/>
                      <a:pt x="-229" y="13457"/>
                      <a:pt x="265" y="16300"/>
                    </a:cubicBezTo>
                    <a:cubicBezTo>
                      <a:pt x="404" y="17103"/>
                      <a:pt x="601" y="17902"/>
                      <a:pt x="990" y="18630"/>
                    </a:cubicBezTo>
                    <a:cubicBezTo>
                      <a:pt x="1931" y="20395"/>
                      <a:pt x="3832" y="21535"/>
                      <a:pt x="5941" y="21600"/>
                    </a:cubicBezTo>
                    <a:lnTo>
                      <a:pt x="21371" y="21600"/>
                    </a:lnTo>
                    <a:cubicBezTo>
                      <a:pt x="19419" y="21096"/>
                      <a:pt x="17565" y="20317"/>
                      <a:pt x="15869" y="19294"/>
                    </a:cubicBezTo>
                    <a:cubicBezTo>
                      <a:pt x="13027" y="17578"/>
                      <a:pt x="10708" y="15213"/>
                      <a:pt x="8727" y="12746"/>
                    </a:cubicBezTo>
                    <a:cubicBezTo>
                      <a:pt x="7014" y="10612"/>
                      <a:pt x="5505" y="8320"/>
                      <a:pt x="4932" y="5650"/>
                    </a:cubicBezTo>
                    <a:cubicBezTo>
                      <a:pt x="4529" y="3776"/>
                      <a:pt x="4646" y="1830"/>
                      <a:pt x="5280" y="0"/>
                    </a:cubicBezTo>
                    <a:close/>
                  </a:path>
                </a:pathLst>
              </a:custGeom>
              <a:solidFill>
                <a:schemeClr val="bg1">
                  <a:lumMod val="75000"/>
                </a:schemeClr>
              </a:solidFill>
              <a:ln w="12700">
                <a:miter lim="400000"/>
              </a:ln>
            </p:spPr>
            <p:txBody>
              <a:bodyPr wrap="square" lIns="91440" tIns="45720" rIns="91440" bIns="45720" anchor="ctr">
                <a:normAutofit/>
              </a:bodyPr>
              <a:lstStyle/>
              <a:p>
                <a:pPr algn="ctr"/>
                <a:endParaRPr/>
              </a:p>
            </p:txBody>
          </p:sp>
          <p:sp>
            <p:nvSpPr>
              <p:cNvPr id="33" name="ïŝļïďé"/>
              <p:cNvSpPr/>
              <p:nvPr/>
            </p:nvSpPr>
            <p:spPr>
              <a:xfrm rot="17288654">
                <a:off x="2573784" y="3443060"/>
                <a:ext cx="1474380" cy="1593873"/>
              </a:xfrm>
              <a:custGeom>
                <a:avLst/>
                <a:gdLst/>
                <a:ahLst/>
                <a:cxnLst>
                  <a:cxn ang="0">
                    <a:pos x="wd2" y="hd2"/>
                  </a:cxn>
                  <a:cxn ang="5400000">
                    <a:pos x="wd2" y="hd2"/>
                  </a:cxn>
                  <a:cxn ang="10800000">
                    <a:pos x="wd2" y="hd2"/>
                  </a:cxn>
                  <a:cxn ang="16200000">
                    <a:pos x="wd2" y="hd2"/>
                  </a:cxn>
                </a:cxnLst>
                <a:rect l="0" t="0" r="r" b="b"/>
                <a:pathLst>
                  <a:path w="21371" h="21600" extrusionOk="0">
                    <a:moveTo>
                      <a:pt x="5280" y="0"/>
                    </a:moveTo>
                    <a:cubicBezTo>
                      <a:pt x="3204" y="2259"/>
                      <a:pt x="1680" y="4913"/>
                      <a:pt x="813" y="7779"/>
                    </a:cubicBezTo>
                    <a:cubicBezTo>
                      <a:pt x="-25" y="10550"/>
                      <a:pt x="-229" y="13457"/>
                      <a:pt x="265" y="16300"/>
                    </a:cubicBezTo>
                    <a:cubicBezTo>
                      <a:pt x="404" y="17103"/>
                      <a:pt x="601" y="17902"/>
                      <a:pt x="990" y="18630"/>
                    </a:cubicBezTo>
                    <a:cubicBezTo>
                      <a:pt x="1931" y="20395"/>
                      <a:pt x="3832" y="21535"/>
                      <a:pt x="5941" y="21600"/>
                    </a:cubicBezTo>
                    <a:lnTo>
                      <a:pt x="21371" y="21600"/>
                    </a:lnTo>
                    <a:cubicBezTo>
                      <a:pt x="19419" y="21096"/>
                      <a:pt x="17565" y="20317"/>
                      <a:pt x="15869" y="19294"/>
                    </a:cubicBezTo>
                    <a:cubicBezTo>
                      <a:pt x="13027" y="17578"/>
                      <a:pt x="10708" y="15213"/>
                      <a:pt x="8727" y="12746"/>
                    </a:cubicBezTo>
                    <a:cubicBezTo>
                      <a:pt x="7014" y="10612"/>
                      <a:pt x="5505" y="8320"/>
                      <a:pt x="4932" y="5650"/>
                    </a:cubicBezTo>
                    <a:cubicBezTo>
                      <a:pt x="4529" y="3776"/>
                      <a:pt x="4646" y="1830"/>
                      <a:pt x="5280" y="0"/>
                    </a:cubicBezTo>
                    <a:close/>
                  </a:path>
                </a:pathLst>
              </a:custGeom>
              <a:solidFill>
                <a:schemeClr val="bg1">
                  <a:lumMod val="75000"/>
                </a:schemeClr>
              </a:solidFill>
              <a:ln w="12700">
                <a:miter lim="400000"/>
              </a:ln>
            </p:spPr>
            <p:txBody>
              <a:bodyPr wrap="square" lIns="91440" tIns="45720" rIns="91440" bIns="45720" anchor="ctr">
                <a:normAutofit/>
              </a:bodyPr>
              <a:lstStyle/>
              <a:p>
                <a:pPr algn="ctr"/>
                <a:endParaRPr/>
              </a:p>
            </p:txBody>
          </p:sp>
          <p:sp>
            <p:nvSpPr>
              <p:cNvPr id="34" name="ísḻiḑè"/>
              <p:cNvSpPr/>
              <p:nvPr/>
            </p:nvSpPr>
            <p:spPr>
              <a:xfrm rot="12959466">
                <a:off x="2786157" y="2707591"/>
                <a:ext cx="1474380" cy="1593873"/>
              </a:xfrm>
              <a:custGeom>
                <a:avLst/>
                <a:gdLst/>
                <a:ahLst/>
                <a:cxnLst>
                  <a:cxn ang="0">
                    <a:pos x="wd2" y="hd2"/>
                  </a:cxn>
                  <a:cxn ang="5400000">
                    <a:pos x="wd2" y="hd2"/>
                  </a:cxn>
                  <a:cxn ang="10800000">
                    <a:pos x="wd2" y="hd2"/>
                  </a:cxn>
                  <a:cxn ang="16200000">
                    <a:pos x="wd2" y="hd2"/>
                  </a:cxn>
                </a:cxnLst>
                <a:rect l="0" t="0" r="r" b="b"/>
                <a:pathLst>
                  <a:path w="21371" h="21600" extrusionOk="0">
                    <a:moveTo>
                      <a:pt x="5280" y="0"/>
                    </a:moveTo>
                    <a:cubicBezTo>
                      <a:pt x="3204" y="2259"/>
                      <a:pt x="1680" y="4913"/>
                      <a:pt x="813" y="7779"/>
                    </a:cubicBezTo>
                    <a:cubicBezTo>
                      <a:pt x="-25" y="10550"/>
                      <a:pt x="-229" y="13457"/>
                      <a:pt x="265" y="16300"/>
                    </a:cubicBezTo>
                    <a:cubicBezTo>
                      <a:pt x="404" y="17103"/>
                      <a:pt x="601" y="17902"/>
                      <a:pt x="990" y="18630"/>
                    </a:cubicBezTo>
                    <a:cubicBezTo>
                      <a:pt x="1931" y="20395"/>
                      <a:pt x="3832" y="21535"/>
                      <a:pt x="5941" y="21600"/>
                    </a:cubicBezTo>
                    <a:lnTo>
                      <a:pt x="21371" y="21600"/>
                    </a:lnTo>
                    <a:cubicBezTo>
                      <a:pt x="19419" y="21096"/>
                      <a:pt x="17565" y="20317"/>
                      <a:pt x="15869" y="19294"/>
                    </a:cubicBezTo>
                    <a:cubicBezTo>
                      <a:pt x="13027" y="17578"/>
                      <a:pt x="10708" y="15213"/>
                      <a:pt x="8727" y="12746"/>
                    </a:cubicBezTo>
                    <a:cubicBezTo>
                      <a:pt x="7014" y="10612"/>
                      <a:pt x="5505" y="8320"/>
                      <a:pt x="4932" y="5650"/>
                    </a:cubicBezTo>
                    <a:cubicBezTo>
                      <a:pt x="4529" y="3776"/>
                      <a:pt x="4646" y="1830"/>
                      <a:pt x="5280" y="0"/>
                    </a:cubicBezTo>
                    <a:close/>
                  </a:path>
                </a:pathLst>
              </a:custGeom>
              <a:solidFill>
                <a:schemeClr val="bg1">
                  <a:lumMod val="75000"/>
                </a:schemeClr>
              </a:solidFill>
              <a:ln w="12700">
                <a:miter lim="400000"/>
              </a:ln>
            </p:spPr>
            <p:txBody>
              <a:bodyPr wrap="square" lIns="91440" tIns="45720" rIns="91440" bIns="45720" anchor="ctr">
                <a:normAutofit/>
              </a:bodyPr>
              <a:lstStyle/>
              <a:p>
                <a:pPr algn="ctr"/>
                <a:endParaRPr dirty="0"/>
              </a:p>
            </p:txBody>
          </p:sp>
          <p:sp>
            <p:nvSpPr>
              <p:cNvPr id="35" name="ïŝ1îďè"/>
              <p:cNvSpPr/>
              <p:nvPr/>
            </p:nvSpPr>
            <p:spPr>
              <a:xfrm rot="8630810">
                <a:off x="2146959" y="2276872"/>
                <a:ext cx="1474380" cy="1593873"/>
              </a:xfrm>
              <a:custGeom>
                <a:avLst/>
                <a:gdLst/>
                <a:ahLst/>
                <a:cxnLst>
                  <a:cxn ang="0">
                    <a:pos x="wd2" y="hd2"/>
                  </a:cxn>
                  <a:cxn ang="5400000">
                    <a:pos x="wd2" y="hd2"/>
                  </a:cxn>
                  <a:cxn ang="10800000">
                    <a:pos x="wd2" y="hd2"/>
                  </a:cxn>
                  <a:cxn ang="16200000">
                    <a:pos x="wd2" y="hd2"/>
                  </a:cxn>
                </a:cxnLst>
                <a:rect l="0" t="0" r="r" b="b"/>
                <a:pathLst>
                  <a:path w="21371" h="21600" extrusionOk="0">
                    <a:moveTo>
                      <a:pt x="5280" y="0"/>
                    </a:moveTo>
                    <a:cubicBezTo>
                      <a:pt x="3204" y="2259"/>
                      <a:pt x="1680" y="4913"/>
                      <a:pt x="813" y="7779"/>
                    </a:cubicBezTo>
                    <a:cubicBezTo>
                      <a:pt x="-25" y="10550"/>
                      <a:pt x="-229" y="13457"/>
                      <a:pt x="265" y="16300"/>
                    </a:cubicBezTo>
                    <a:cubicBezTo>
                      <a:pt x="404" y="17103"/>
                      <a:pt x="601" y="17902"/>
                      <a:pt x="990" y="18630"/>
                    </a:cubicBezTo>
                    <a:cubicBezTo>
                      <a:pt x="1931" y="20395"/>
                      <a:pt x="3832" y="21535"/>
                      <a:pt x="5941" y="21600"/>
                    </a:cubicBezTo>
                    <a:lnTo>
                      <a:pt x="21371" y="21600"/>
                    </a:lnTo>
                    <a:cubicBezTo>
                      <a:pt x="19419" y="21096"/>
                      <a:pt x="17565" y="20317"/>
                      <a:pt x="15869" y="19294"/>
                    </a:cubicBezTo>
                    <a:cubicBezTo>
                      <a:pt x="13027" y="17578"/>
                      <a:pt x="10708" y="15213"/>
                      <a:pt x="8727" y="12746"/>
                    </a:cubicBezTo>
                    <a:cubicBezTo>
                      <a:pt x="7014" y="10612"/>
                      <a:pt x="5505" y="8320"/>
                      <a:pt x="4932" y="5650"/>
                    </a:cubicBezTo>
                    <a:cubicBezTo>
                      <a:pt x="4529" y="3776"/>
                      <a:pt x="4646" y="1830"/>
                      <a:pt x="5280" y="0"/>
                    </a:cubicBezTo>
                    <a:close/>
                  </a:path>
                </a:pathLst>
              </a:custGeom>
              <a:solidFill>
                <a:srgbClr val="D71318"/>
              </a:solidFill>
              <a:ln w="12700">
                <a:miter lim="400000"/>
              </a:ln>
            </p:spPr>
            <p:txBody>
              <a:bodyPr wrap="square" lIns="91440" tIns="45720" rIns="91440" bIns="45720" anchor="ctr">
                <a:normAutofit/>
              </a:bodyPr>
              <a:lstStyle/>
              <a:p>
                <a:pPr algn="ctr"/>
                <a:endParaRPr/>
              </a:p>
            </p:txBody>
          </p:sp>
          <p:sp>
            <p:nvSpPr>
              <p:cNvPr id="36" name="íṧľíḋe"/>
              <p:cNvSpPr/>
              <p:nvPr/>
            </p:nvSpPr>
            <p:spPr>
              <a:xfrm rot="4339140">
                <a:off x="1547235" y="2745673"/>
                <a:ext cx="1474380" cy="1593873"/>
              </a:xfrm>
              <a:custGeom>
                <a:avLst/>
                <a:gdLst/>
                <a:ahLst/>
                <a:cxnLst>
                  <a:cxn ang="0">
                    <a:pos x="wd2" y="hd2"/>
                  </a:cxn>
                  <a:cxn ang="5400000">
                    <a:pos x="wd2" y="hd2"/>
                  </a:cxn>
                  <a:cxn ang="10800000">
                    <a:pos x="wd2" y="hd2"/>
                  </a:cxn>
                  <a:cxn ang="16200000">
                    <a:pos x="wd2" y="hd2"/>
                  </a:cxn>
                </a:cxnLst>
                <a:rect l="0" t="0" r="r" b="b"/>
                <a:pathLst>
                  <a:path w="21371" h="21600" extrusionOk="0">
                    <a:moveTo>
                      <a:pt x="5280" y="0"/>
                    </a:moveTo>
                    <a:cubicBezTo>
                      <a:pt x="3204" y="2259"/>
                      <a:pt x="1680" y="4913"/>
                      <a:pt x="813" y="7779"/>
                    </a:cubicBezTo>
                    <a:cubicBezTo>
                      <a:pt x="-25" y="10550"/>
                      <a:pt x="-229" y="13457"/>
                      <a:pt x="265" y="16300"/>
                    </a:cubicBezTo>
                    <a:cubicBezTo>
                      <a:pt x="404" y="17103"/>
                      <a:pt x="601" y="17902"/>
                      <a:pt x="990" y="18630"/>
                    </a:cubicBezTo>
                    <a:cubicBezTo>
                      <a:pt x="1931" y="20395"/>
                      <a:pt x="3832" y="21535"/>
                      <a:pt x="5941" y="21600"/>
                    </a:cubicBezTo>
                    <a:lnTo>
                      <a:pt x="21371" y="21600"/>
                    </a:lnTo>
                    <a:cubicBezTo>
                      <a:pt x="19419" y="21096"/>
                      <a:pt x="17565" y="20317"/>
                      <a:pt x="15869" y="19294"/>
                    </a:cubicBezTo>
                    <a:cubicBezTo>
                      <a:pt x="13027" y="17578"/>
                      <a:pt x="10708" y="15213"/>
                      <a:pt x="8727" y="12746"/>
                    </a:cubicBezTo>
                    <a:cubicBezTo>
                      <a:pt x="7014" y="10612"/>
                      <a:pt x="5505" y="8320"/>
                      <a:pt x="4932" y="5650"/>
                    </a:cubicBezTo>
                    <a:cubicBezTo>
                      <a:pt x="4529" y="3776"/>
                      <a:pt x="4646" y="1830"/>
                      <a:pt x="5280" y="0"/>
                    </a:cubicBezTo>
                    <a:close/>
                  </a:path>
                </a:pathLst>
              </a:custGeom>
              <a:solidFill>
                <a:schemeClr val="bg1">
                  <a:lumMod val="75000"/>
                </a:schemeClr>
              </a:solidFill>
              <a:ln w="12700">
                <a:miter lim="400000"/>
              </a:ln>
            </p:spPr>
            <p:txBody>
              <a:bodyPr wrap="square" lIns="91440" tIns="45720" rIns="91440" bIns="45720" anchor="ctr">
                <a:normAutofit/>
              </a:bodyPr>
              <a:lstStyle/>
              <a:p>
                <a:pPr algn="ctr"/>
                <a:endParaRPr/>
              </a:p>
            </p:txBody>
          </p:sp>
          <p:sp>
            <p:nvSpPr>
              <p:cNvPr id="37" name="íṧlíďe"/>
              <p:cNvSpPr/>
              <p:nvPr/>
            </p:nvSpPr>
            <p:spPr>
              <a:xfrm>
                <a:off x="3914788" y="3231503"/>
                <a:ext cx="307528" cy="307063"/>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rgbClr val="FFFFFF"/>
              </a:solidFill>
              <a:ln w="12700">
                <a:miter lim="400000"/>
              </a:ln>
            </p:spPr>
            <p:txBody>
              <a:bodyPr wrap="square" lIns="91440" tIns="45720" rIns="91440" bIns="45720" anchor="ctr">
                <a:normAutofit fontScale="92500" lnSpcReduction="20000"/>
              </a:bodyPr>
              <a:lstStyle/>
              <a:p>
                <a:pPr algn="ctr"/>
                <a:endParaRPr/>
              </a:p>
            </p:txBody>
          </p:sp>
          <p:sp>
            <p:nvSpPr>
              <p:cNvPr id="38" name="ïṥľíḓé"/>
              <p:cNvSpPr/>
              <p:nvPr/>
            </p:nvSpPr>
            <p:spPr>
              <a:xfrm>
                <a:off x="3420397" y="4580386"/>
                <a:ext cx="253853" cy="250190"/>
              </a:xfrm>
              <a:custGeom>
                <a:avLst/>
                <a:gdLst>
                  <a:gd name="T0" fmla="*/ 4151 w 4605"/>
                  <a:gd name="T1" fmla="*/ 940 h 4546"/>
                  <a:gd name="T2" fmla="*/ 4505 w 4605"/>
                  <a:gd name="T3" fmla="*/ 740 h 4546"/>
                  <a:gd name="T4" fmla="*/ 3979 w 4605"/>
                  <a:gd name="T5" fmla="*/ 446 h 4546"/>
                  <a:gd name="T6" fmla="*/ 2801 w 4605"/>
                  <a:gd name="T7" fmla="*/ 740 h 4546"/>
                  <a:gd name="T8" fmla="*/ 2403 w 4605"/>
                  <a:gd name="T9" fmla="*/ 0 h 4546"/>
                  <a:gd name="T10" fmla="*/ 2203 w 4605"/>
                  <a:gd name="T11" fmla="*/ 342 h 4546"/>
                  <a:gd name="T12" fmla="*/ 729 w 4605"/>
                  <a:gd name="T13" fmla="*/ 740 h 4546"/>
                  <a:gd name="T14" fmla="*/ 524 w 4605"/>
                  <a:gd name="T15" fmla="*/ 740 h 4546"/>
                  <a:gd name="T16" fmla="*/ 100 w 4605"/>
                  <a:gd name="T17" fmla="*/ 940 h 4546"/>
                  <a:gd name="T18" fmla="*/ 2 w 4605"/>
                  <a:gd name="T19" fmla="*/ 2243 h 4546"/>
                  <a:gd name="T20" fmla="*/ 0 w 4605"/>
                  <a:gd name="T21" fmla="*/ 2249 h 4546"/>
                  <a:gd name="T22" fmla="*/ 0 w 4605"/>
                  <a:gd name="T23" fmla="*/ 2343 h 4546"/>
                  <a:gd name="T24" fmla="*/ 1253 w 4605"/>
                  <a:gd name="T25" fmla="*/ 2343 h 4546"/>
                  <a:gd name="T26" fmla="*/ 1253 w 4605"/>
                  <a:gd name="T27" fmla="*/ 2243 h 4546"/>
                  <a:gd name="T28" fmla="*/ 799 w 4605"/>
                  <a:gd name="T29" fmla="*/ 940 h 4546"/>
                  <a:gd name="T30" fmla="*/ 2203 w 4605"/>
                  <a:gd name="T31" fmla="*/ 1339 h 4546"/>
                  <a:gd name="T32" fmla="*/ 738 w 4605"/>
                  <a:gd name="T33" fmla="*/ 4546 h 4546"/>
                  <a:gd name="T34" fmla="*/ 2403 w 4605"/>
                  <a:gd name="T35" fmla="*/ 3628 h 4546"/>
                  <a:gd name="T36" fmla="*/ 2801 w 4605"/>
                  <a:gd name="T37" fmla="*/ 940 h 4546"/>
                  <a:gd name="T38" fmla="*/ 3353 w 4605"/>
                  <a:gd name="T39" fmla="*/ 2235 h 4546"/>
                  <a:gd name="T40" fmla="*/ 3353 w 4605"/>
                  <a:gd name="T41" fmla="*/ 2311 h 4546"/>
                  <a:gd name="T42" fmla="*/ 3979 w 4605"/>
                  <a:gd name="T43" fmla="*/ 2969 h 4546"/>
                  <a:gd name="T44" fmla="*/ 4605 w 4605"/>
                  <a:gd name="T45" fmla="*/ 2297 h 4546"/>
                  <a:gd name="T46" fmla="*/ 4605 w 4605"/>
                  <a:gd name="T47" fmla="*/ 2243 h 4546"/>
                  <a:gd name="T48" fmla="*/ 4603 w 4605"/>
                  <a:gd name="T49" fmla="*/ 2243 h 4546"/>
                  <a:gd name="T50" fmla="*/ 212 w 4605"/>
                  <a:gd name="T51" fmla="*/ 2443 h 4546"/>
                  <a:gd name="T52" fmla="*/ 626 w 4605"/>
                  <a:gd name="T53" fmla="*/ 2769 h 4546"/>
                  <a:gd name="T54" fmla="*/ 627 w 4605"/>
                  <a:gd name="T55" fmla="*/ 1053 h 4546"/>
                  <a:gd name="T56" fmla="*/ 214 w 4605"/>
                  <a:gd name="T57" fmla="*/ 2243 h 4546"/>
                  <a:gd name="T58" fmla="*/ 2303 w 4605"/>
                  <a:gd name="T59" fmla="*/ 3801 h 4546"/>
                  <a:gd name="T60" fmla="*/ 1434 w 4605"/>
                  <a:gd name="T61" fmla="*/ 4346 h 4546"/>
                  <a:gd name="T62" fmla="*/ 1994 w 4605"/>
                  <a:gd name="T63" fmla="*/ 840 h 4546"/>
                  <a:gd name="T64" fmla="*/ 2611 w 4605"/>
                  <a:gd name="T65" fmla="*/ 840 h 4546"/>
                  <a:gd name="T66" fmla="*/ 3978 w 4605"/>
                  <a:gd name="T67" fmla="*/ 1053 h 4546"/>
                  <a:gd name="T68" fmla="*/ 3562 w 4605"/>
                  <a:gd name="T69" fmla="*/ 2243 h 4546"/>
                  <a:gd name="T70" fmla="*/ 3979 w 4605"/>
                  <a:gd name="T71" fmla="*/ 2769 h 4546"/>
                  <a:gd name="T72" fmla="*/ 4393 w 4605"/>
                  <a:gd name="T73" fmla="*/ 2443 h 4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05" h="4546">
                    <a:moveTo>
                      <a:pt x="4603" y="2243"/>
                    </a:moveTo>
                    <a:lnTo>
                      <a:pt x="4151" y="940"/>
                    </a:lnTo>
                    <a:lnTo>
                      <a:pt x="4505" y="940"/>
                    </a:lnTo>
                    <a:lnTo>
                      <a:pt x="4505" y="740"/>
                    </a:lnTo>
                    <a:lnTo>
                      <a:pt x="4081" y="740"/>
                    </a:lnTo>
                    <a:lnTo>
                      <a:pt x="3979" y="446"/>
                    </a:lnTo>
                    <a:lnTo>
                      <a:pt x="3876" y="740"/>
                    </a:lnTo>
                    <a:lnTo>
                      <a:pt x="2801" y="740"/>
                    </a:lnTo>
                    <a:cubicBezTo>
                      <a:pt x="2761" y="540"/>
                      <a:pt x="2603" y="382"/>
                      <a:pt x="2403" y="342"/>
                    </a:cubicBezTo>
                    <a:lnTo>
                      <a:pt x="2403" y="0"/>
                    </a:lnTo>
                    <a:lnTo>
                      <a:pt x="2203" y="0"/>
                    </a:lnTo>
                    <a:lnTo>
                      <a:pt x="2203" y="342"/>
                    </a:lnTo>
                    <a:cubicBezTo>
                      <a:pt x="2002" y="382"/>
                      <a:pt x="1844" y="540"/>
                      <a:pt x="1804" y="740"/>
                    </a:cubicBezTo>
                    <a:lnTo>
                      <a:pt x="729" y="740"/>
                    </a:lnTo>
                    <a:lnTo>
                      <a:pt x="626" y="446"/>
                    </a:lnTo>
                    <a:lnTo>
                      <a:pt x="524" y="740"/>
                    </a:lnTo>
                    <a:lnTo>
                      <a:pt x="100" y="740"/>
                    </a:lnTo>
                    <a:lnTo>
                      <a:pt x="100" y="940"/>
                    </a:lnTo>
                    <a:lnTo>
                      <a:pt x="454" y="940"/>
                    </a:lnTo>
                    <a:lnTo>
                      <a:pt x="2" y="2243"/>
                    </a:lnTo>
                    <a:lnTo>
                      <a:pt x="0" y="2243"/>
                    </a:lnTo>
                    <a:lnTo>
                      <a:pt x="0" y="2249"/>
                    </a:lnTo>
                    <a:lnTo>
                      <a:pt x="0" y="2297"/>
                    </a:lnTo>
                    <a:lnTo>
                      <a:pt x="0" y="2343"/>
                    </a:lnTo>
                    <a:cubicBezTo>
                      <a:pt x="0" y="2688"/>
                      <a:pt x="281" y="2969"/>
                      <a:pt x="626" y="2969"/>
                    </a:cubicBezTo>
                    <a:cubicBezTo>
                      <a:pt x="972" y="2969"/>
                      <a:pt x="1253" y="2688"/>
                      <a:pt x="1253" y="2343"/>
                    </a:cubicBezTo>
                    <a:lnTo>
                      <a:pt x="1253" y="2311"/>
                    </a:lnTo>
                    <a:lnTo>
                      <a:pt x="1253" y="2243"/>
                    </a:lnTo>
                    <a:lnTo>
                      <a:pt x="1253" y="2235"/>
                    </a:lnTo>
                    <a:lnTo>
                      <a:pt x="799" y="940"/>
                    </a:lnTo>
                    <a:lnTo>
                      <a:pt x="1804" y="940"/>
                    </a:lnTo>
                    <a:cubicBezTo>
                      <a:pt x="1844" y="1140"/>
                      <a:pt x="2002" y="1298"/>
                      <a:pt x="2203" y="1339"/>
                    </a:cubicBezTo>
                    <a:lnTo>
                      <a:pt x="2203" y="3628"/>
                    </a:lnTo>
                    <a:lnTo>
                      <a:pt x="738" y="4546"/>
                    </a:lnTo>
                    <a:lnTo>
                      <a:pt x="3867" y="4546"/>
                    </a:lnTo>
                    <a:lnTo>
                      <a:pt x="2403" y="3628"/>
                    </a:lnTo>
                    <a:lnTo>
                      <a:pt x="2403" y="1339"/>
                    </a:lnTo>
                    <a:cubicBezTo>
                      <a:pt x="2603" y="1298"/>
                      <a:pt x="2761" y="1140"/>
                      <a:pt x="2801" y="940"/>
                    </a:cubicBezTo>
                    <a:lnTo>
                      <a:pt x="3806" y="940"/>
                    </a:lnTo>
                    <a:lnTo>
                      <a:pt x="3353" y="2235"/>
                    </a:lnTo>
                    <a:lnTo>
                      <a:pt x="3353" y="2243"/>
                    </a:lnTo>
                    <a:lnTo>
                      <a:pt x="3353" y="2311"/>
                    </a:lnTo>
                    <a:lnTo>
                      <a:pt x="3353" y="2343"/>
                    </a:lnTo>
                    <a:cubicBezTo>
                      <a:pt x="3353" y="2688"/>
                      <a:pt x="3633" y="2969"/>
                      <a:pt x="3979" y="2969"/>
                    </a:cubicBezTo>
                    <a:cubicBezTo>
                      <a:pt x="4324" y="2969"/>
                      <a:pt x="4605" y="2688"/>
                      <a:pt x="4605" y="2343"/>
                    </a:cubicBezTo>
                    <a:lnTo>
                      <a:pt x="4605" y="2297"/>
                    </a:lnTo>
                    <a:lnTo>
                      <a:pt x="4605" y="2249"/>
                    </a:lnTo>
                    <a:lnTo>
                      <a:pt x="4605" y="2243"/>
                    </a:lnTo>
                    <a:lnTo>
                      <a:pt x="4603" y="2243"/>
                    </a:lnTo>
                    <a:lnTo>
                      <a:pt x="4603" y="2243"/>
                    </a:lnTo>
                    <a:close/>
                    <a:moveTo>
                      <a:pt x="626" y="2769"/>
                    </a:moveTo>
                    <a:cubicBezTo>
                      <a:pt x="426" y="2769"/>
                      <a:pt x="257" y="2630"/>
                      <a:pt x="212" y="2443"/>
                    </a:cubicBezTo>
                    <a:lnTo>
                      <a:pt x="1041" y="2443"/>
                    </a:lnTo>
                    <a:cubicBezTo>
                      <a:pt x="996" y="2630"/>
                      <a:pt x="827" y="2769"/>
                      <a:pt x="626" y="2769"/>
                    </a:cubicBezTo>
                    <a:close/>
                    <a:moveTo>
                      <a:pt x="214" y="2243"/>
                    </a:moveTo>
                    <a:lnTo>
                      <a:pt x="627" y="1053"/>
                    </a:lnTo>
                    <a:lnTo>
                      <a:pt x="1043" y="2243"/>
                    </a:lnTo>
                    <a:lnTo>
                      <a:pt x="214" y="2243"/>
                    </a:lnTo>
                    <a:close/>
                    <a:moveTo>
                      <a:pt x="1434" y="4346"/>
                    </a:moveTo>
                    <a:lnTo>
                      <a:pt x="2303" y="3801"/>
                    </a:lnTo>
                    <a:lnTo>
                      <a:pt x="3171" y="4346"/>
                    </a:lnTo>
                    <a:lnTo>
                      <a:pt x="1434" y="4346"/>
                    </a:lnTo>
                    <a:close/>
                    <a:moveTo>
                      <a:pt x="2303" y="1148"/>
                    </a:moveTo>
                    <a:cubicBezTo>
                      <a:pt x="2133" y="1148"/>
                      <a:pt x="1994" y="1010"/>
                      <a:pt x="1994" y="840"/>
                    </a:cubicBezTo>
                    <a:cubicBezTo>
                      <a:pt x="1994" y="670"/>
                      <a:pt x="2133" y="532"/>
                      <a:pt x="2303" y="532"/>
                    </a:cubicBezTo>
                    <a:cubicBezTo>
                      <a:pt x="2473" y="532"/>
                      <a:pt x="2611" y="670"/>
                      <a:pt x="2611" y="840"/>
                    </a:cubicBezTo>
                    <a:cubicBezTo>
                      <a:pt x="2611" y="1010"/>
                      <a:pt x="2473" y="1148"/>
                      <a:pt x="2303" y="1148"/>
                    </a:cubicBezTo>
                    <a:close/>
                    <a:moveTo>
                      <a:pt x="3978" y="1053"/>
                    </a:moveTo>
                    <a:lnTo>
                      <a:pt x="4391" y="2243"/>
                    </a:lnTo>
                    <a:lnTo>
                      <a:pt x="3562" y="2243"/>
                    </a:lnTo>
                    <a:lnTo>
                      <a:pt x="3978" y="1053"/>
                    </a:lnTo>
                    <a:close/>
                    <a:moveTo>
                      <a:pt x="3979" y="2769"/>
                    </a:moveTo>
                    <a:cubicBezTo>
                      <a:pt x="3778" y="2769"/>
                      <a:pt x="3609" y="2630"/>
                      <a:pt x="3564" y="2443"/>
                    </a:cubicBezTo>
                    <a:lnTo>
                      <a:pt x="4393" y="2443"/>
                    </a:lnTo>
                    <a:cubicBezTo>
                      <a:pt x="4348" y="2630"/>
                      <a:pt x="4179" y="2769"/>
                      <a:pt x="3979" y="2769"/>
                    </a:cubicBezTo>
                    <a:close/>
                  </a:path>
                </a:pathLst>
              </a:custGeom>
              <a:solidFill>
                <a:srgbClr val="FFFFFF"/>
              </a:solidFill>
              <a:ln w="12700">
                <a:miter lim="400000"/>
              </a:ln>
            </p:spPr>
            <p:txBody>
              <a:bodyPr wrap="square" lIns="91440" tIns="45720" rIns="91440" bIns="45720" anchor="ctr">
                <a:normAutofit fontScale="62500" lnSpcReduction="20000"/>
              </a:bodyPr>
              <a:lstStyle/>
              <a:p>
                <a:pPr algn="ctr"/>
                <a:endParaRPr/>
              </a:p>
            </p:txBody>
          </p:sp>
          <p:sp>
            <p:nvSpPr>
              <p:cNvPr id="39" name="îṥļiďê"/>
              <p:cNvSpPr/>
              <p:nvPr/>
            </p:nvSpPr>
            <p:spPr>
              <a:xfrm>
                <a:off x="2035895" y="4570994"/>
                <a:ext cx="281855" cy="281429"/>
              </a:xfrm>
              <a:custGeom>
                <a:avLst/>
                <a:gdLst>
                  <a:gd name="T0" fmla="*/ 6288 w 6827"/>
                  <a:gd name="T1" fmla="*/ 5749 h 6827"/>
                  <a:gd name="T2" fmla="*/ 5986 w 6827"/>
                  <a:gd name="T3" fmla="*/ 5749 h 6827"/>
                  <a:gd name="T4" fmla="*/ 4863 w 6827"/>
                  <a:gd name="T5" fmla="*/ 923 h 6827"/>
                  <a:gd name="T6" fmla="*/ 3701 w 6827"/>
                  <a:gd name="T7" fmla="*/ 0 h 6827"/>
                  <a:gd name="T8" fmla="*/ 2538 w 6827"/>
                  <a:gd name="T9" fmla="*/ 923 h 6827"/>
                  <a:gd name="T10" fmla="*/ 2247 w 6827"/>
                  <a:gd name="T11" fmla="*/ 2179 h 6827"/>
                  <a:gd name="T12" fmla="*/ 2327 w 6827"/>
                  <a:gd name="T13" fmla="*/ 2309 h 6827"/>
                  <a:gd name="T14" fmla="*/ 2457 w 6827"/>
                  <a:gd name="T15" fmla="*/ 2228 h 6827"/>
                  <a:gd name="T16" fmla="*/ 2748 w 6827"/>
                  <a:gd name="T17" fmla="*/ 972 h 6827"/>
                  <a:gd name="T18" fmla="*/ 3701 w 6827"/>
                  <a:gd name="T19" fmla="*/ 216 h 6827"/>
                  <a:gd name="T20" fmla="*/ 4653 w 6827"/>
                  <a:gd name="T21" fmla="*/ 972 h 6827"/>
                  <a:gd name="T22" fmla="*/ 5865 w 6827"/>
                  <a:gd name="T23" fmla="*/ 6180 h 6827"/>
                  <a:gd name="T24" fmla="*/ 4505 w 6827"/>
                  <a:gd name="T25" fmla="*/ 6180 h 6827"/>
                  <a:gd name="T26" fmla="*/ 3872 w 6827"/>
                  <a:gd name="T27" fmla="*/ 3437 h 6827"/>
                  <a:gd name="T28" fmla="*/ 3421 w 6827"/>
                  <a:gd name="T29" fmla="*/ 2722 h 6827"/>
                  <a:gd name="T30" fmla="*/ 2623 w 6827"/>
                  <a:gd name="T31" fmla="*/ 2443 h 6827"/>
                  <a:gd name="T32" fmla="*/ 1825 w 6827"/>
                  <a:gd name="T33" fmla="*/ 2722 h 6827"/>
                  <a:gd name="T34" fmla="*/ 1374 w 6827"/>
                  <a:gd name="T35" fmla="*/ 3437 h 6827"/>
                  <a:gd name="T36" fmla="*/ 840 w 6827"/>
                  <a:gd name="T37" fmla="*/ 5749 h 6827"/>
                  <a:gd name="T38" fmla="*/ 539 w 6827"/>
                  <a:gd name="T39" fmla="*/ 5749 h 6827"/>
                  <a:gd name="T40" fmla="*/ 0 w 6827"/>
                  <a:gd name="T41" fmla="*/ 6288 h 6827"/>
                  <a:gd name="T42" fmla="*/ 539 w 6827"/>
                  <a:gd name="T43" fmla="*/ 6827 h 6827"/>
                  <a:gd name="T44" fmla="*/ 6288 w 6827"/>
                  <a:gd name="T45" fmla="*/ 6827 h 6827"/>
                  <a:gd name="T46" fmla="*/ 6827 w 6827"/>
                  <a:gd name="T47" fmla="*/ 6288 h 6827"/>
                  <a:gd name="T48" fmla="*/ 6288 w 6827"/>
                  <a:gd name="T49" fmla="*/ 5749 h 6827"/>
                  <a:gd name="T50" fmla="*/ 1584 w 6827"/>
                  <a:gd name="T51" fmla="*/ 3485 h 6827"/>
                  <a:gd name="T52" fmla="*/ 2623 w 6827"/>
                  <a:gd name="T53" fmla="*/ 2659 h 6827"/>
                  <a:gd name="T54" fmla="*/ 3662 w 6827"/>
                  <a:gd name="T55" fmla="*/ 3485 h 6827"/>
                  <a:gd name="T56" fmla="*/ 4284 w 6827"/>
                  <a:gd name="T57" fmla="*/ 6180 h 6827"/>
                  <a:gd name="T58" fmla="*/ 962 w 6827"/>
                  <a:gd name="T59" fmla="*/ 6180 h 6827"/>
                  <a:gd name="T60" fmla="*/ 1584 w 6827"/>
                  <a:gd name="T61" fmla="*/ 3485 h 6827"/>
                  <a:gd name="T62" fmla="*/ 6288 w 6827"/>
                  <a:gd name="T63" fmla="*/ 6611 h 6827"/>
                  <a:gd name="T64" fmla="*/ 539 w 6827"/>
                  <a:gd name="T65" fmla="*/ 6611 h 6827"/>
                  <a:gd name="T66" fmla="*/ 216 w 6827"/>
                  <a:gd name="T67" fmla="*/ 6288 h 6827"/>
                  <a:gd name="T68" fmla="*/ 539 w 6827"/>
                  <a:gd name="T69" fmla="*/ 5964 h 6827"/>
                  <a:gd name="T70" fmla="*/ 790 w 6827"/>
                  <a:gd name="T71" fmla="*/ 5964 h 6827"/>
                  <a:gd name="T72" fmla="*/ 741 w 6827"/>
                  <a:gd name="T73" fmla="*/ 6180 h 6827"/>
                  <a:gd name="T74" fmla="*/ 683 w 6827"/>
                  <a:gd name="T75" fmla="*/ 6180 h 6827"/>
                  <a:gd name="T76" fmla="*/ 575 w 6827"/>
                  <a:gd name="T77" fmla="*/ 6288 h 6827"/>
                  <a:gd name="T78" fmla="*/ 683 w 6827"/>
                  <a:gd name="T79" fmla="*/ 6395 h 6827"/>
                  <a:gd name="T80" fmla="*/ 824 w 6827"/>
                  <a:gd name="T81" fmla="*/ 6395 h 6827"/>
                  <a:gd name="T82" fmla="*/ 829 w 6827"/>
                  <a:gd name="T83" fmla="*/ 6395 h 6827"/>
                  <a:gd name="T84" fmla="*/ 4417 w 6827"/>
                  <a:gd name="T85" fmla="*/ 6395 h 6827"/>
                  <a:gd name="T86" fmla="*/ 4422 w 6827"/>
                  <a:gd name="T87" fmla="*/ 6395 h 6827"/>
                  <a:gd name="T88" fmla="*/ 5998 w 6827"/>
                  <a:gd name="T89" fmla="*/ 6395 h 6827"/>
                  <a:gd name="T90" fmla="*/ 6002 w 6827"/>
                  <a:gd name="T91" fmla="*/ 6395 h 6827"/>
                  <a:gd name="T92" fmla="*/ 6144 w 6827"/>
                  <a:gd name="T93" fmla="*/ 6395 h 6827"/>
                  <a:gd name="T94" fmla="*/ 6252 w 6827"/>
                  <a:gd name="T95" fmla="*/ 6288 h 6827"/>
                  <a:gd name="T96" fmla="*/ 6144 w 6827"/>
                  <a:gd name="T97" fmla="*/ 6180 h 6827"/>
                  <a:gd name="T98" fmla="*/ 6086 w 6827"/>
                  <a:gd name="T99" fmla="*/ 6180 h 6827"/>
                  <a:gd name="T100" fmla="*/ 6036 w 6827"/>
                  <a:gd name="T101" fmla="*/ 5964 h 6827"/>
                  <a:gd name="T102" fmla="*/ 6288 w 6827"/>
                  <a:gd name="T103" fmla="*/ 5964 h 6827"/>
                  <a:gd name="T104" fmla="*/ 6611 w 6827"/>
                  <a:gd name="T105" fmla="*/ 6288 h 6827"/>
                  <a:gd name="T106" fmla="*/ 6288 w 6827"/>
                  <a:gd name="T107" fmla="*/ 6611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27" h="6827">
                    <a:moveTo>
                      <a:pt x="6288" y="5749"/>
                    </a:moveTo>
                    <a:lnTo>
                      <a:pt x="5986" y="5749"/>
                    </a:lnTo>
                    <a:lnTo>
                      <a:pt x="4863" y="923"/>
                    </a:lnTo>
                    <a:cubicBezTo>
                      <a:pt x="4737" y="380"/>
                      <a:pt x="4259" y="0"/>
                      <a:pt x="3701" y="0"/>
                    </a:cubicBezTo>
                    <a:cubicBezTo>
                      <a:pt x="3143" y="0"/>
                      <a:pt x="2665" y="380"/>
                      <a:pt x="2538" y="923"/>
                    </a:cubicBezTo>
                    <a:lnTo>
                      <a:pt x="2247" y="2179"/>
                    </a:lnTo>
                    <a:cubicBezTo>
                      <a:pt x="2233" y="2237"/>
                      <a:pt x="2269" y="2295"/>
                      <a:pt x="2327" y="2309"/>
                    </a:cubicBezTo>
                    <a:cubicBezTo>
                      <a:pt x="2385" y="2322"/>
                      <a:pt x="2443" y="2286"/>
                      <a:pt x="2457" y="2228"/>
                    </a:cubicBezTo>
                    <a:lnTo>
                      <a:pt x="2748" y="972"/>
                    </a:lnTo>
                    <a:cubicBezTo>
                      <a:pt x="2852" y="527"/>
                      <a:pt x="3243" y="216"/>
                      <a:pt x="3701" y="216"/>
                    </a:cubicBezTo>
                    <a:cubicBezTo>
                      <a:pt x="4158" y="216"/>
                      <a:pt x="4550" y="527"/>
                      <a:pt x="4653" y="972"/>
                    </a:cubicBezTo>
                    <a:lnTo>
                      <a:pt x="5865" y="6180"/>
                    </a:lnTo>
                    <a:lnTo>
                      <a:pt x="4505" y="6180"/>
                    </a:lnTo>
                    <a:lnTo>
                      <a:pt x="3872" y="3437"/>
                    </a:lnTo>
                    <a:cubicBezTo>
                      <a:pt x="3807" y="3156"/>
                      <a:pt x="3647" y="2902"/>
                      <a:pt x="3421" y="2722"/>
                    </a:cubicBezTo>
                    <a:cubicBezTo>
                      <a:pt x="3195" y="2542"/>
                      <a:pt x="2912" y="2443"/>
                      <a:pt x="2623" y="2443"/>
                    </a:cubicBezTo>
                    <a:cubicBezTo>
                      <a:pt x="2334" y="2443"/>
                      <a:pt x="2051" y="2542"/>
                      <a:pt x="1825" y="2722"/>
                    </a:cubicBezTo>
                    <a:cubicBezTo>
                      <a:pt x="1599" y="2902"/>
                      <a:pt x="1439" y="3156"/>
                      <a:pt x="1374" y="3437"/>
                    </a:cubicBezTo>
                    <a:lnTo>
                      <a:pt x="840" y="5749"/>
                    </a:lnTo>
                    <a:lnTo>
                      <a:pt x="539" y="5749"/>
                    </a:lnTo>
                    <a:cubicBezTo>
                      <a:pt x="242" y="5749"/>
                      <a:pt x="0" y="5991"/>
                      <a:pt x="0" y="6288"/>
                    </a:cubicBezTo>
                    <a:cubicBezTo>
                      <a:pt x="0" y="6585"/>
                      <a:pt x="242" y="6827"/>
                      <a:pt x="539" y="6827"/>
                    </a:cubicBezTo>
                    <a:lnTo>
                      <a:pt x="6288" y="6827"/>
                    </a:lnTo>
                    <a:cubicBezTo>
                      <a:pt x="6585" y="6827"/>
                      <a:pt x="6827" y="6585"/>
                      <a:pt x="6827" y="6288"/>
                    </a:cubicBezTo>
                    <a:cubicBezTo>
                      <a:pt x="6827" y="5991"/>
                      <a:pt x="6585" y="5749"/>
                      <a:pt x="6288" y="5749"/>
                    </a:cubicBezTo>
                    <a:close/>
                    <a:moveTo>
                      <a:pt x="1584" y="3485"/>
                    </a:moveTo>
                    <a:cubicBezTo>
                      <a:pt x="1696" y="2999"/>
                      <a:pt x="2123" y="2659"/>
                      <a:pt x="2623" y="2659"/>
                    </a:cubicBezTo>
                    <a:cubicBezTo>
                      <a:pt x="3122" y="2659"/>
                      <a:pt x="3550" y="2999"/>
                      <a:pt x="3662" y="3485"/>
                    </a:cubicBezTo>
                    <a:lnTo>
                      <a:pt x="4284" y="6180"/>
                    </a:lnTo>
                    <a:lnTo>
                      <a:pt x="962" y="6180"/>
                    </a:lnTo>
                    <a:lnTo>
                      <a:pt x="1584" y="3485"/>
                    </a:lnTo>
                    <a:close/>
                    <a:moveTo>
                      <a:pt x="6288" y="6611"/>
                    </a:moveTo>
                    <a:lnTo>
                      <a:pt x="539" y="6611"/>
                    </a:lnTo>
                    <a:cubicBezTo>
                      <a:pt x="361" y="6611"/>
                      <a:pt x="216" y="6466"/>
                      <a:pt x="216" y="6288"/>
                    </a:cubicBezTo>
                    <a:cubicBezTo>
                      <a:pt x="216" y="6109"/>
                      <a:pt x="361" y="5964"/>
                      <a:pt x="539" y="5964"/>
                    </a:cubicBezTo>
                    <a:lnTo>
                      <a:pt x="790" y="5964"/>
                    </a:lnTo>
                    <a:lnTo>
                      <a:pt x="741" y="6180"/>
                    </a:lnTo>
                    <a:lnTo>
                      <a:pt x="683" y="6180"/>
                    </a:lnTo>
                    <a:cubicBezTo>
                      <a:pt x="623" y="6180"/>
                      <a:pt x="575" y="6228"/>
                      <a:pt x="575" y="6288"/>
                    </a:cubicBezTo>
                    <a:cubicBezTo>
                      <a:pt x="575" y="6347"/>
                      <a:pt x="623" y="6395"/>
                      <a:pt x="683" y="6395"/>
                    </a:cubicBezTo>
                    <a:lnTo>
                      <a:pt x="824" y="6395"/>
                    </a:lnTo>
                    <a:cubicBezTo>
                      <a:pt x="826" y="6396"/>
                      <a:pt x="827" y="6396"/>
                      <a:pt x="829" y="6395"/>
                    </a:cubicBezTo>
                    <a:lnTo>
                      <a:pt x="4417" y="6395"/>
                    </a:lnTo>
                    <a:cubicBezTo>
                      <a:pt x="4419" y="6396"/>
                      <a:pt x="4420" y="6396"/>
                      <a:pt x="4422" y="6395"/>
                    </a:cubicBezTo>
                    <a:lnTo>
                      <a:pt x="5998" y="6395"/>
                    </a:lnTo>
                    <a:cubicBezTo>
                      <a:pt x="5999" y="6396"/>
                      <a:pt x="6001" y="6396"/>
                      <a:pt x="6002" y="6395"/>
                    </a:cubicBezTo>
                    <a:lnTo>
                      <a:pt x="6144" y="6395"/>
                    </a:lnTo>
                    <a:cubicBezTo>
                      <a:pt x="6204" y="6395"/>
                      <a:pt x="6252" y="6347"/>
                      <a:pt x="6252" y="6288"/>
                    </a:cubicBezTo>
                    <a:cubicBezTo>
                      <a:pt x="6252" y="6228"/>
                      <a:pt x="6204" y="6180"/>
                      <a:pt x="6144" y="6180"/>
                    </a:cubicBezTo>
                    <a:lnTo>
                      <a:pt x="6086" y="6180"/>
                    </a:lnTo>
                    <a:lnTo>
                      <a:pt x="6036" y="5964"/>
                    </a:lnTo>
                    <a:lnTo>
                      <a:pt x="6288" y="5964"/>
                    </a:lnTo>
                    <a:cubicBezTo>
                      <a:pt x="6466" y="5964"/>
                      <a:pt x="6611" y="6109"/>
                      <a:pt x="6611" y="6288"/>
                    </a:cubicBezTo>
                    <a:cubicBezTo>
                      <a:pt x="6611" y="6466"/>
                      <a:pt x="6466" y="6611"/>
                      <a:pt x="6288" y="6611"/>
                    </a:cubicBezTo>
                    <a:close/>
                  </a:path>
                </a:pathLst>
              </a:custGeom>
              <a:solidFill>
                <a:srgbClr val="FFFFFF"/>
              </a:solidFill>
              <a:ln w="12700">
                <a:miter lim="400000"/>
              </a:ln>
            </p:spPr>
            <p:txBody>
              <a:bodyPr wrap="square" lIns="91440" tIns="45720" rIns="91440" bIns="45720" anchor="ctr">
                <a:normAutofit fontScale="85000" lnSpcReduction="20000"/>
              </a:bodyPr>
              <a:lstStyle/>
              <a:p>
                <a:pPr algn="ctr"/>
                <a:endParaRPr/>
              </a:p>
            </p:txBody>
          </p:sp>
          <p:sp>
            <p:nvSpPr>
              <p:cNvPr id="40" name="işlïḋê"/>
              <p:cNvSpPr/>
              <p:nvPr/>
            </p:nvSpPr>
            <p:spPr>
              <a:xfrm>
                <a:off x="2775887" y="2363298"/>
                <a:ext cx="311738" cy="311545"/>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rgbClr val="FFFFFF"/>
              </a:solidFill>
              <a:ln w="12700">
                <a:miter lim="400000"/>
              </a:ln>
            </p:spPr>
            <p:txBody>
              <a:bodyPr wrap="square" lIns="91440" tIns="45720" rIns="91440" bIns="45720" anchor="ctr">
                <a:normAutofit fontScale="92500" lnSpcReduction="20000"/>
              </a:bodyPr>
              <a:lstStyle/>
              <a:p>
                <a:pPr algn="ctr"/>
                <a:endParaRPr/>
              </a:p>
            </p:txBody>
          </p:sp>
          <p:sp>
            <p:nvSpPr>
              <p:cNvPr id="41" name="íṣḻidè"/>
              <p:cNvSpPr/>
              <p:nvPr/>
            </p:nvSpPr>
            <p:spPr>
              <a:xfrm>
                <a:off x="1615299" y="3155118"/>
                <a:ext cx="286290" cy="285858"/>
              </a:xfrm>
              <a:custGeom>
                <a:avLst/>
                <a:gdLst>
                  <a:gd name="connsiteX0" fmla="*/ 521306 w 607670"/>
                  <a:gd name="connsiteY0" fmla="*/ 508386 h 606754"/>
                  <a:gd name="connsiteX1" fmla="*/ 530823 w 607670"/>
                  <a:gd name="connsiteY1" fmla="*/ 517989 h 606754"/>
                  <a:gd name="connsiteX2" fmla="*/ 530823 w 607670"/>
                  <a:gd name="connsiteY2" fmla="*/ 523058 h 606754"/>
                  <a:gd name="connsiteX3" fmla="*/ 521306 w 607670"/>
                  <a:gd name="connsiteY3" fmla="*/ 532661 h 606754"/>
                  <a:gd name="connsiteX4" fmla="*/ 511700 w 607670"/>
                  <a:gd name="connsiteY4" fmla="*/ 523058 h 606754"/>
                  <a:gd name="connsiteX5" fmla="*/ 511700 w 607670"/>
                  <a:gd name="connsiteY5" fmla="*/ 517989 h 606754"/>
                  <a:gd name="connsiteX6" fmla="*/ 521306 w 607670"/>
                  <a:gd name="connsiteY6" fmla="*/ 508386 h 606754"/>
                  <a:gd name="connsiteX7" fmla="*/ 521306 w 607670"/>
                  <a:gd name="connsiteY7" fmla="*/ 464917 h 606754"/>
                  <a:gd name="connsiteX8" fmla="*/ 530823 w 607670"/>
                  <a:gd name="connsiteY8" fmla="*/ 474520 h 606754"/>
                  <a:gd name="connsiteX9" fmla="*/ 530823 w 607670"/>
                  <a:gd name="connsiteY9" fmla="*/ 479678 h 606754"/>
                  <a:gd name="connsiteX10" fmla="*/ 521306 w 607670"/>
                  <a:gd name="connsiteY10" fmla="*/ 489192 h 606754"/>
                  <a:gd name="connsiteX11" fmla="*/ 511700 w 607670"/>
                  <a:gd name="connsiteY11" fmla="*/ 479678 h 606754"/>
                  <a:gd name="connsiteX12" fmla="*/ 511700 w 607670"/>
                  <a:gd name="connsiteY12" fmla="*/ 474520 h 606754"/>
                  <a:gd name="connsiteX13" fmla="*/ 521306 w 607670"/>
                  <a:gd name="connsiteY13" fmla="*/ 464917 h 606754"/>
                  <a:gd name="connsiteX14" fmla="*/ 521306 w 607670"/>
                  <a:gd name="connsiteY14" fmla="*/ 421590 h 606754"/>
                  <a:gd name="connsiteX15" fmla="*/ 530823 w 607670"/>
                  <a:gd name="connsiteY15" fmla="*/ 431165 h 606754"/>
                  <a:gd name="connsiteX16" fmla="*/ 530823 w 607670"/>
                  <a:gd name="connsiteY16" fmla="*/ 436219 h 606754"/>
                  <a:gd name="connsiteX17" fmla="*/ 521306 w 607670"/>
                  <a:gd name="connsiteY17" fmla="*/ 445794 h 606754"/>
                  <a:gd name="connsiteX18" fmla="*/ 511700 w 607670"/>
                  <a:gd name="connsiteY18" fmla="*/ 436219 h 606754"/>
                  <a:gd name="connsiteX19" fmla="*/ 511700 w 607670"/>
                  <a:gd name="connsiteY19" fmla="*/ 431165 h 606754"/>
                  <a:gd name="connsiteX20" fmla="*/ 521306 w 607670"/>
                  <a:gd name="connsiteY20" fmla="*/ 421590 h 606754"/>
                  <a:gd name="connsiteX21" fmla="*/ 521306 w 607670"/>
                  <a:gd name="connsiteY21" fmla="*/ 378122 h 606754"/>
                  <a:gd name="connsiteX22" fmla="*/ 530823 w 607670"/>
                  <a:gd name="connsiteY22" fmla="*/ 387697 h 606754"/>
                  <a:gd name="connsiteX23" fmla="*/ 530823 w 607670"/>
                  <a:gd name="connsiteY23" fmla="*/ 392751 h 606754"/>
                  <a:gd name="connsiteX24" fmla="*/ 521306 w 607670"/>
                  <a:gd name="connsiteY24" fmla="*/ 402326 h 606754"/>
                  <a:gd name="connsiteX25" fmla="*/ 511700 w 607670"/>
                  <a:gd name="connsiteY25" fmla="*/ 392751 h 606754"/>
                  <a:gd name="connsiteX26" fmla="*/ 511700 w 607670"/>
                  <a:gd name="connsiteY26" fmla="*/ 387697 h 606754"/>
                  <a:gd name="connsiteX27" fmla="*/ 521306 w 607670"/>
                  <a:gd name="connsiteY27" fmla="*/ 378122 h 606754"/>
                  <a:gd name="connsiteX28" fmla="*/ 521306 w 607670"/>
                  <a:gd name="connsiteY28" fmla="*/ 334653 h 606754"/>
                  <a:gd name="connsiteX29" fmla="*/ 530823 w 607670"/>
                  <a:gd name="connsiteY29" fmla="*/ 344249 h 606754"/>
                  <a:gd name="connsiteX30" fmla="*/ 530823 w 607670"/>
                  <a:gd name="connsiteY30" fmla="*/ 349402 h 606754"/>
                  <a:gd name="connsiteX31" fmla="*/ 521306 w 607670"/>
                  <a:gd name="connsiteY31" fmla="*/ 358998 h 606754"/>
                  <a:gd name="connsiteX32" fmla="*/ 511700 w 607670"/>
                  <a:gd name="connsiteY32" fmla="*/ 349402 h 606754"/>
                  <a:gd name="connsiteX33" fmla="*/ 511700 w 607670"/>
                  <a:gd name="connsiteY33" fmla="*/ 344249 h 606754"/>
                  <a:gd name="connsiteX34" fmla="*/ 521306 w 607670"/>
                  <a:gd name="connsiteY34" fmla="*/ 334653 h 606754"/>
                  <a:gd name="connsiteX35" fmla="*/ 521306 w 607670"/>
                  <a:gd name="connsiteY35" fmla="*/ 291256 h 606754"/>
                  <a:gd name="connsiteX36" fmla="*/ 530823 w 607670"/>
                  <a:gd name="connsiteY36" fmla="*/ 300859 h 606754"/>
                  <a:gd name="connsiteX37" fmla="*/ 530823 w 607670"/>
                  <a:gd name="connsiteY37" fmla="*/ 305928 h 606754"/>
                  <a:gd name="connsiteX38" fmla="*/ 521306 w 607670"/>
                  <a:gd name="connsiteY38" fmla="*/ 315531 h 606754"/>
                  <a:gd name="connsiteX39" fmla="*/ 511700 w 607670"/>
                  <a:gd name="connsiteY39" fmla="*/ 305928 h 606754"/>
                  <a:gd name="connsiteX40" fmla="*/ 511700 w 607670"/>
                  <a:gd name="connsiteY40" fmla="*/ 300859 h 606754"/>
                  <a:gd name="connsiteX41" fmla="*/ 521306 w 607670"/>
                  <a:gd name="connsiteY41" fmla="*/ 291256 h 606754"/>
                  <a:gd name="connsiteX42" fmla="*/ 521306 w 607670"/>
                  <a:gd name="connsiteY42" fmla="*/ 247787 h 606754"/>
                  <a:gd name="connsiteX43" fmla="*/ 530823 w 607670"/>
                  <a:gd name="connsiteY43" fmla="*/ 257390 h 606754"/>
                  <a:gd name="connsiteX44" fmla="*/ 530823 w 607670"/>
                  <a:gd name="connsiteY44" fmla="*/ 262459 h 606754"/>
                  <a:gd name="connsiteX45" fmla="*/ 521306 w 607670"/>
                  <a:gd name="connsiteY45" fmla="*/ 272062 h 606754"/>
                  <a:gd name="connsiteX46" fmla="*/ 511700 w 607670"/>
                  <a:gd name="connsiteY46" fmla="*/ 262459 h 606754"/>
                  <a:gd name="connsiteX47" fmla="*/ 511700 w 607670"/>
                  <a:gd name="connsiteY47" fmla="*/ 257390 h 606754"/>
                  <a:gd name="connsiteX48" fmla="*/ 521306 w 607670"/>
                  <a:gd name="connsiteY48" fmla="*/ 247787 h 606754"/>
                  <a:gd name="connsiteX49" fmla="*/ 521306 w 607670"/>
                  <a:gd name="connsiteY49" fmla="*/ 204460 h 606754"/>
                  <a:gd name="connsiteX50" fmla="*/ 530823 w 607670"/>
                  <a:gd name="connsiteY50" fmla="*/ 213974 h 606754"/>
                  <a:gd name="connsiteX51" fmla="*/ 530823 w 607670"/>
                  <a:gd name="connsiteY51" fmla="*/ 219132 h 606754"/>
                  <a:gd name="connsiteX52" fmla="*/ 521306 w 607670"/>
                  <a:gd name="connsiteY52" fmla="*/ 228735 h 606754"/>
                  <a:gd name="connsiteX53" fmla="*/ 511700 w 607670"/>
                  <a:gd name="connsiteY53" fmla="*/ 219132 h 606754"/>
                  <a:gd name="connsiteX54" fmla="*/ 511700 w 607670"/>
                  <a:gd name="connsiteY54" fmla="*/ 213974 h 606754"/>
                  <a:gd name="connsiteX55" fmla="*/ 521306 w 607670"/>
                  <a:gd name="connsiteY55" fmla="*/ 204460 h 606754"/>
                  <a:gd name="connsiteX56" fmla="*/ 434289 w 607670"/>
                  <a:gd name="connsiteY56" fmla="*/ 166073 h 606754"/>
                  <a:gd name="connsiteX57" fmla="*/ 439442 w 607670"/>
                  <a:gd name="connsiteY57" fmla="*/ 166073 h 606754"/>
                  <a:gd name="connsiteX58" fmla="*/ 449038 w 607670"/>
                  <a:gd name="connsiteY58" fmla="*/ 175670 h 606754"/>
                  <a:gd name="connsiteX59" fmla="*/ 439442 w 607670"/>
                  <a:gd name="connsiteY59" fmla="*/ 185267 h 606754"/>
                  <a:gd name="connsiteX60" fmla="*/ 434289 w 607670"/>
                  <a:gd name="connsiteY60" fmla="*/ 185267 h 606754"/>
                  <a:gd name="connsiteX61" fmla="*/ 424693 w 607670"/>
                  <a:gd name="connsiteY61" fmla="*/ 175670 h 606754"/>
                  <a:gd name="connsiteX62" fmla="*/ 434289 w 607670"/>
                  <a:gd name="connsiteY62" fmla="*/ 166073 h 606754"/>
                  <a:gd name="connsiteX63" fmla="*/ 390828 w 607670"/>
                  <a:gd name="connsiteY63" fmla="*/ 166073 h 606754"/>
                  <a:gd name="connsiteX64" fmla="*/ 395896 w 607670"/>
                  <a:gd name="connsiteY64" fmla="*/ 166073 h 606754"/>
                  <a:gd name="connsiteX65" fmla="*/ 405499 w 607670"/>
                  <a:gd name="connsiteY65" fmla="*/ 175670 h 606754"/>
                  <a:gd name="connsiteX66" fmla="*/ 395896 w 607670"/>
                  <a:gd name="connsiteY66" fmla="*/ 185267 h 606754"/>
                  <a:gd name="connsiteX67" fmla="*/ 390828 w 607670"/>
                  <a:gd name="connsiteY67" fmla="*/ 185267 h 606754"/>
                  <a:gd name="connsiteX68" fmla="*/ 381225 w 607670"/>
                  <a:gd name="connsiteY68" fmla="*/ 175670 h 606754"/>
                  <a:gd name="connsiteX69" fmla="*/ 390828 w 607670"/>
                  <a:gd name="connsiteY69" fmla="*/ 166073 h 606754"/>
                  <a:gd name="connsiteX70" fmla="*/ 347317 w 607670"/>
                  <a:gd name="connsiteY70" fmla="*/ 166073 h 606754"/>
                  <a:gd name="connsiteX71" fmla="*/ 352400 w 607670"/>
                  <a:gd name="connsiteY71" fmla="*/ 166073 h 606754"/>
                  <a:gd name="connsiteX72" fmla="*/ 362031 w 607670"/>
                  <a:gd name="connsiteY72" fmla="*/ 175670 h 606754"/>
                  <a:gd name="connsiteX73" fmla="*/ 352400 w 607670"/>
                  <a:gd name="connsiteY73" fmla="*/ 185267 h 606754"/>
                  <a:gd name="connsiteX74" fmla="*/ 347317 w 607670"/>
                  <a:gd name="connsiteY74" fmla="*/ 185267 h 606754"/>
                  <a:gd name="connsiteX75" fmla="*/ 337686 w 607670"/>
                  <a:gd name="connsiteY75" fmla="*/ 175670 h 606754"/>
                  <a:gd name="connsiteX76" fmla="*/ 347317 w 607670"/>
                  <a:gd name="connsiteY76" fmla="*/ 166073 h 606754"/>
                  <a:gd name="connsiteX77" fmla="*/ 303802 w 607670"/>
                  <a:gd name="connsiteY77" fmla="*/ 166073 h 606754"/>
                  <a:gd name="connsiteX78" fmla="*/ 308959 w 607670"/>
                  <a:gd name="connsiteY78" fmla="*/ 166073 h 606754"/>
                  <a:gd name="connsiteX79" fmla="*/ 318562 w 607670"/>
                  <a:gd name="connsiteY79" fmla="*/ 175670 h 606754"/>
                  <a:gd name="connsiteX80" fmla="*/ 308959 w 607670"/>
                  <a:gd name="connsiteY80" fmla="*/ 185267 h 606754"/>
                  <a:gd name="connsiteX81" fmla="*/ 303802 w 607670"/>
                  <a:gd name="connsiteY81" fmla="*/ 185267 h 606754"/>
                  <a:gd name="connsiteX82" fmla="*/ 294288 w 607670"/>
                  <a:gd name="connsiteY82" fmla="*/ 175670 h 606754"/>
                  <a:gd name="connsiteX83" fmla="*/ 303802 w 607670"/>
                  <a:gd name="connsiteY83" fmla="*/ 166073 h 606754"/>
                  <a:gd name="connsiteX84" fmla="*/ 260353 w 607670"/>
                  <a:gd name="connsiteY84" fmla="*/ 166073 h 606754"/>
                  <a:gd name="connsiteX85" fmla="*/ 265421 w 607670"/>
                  <a:gd name="connsiteY85" fmla="*/ 166073 h 606754"/>
                  <a:gd name="connsiteX86" fmla="*/ 275024 w 607670"/>
                  <a:gd name="connsiteY86" fmla="*/ 175670 h 606754"/>
                  <a:gd name="connsiteX87" fmla="*/ 265421 w 607670"/>
                  <a:gd name="connsiteY87" fmla="*/ 185267 h 606754"/>
                  <a:gd name="connsiteX88" fmla="*/ 260353 w 607670"/>
                  <a:gd name="connsiteY88" fmla="*/ 185267 h 606754"/>
                  <a:gd name="connsiteX89" fmla="*/ 250750 w 607670"/>
                  <a:gd name="connsiteY89" fmla="*/ 175670 h 606754"/>
                  <a:gd name="connsiteX90" fmla="*/ 260353 w 607670"/>
                  <a:gd name="connsiteY90" fmla="*/ 166073 h 606754"/>
                  <a:gd name="connsiteX91" fmla="*/ 216842 w 607670"/>
                  <a:gd name="connsiteY91" fmla="*/ 166073 h 606754"/>
                  <a:gd name="connsiteX92" fmla="*/ 222014 w 607670"/>
                  <a:gd name="connsiteY92" fmla="*/ 166073 h 606754"/>
                  <a:gd name="connsiteX93" fmla="*/ 231556 w 607670"/>
                  <a:gd name="connsiteY93" fmla="*/ 175670 h 606754"/>
                  <a:gd name="connsiteX94" fmla="*/ 222014 w 607670"/>
                  <a:gd name="connsiteY94" fmla="*/ 185267 h 606754"/>
                  <a:gd name="connsiteX95" fmla="*/ 216842 w 607670"/>
                  <a:gd name="connsiteY95" fmla="*/ 185267 h 606754"/>
                  <a:gd name="connsiteX96" fmla="*/ 207211 w 607670"/>
                  <a:gd name="connsiteY96" fmla="*/ 175670 h 606754"/>
                  <a:gd name="connsiteX97" fmla="*/ 216842 w 607670"/>
                  <a:gd name="connsiteY97" fmla="*/ 166073 h 606754"/>
                  <a:gd name="connsiteX98" fmla="*/ 173327 w 607670"/>
                  <a:gd name="connsiteY98" fmla="*/ 166073 h 606754"/>
                  <a:gd name="connsiteX99" fmla="*/ 178484 w 607670"/>
                  <a:gd name="connsiteY99" fmla="*/ 166073 h 606754"/>
                  <a:gd name="connsiteX100" fmla="*/ 188087 w 607670"/>
                  <a:gd name="connsiteY100" fmla="*/ 175670 h 606754"/>
                  <a:gd name="connsiteX101" fmla="*/ 178484 w 607670"/>
                  <a:gd name="connsiteY101" fmla="*/ 185267 h 606754"/>
                  <a:gd name="connsiteX102" fmla="*/ 173327 w 607670"/>
                  <a:gd name="connsiteY102" fmla="*/ 185267 h 606754"/>
                  <a:gd name="connsiteX103" fmla="*/ 163813 w 607670"/>
                  <a:gd name="connsiteY103" fmla="*/ 175670 h 606754"/>
                  <a:gd name="connsiteX104" fmla="*/ 173327 w 607670"/>
                  <a:gd name="connsiteY104" fmla="*/ 166073 h 606754"/>
                  <a:gd name="connsiteX105" fmla="*/ 129877 w 607670"/>
                  <a:gd name="connsiteY105" fmla="*/ 166073 h 606754"/>
                  <a:gd name="connsiteX106" fmla="*/ 134945 w 607670"/>
                  <a:gd name="connsiteY106" fmla="*/ 166073 h 606754"/>
                  <a:gd name="connsiteX107" fmla="*/ 144548 w 607670"/>
                  <a:gd name="connsiteY107" fmla="*/ 175670 h 606754"/>
                  <a:gd name="connsiteX108" fmla="*/ 134945 w 607670"/>
                  <a:gd name="connsiteY108" fmla="*/ 185267 h 606754"/>
                  <a:gd name="connsiteX109" fmla="*/ 129877 w 607670"/>
                  <a:gd name="connsiteY109" fmla="*/ 185267 h 606754"/>
                  <a:gd name="connsiteX110" fmla="*/ 120274 w 607670"/>
                  <a:gd name="connsiteY110" fmla="*/ 175670 h 606754"/>
                  <a:gd name="connsiteX111" fmla="*/ 129877 w 607670"/>
                  <a:gd name="connsiteY111" fmla="*/ 166073 h 606754"/>
                  <a:gd name="connsiteX112" fmla="*/ 86366 w 607670"/>
                  <a:gd name="connsiteY112" fmla="*/ 166073 h 606754"/>
                  <a:gd name="connsiteX113" fmla="*/ 91538 w 607670"/>
                  <a:gd name="connsiteY113" fmla="*/ 166073 h 606754"/>
                  <a:gd name="connsiteX114" fmla="*/ 101080 w 607670"/>
                  <a:gd name="connsiteY114" fmla="*/ 175670 h 606754"/>
                  <a:gd name="connsiteX115" fmla="*/ 91538 w 607670"/>
                  <a:gd name="connsiteY115" fmla="*/ 185267 h 606754"/>
                  <a:gd name="connsiteX116" fmla="*/ 86366 w 607670"/>
                  <a:gd name="connsiteY116" fmla="*/ 185267 h 606754"/>
                  <a:gd name="connsiteX117" fmla="*/ 76735 w 607670"/>
                  <a:gd name="connsiteY117" fmla="*/ 175670 h 606754"/>
                  <a:gd name="connsiteX118" fmla="*/ 86366 w 607670"/>
                  <a:gd name="connsiteY118" fmla="*/ 166073 h 606754"/>
                  <a:gd name="connsiteX119" fmla="*/ 561830 w 607670"/>
                  <a:gd name="connsiteY119" fmla="*/ 63964 h 606754"/>
                  <a:gd name="connsiteX120" fmla="*/ 598057 w 607670"/>
                  <a:gd name="connsiteY120" fmla="*/ 63964 h 606754"/>
                  <a:gd name="connsiteX121" fmla="*/ 607670 w 607670"/>
                  <a:gd name="connsiteY121" fmla="*/ 73472 h 606754"/>
                  <a:gd name="connsiteX122" fmla="*/ 607670 w 607670"/>
                  <a:gd name="connsiteY122" fmla="*/ 109639 h 606754"/>
                  <a:gd name="connsiteX123" fmla="*/ 598057 w 607670"/>
                  <a:gd name="connsiteY123" fmla="*/ 119237 h 606754"/>
                  <a:gd name="connsiteX124" fmla="*/ 588444 w 607670"/>
                  <a:gd name="connsiteY124" fmla="*/ 109639 h 606754"/>
                  <a:gd name="connsiteX125" fmla="*/ 588444 w 607670"/>
                  <a:gd name="connsiteY125" fmla="*/ 97554 h 606754"/>
                  <a:gd name="connsiteX126" fmla="*/ 374732 w 607670"/>
                  <a:gd name="connsiteY126" fmla="*/ 322732 h 606754"/>
                  <a:gd name="connsiteX127" fmla="*/ 367789 w 607670"/>
                  <a:gd name="connsiteY127" fmla="*/ 325754 h 606754"/>
                  <a:gd name="connsiteX128" fmla="*/ 282429 w 607670"/>
                  <a:gd name="connsiteY128" fmla="*/ 325754 h 606754"/>
                  <a:gd name="connsiteX129" fmla="*/ 93372 w 607670"/>
                  <a:gd name="connsiteY129" fmla="*/ 527028 h 606754"/>
                  <a:gd name="connsiteX130" fmla="*/ 86340 w 607670"/>
                  <a:gd name="connsiteY130" fmla="*/ 530049 h 606754"/>
                  <a:gd name="connsiteX131" fmla="*/ 79753 w 607670"/>
                  <a:gd name="connsiteY131" fmla="*/ 527472 h 606754"/>
                  <a:gd name="connsiteX132" fmla="*/ 79308 w 607670"/>
                  <a:gd name="connsiteY132" fmla="*/ 513965 h 606754"/>
                  <a:gd name="connsiteX133" fmla="*/ 271213 w 607670"/>
                  <a:gd name="connsiteY133" fmla="*/ 309581 h 606754"/>
                  <a:gd name="connsiteX134" fmla="*/ 278245 w 607670"/>
                  <a:gd name="connsiteY134" fmla="*/ 306559 h 606754"/>
                  <a:gd name="connsiteX135" fmla="*/ 363694 w 607670"/>
                  <a:gd name="connsiteY135" fmla="*/ 306559 h 606754"/>
                  <a:gd name="connsiteX136" fmla="*/ 575716 w 607670"/>
                  <a:gd name="connsiteY136" fmla="*/ 83069 h 606754"/>
                  <a:gd name="connsiteX137" fmla="*/ 561830 w 607670"/>
                  <a:gd name="connsiteY137" fmla="*/ 83069 h 606754"/>
                  <a:gd name="connsiteX138" fmla="*/ 552306 w 607670"/>
                  <a:gd name="connsiteY138" fmla="*/ 73472 h 606754"/>
                  <a:gd name="connsiteX139" fmla="*/ 561830 w 607670"/>
                  <a:gd name="connsiteY139" fmla="*/ 63964 h 606754"/>
                  <a:gd name="connsiteX140" fmla="*/ 28413 w 607670"/>
                  <a:gd name="connsiteY140" fmla="*/ 2866 h 606754"/>
                  <a:gd name="connsiteX141" fmla="*/ 41941 w 607670"/>
                  <a:gd name="connsiteY141" fmla="*/ 2866 h 606754"/>
                  <a:gd name="connsiteX142" fmla="*/ 67573 w 607670"/>
                  <a:gd name="connsiteY142" fmla="*/ 28372 h 606754"/>
                  <a:gd name="connsiteX143" fmla="*/ 67573 w 607670"/>
                  <a:gd name="connsiteY143" fmla="*/ 41881 h 606754"/>
                  <a:gd name="connsiteX144" fmla="*/ 53956 w 607670"/>
                  <a:gd name="connsiteY144" fmla="*/ 41881 h 606754"/>
                  <a:gd name="connsiteX145" fmla="*/ 44789 w 607670"/>
                  <a:gd name="connsiteY145" fmla="*/ 32727 h 606754"/>
                  <a:gd name="connsiteX146" fmla="*/ 44789 w 607670"/>
                  <a:gd name="connsiteY146" fmla="*/ 546054 h 606754"/>
                  <a:gd name="connsiteX147" fmla="*/ 60809 w 607670"/>
                  <a:gd name="connsiteY147" fmla="*/ 562051 h 606754"/>
                  <a:gd name="connsiteX148" fmla="*/ 574874 w 607670"/>
                  <a:gd name="connsiteY148" fmla="*/ 562051 h 606754"/>
                  <a:gd name="connsiteX149" fmla="*/ 565618 w 607670"/>
                  <a:gd name="connsiteY149" fmla="*/ 552808 h 606754"/>
                  <a:gd name="connsiteX150" fmla="*/ 565618 w 607670"/>
                  <a:gd name="connsiteY150" fmla="*/ 539300 h 606754"/>
                  <a:gd name="connsiteX151" fmla="*/ 579235 w 607670"/>
                  <a:gd name="connsiteY151" fmla="*/ 539300 h 606754"/>
                  <a:gd name="connsiteX152" fmla="*/ 604778 w 607670"/>
                  <a:gd name="connsiteY152" fmla="*/ 564806 h 606754"/>
                  <a:gd name="connsiteX153" fmla="*/ 604778 w 607670"/>
                  <a:gd name="connsiteY153" fmla="*/ 578404 h 606754"/>
                  <a:gd name="connsiteX154" fmla="*/ 579235 w 607670"/>
                  <a:gd name="connsiteY154" fmla="*/ 603910 h 606754"/>
                  <a:gd name="connsiteX155" fmla="*/ 572382 w 607670"/>
                  <a:gd name="connsiteY155" fmla="*/ 606754 h 606754"/>
                  <a:gd name="connsiteX156" fmla="*/ 565618 w 607670"/>
                  <a:gd name="connsiteY156" fmla="*/ 603910 h 606754"/>
                  <a:gd name="connsiteX157" fmla="*/ 565618 w 607670"/>
                  <a:gd name="connsiteY157" fmla="*/ 590401 h 606754"/>
                  <a:gd name="connsiteX158" fmla="*/ 574874 w 607670"/>
                  <a:gd name="connsiteY158" fmla="*/ 581159 h 606754"/>
                  <a:gd name="connsiteX159" fmla="*/ 60809 w 607670"/>
                  <a:gd name="connsiteY159" fmla="*/ 581159 h 606754"/>
                  <a:gd name="connsiteX160" fmla="*/ 25565 w 607670"/>
                  <a:gd name="connsiteY160" fmla="*/ 546054 h 606754"/>
                  <a:gd name="connsiteX161" fmla="*/ 25565 w 607670"/>
                  <a:gd name="connsiteY161" fmla="*/ 32727 h 606754"/>
                  <a:gd name="connsiteX162" fmla="*/ 16398 w 607670"/>
                  <a:gd name="connsiteY162" fmla="*/ 41881 h 606754"/>
                  <a:gd name="connsiteX163" fmla="*/ 2870 w 607670"/>
                  <a:gd name="connsiteY163" fmla="*/ 41881 h 606754"/>
                  <a:gd name="connsiteX164" fmla="*/ 2870 w 607670"/>
                  <a:gd name="connsiteY164" fmla="*/ 28372 h 606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607670" h="606754">
                    <a:moveTo>
                      <a:pt x="521306" y="508386"/>
                    </a:moveTo>
                    <a:cubicBezTo>
                      <a:pt x="526554" y="508386"/>
                      <a:pt x="530823" y="512654"/>
                      <a:pt x="530823" y="517989"/>
                    </a:cubicBezTo>
                    <a:lnTo>
                      <a:pt x="530823" y="523058"/>
                    </a:lnTo>
                    <a:cubicBezTo>
                      <a:pt x="530823" y="528393"/>
                      <a:pt x="526554" y="532661"/>
                      <a:pt x="521306" y="532661"/>
                    </a:cubicBezTo>
                    <a:cubicBezTo>
                      <a:pt x="515969" y="532661"/>
                      <a:pt x="511700" y="528393"/>
                      <a:pt x="511700" y="523058"/>
                    </a:cubicBezTo>
                    <a:lnTo>
                      <a:pt x="511700" y="517989"/>
                    </a:lnTo>
                    <a:cubicBezTo>
                      <a:pt x="511700" y="512654"/>
                      <a:pt x="515969" y="508386"/>
                      <a:pt x="521306" y="508386"/>
                    </a:cubicBezTo>
                    <a:close/>
                    <a:moveTo>
                      <a:pt x="521306" y="464917"/>
                    </a:moveTo>
                    <a:cubicBezTo>
                      <a:pt x="526554" y="464917"/>
                      <a:pt x="530823" y="469274"/>
                      <a:pt x="530823" y="474520"/>
                    </a:cubicBezTo>
                    <a:lnTo>
                      <a:pt x="530823" y="479678"/>
                    </a:lnTo>
                    <a:cubicBezTo>
                      <a:pt x="530823" y="484924"/>
                      <a:pt x="526554" y="489192"/>
                      <a:pt x="521306" y="489192"/>
                    </a:cubicBezTo>
                    <a:cubicBezTo>
                      <a:pt x="515969" y="489192"/>
                      <a:pt x="511700" y="484924"/>
                      <a:pt x="511700" y="479678"/>
                    </a:cubicBezTo>
                    <a:lnTo>
                      <a:pt x="511700" y="474520"/>
                    </a:lnTo>
                    <a:cubicBezTo>
                      <a:pt x="511700" y="469274"/>
                      <a:pt x="515969" y="464917"/>
                      <a:pt x="521306" y="464917"/>
                    </a:cubicBezTo>
                    <a:close/>
                    <a:moveTo>
                      <a:pt x="521306" y="421590"/>
                    </a:moveTo>
                    <a:cubicBezTo>
                      <a:pt x="526554" y="421590"/>
                      <a:pt x="530823" y="425846"/>
                      <a:pt x="530823" y="431165"/>
                    </a:cubicBezTo>
                    <a:lnTo>
                      <a:pt x="530823" y="436219"/>
                    </a:lnTo>
                    <a:cubicBezTo>
                      <a:pt x="530823" y="441538"/>
                      <a:pt x="526554" y="445794"/>
                      <a:pt x="521306" y="445794"/>
                    </a:cubicBezTo>
                    <a:cubicBezTo>
                      <a:pt x="515969" y="445794"/>
                      <a:pt x="511700" y="441538"/>
                      <a:pt x="511700" y="436219"/>
                    </a:cubicBezTo>
                    <a:lnTo>
                      <a:pt x="511700" y="431165"/>
                    </a:lnTo>
                    <a:cubicBezTo>
                      <a:pt x="511700" y="425846"/>
                      <a:pt x="515969" y="421590"/>
                      <a:pt x="521306" y="421590"/>
                    </a:cubicBezTo>
                    <a:close/>
                    <a:moveTo>
                      <a:pt x="521306" y="378122"/>
                    </a:moveTo>
                    <a:cubicBezTo>
                      <a:pt x="526554" y="378122"/>
                      <a:pt x="530823" y="382378"/>
                      <a:pt x="530823" y="387697"/>
                    </a:cubicBezTo>
                    <a:lnTo>
                      <a:pt x="530823" y="392751"/>
                    </a:lnTo>
                    <a:cubicBezTo>
                      <a:pt x="530823" y="398070"/>
                      <a:pt x="526554" y="402326"/>
                      <a:pt x="521306" y="402326"/>
                    </a:cubicBezTo>
                    <a:cubicBezTo>
                      <a:pt x="515969" y="402326"/>
                      <a:pt x="511700" y="398070"/>
                      <a:pt x="511700" y="392751"/>
                    </a:cubicBezTo>
                    <a:lnTo>
                      <a:pt x="511700" y="387697"/>
                    </a:lnTo>
                    <a:cubicBezTo>
                      <a:pt x="511700" y="382378"/>
                      <a:pt x="515969" y="378122"/>
                      <a:pt x="521306" y="378122"/>
                    </a:cubicBezTo>
                    <a:close/>
                    <a:moveTo>
                      <a:pt x="521306" y="334653"/>
                    </a:moveTo>
                    <a:cubicBezTo>
                      <a:pt x="526554" y="334653"/>
                      <a:pt x="530823" y="339007"/>
                      <a:pt x="530823" y="344249"/>
                    </a:cubicBezTo>
                    <a:lnTo>
                      <a:pt x="530823" y="349402"/>
                    </a:lnTo>
                    <a:cubicBezTo>
                      <a:pt x="530823" y="354644"/>
                      <a:pt x="526554" y="358998"/>
                      <a:pt x="521306" y="358998"/>
                    </a:cubicBezTo>
                    <a:cubicBezTo>
                      <a:pt x="515969" y="358998"/>
                      <a:pt x="511700" y="354644"/>
                      <a:pt x="511700" y="349402"/>
                    </a:cubicBezTo>
                    <a:lnTo>
                      <a:pt x="511700" y="344249"/>
                    </a:lnTo>
                    <a:cubicBezTo>
                      <a:pt x="511700" y="339007"/>
                      <a:pt x="515969" y="334653"/>
                      <a:pt x="521306" y="334653"/>
                    </a:cubicBezTo>
                    <a:close/>
                    <a:moveTo>
                      <a:pt x="521306" y="291256"/>
                    </a:moveTo>
                    <a:cubicBezTo>
                      <a:pt x="526554" y="291256"/>
                      <a:pt x="530823" y="295524"/>
                      <a:pt x="530823" y="300859"/>
                    </a:cubicBezTo>
                    <a:lnTo>
                      <a:pt x="530823" y="305928"/>
                    </a:lnTo>
                    <a:cubicBezTo>
                      <a:pt x="530823" y="311263"/>
                      <a:pt x="526554" y="315531"/>
                      <a:pt x="521306" y="315531"/>
                    </a:cubicBezTo>
                    <a:cubicBezTo>
                      <a:pt x="515969" y="315531"/>
                      <a:pt x="511700" y="311263"/>
                      <a:pt x="511700" y="305928"/>
                    </a:cubicBezTo>
                    <a:lnTo>
                      <a:pt x="511700" y="300859"/>
                    </a:lnTo>
                    <a:cubicBezTo>
                      <a:pt x="511700" y="295524"/>
                      <a:pt x="515969" y="291256"/>
                      <a:pt x="521306" y="291256"/>
                    </a:cubicBezTo>
                    <a:close/>
                    <a:moveTo>
                      <a:pt x="521306" y="247787"/>
                    </a:moveTo>
                    <a:cubicBezTo>
                      <a:pt x="526554" y="247787"/>
                      <a:pt x="530823" y="252055"/>
                      <a:pt x="530823" y="257390"/>
                    </a:cubicBezTo>
                    <a:lnTo>
                      <a:pt x="530823" y="262459"/>
                    </a:lnTo>
                    <a:cubicBezTo>
                      <a:pt x="530823" y="267794"/>
                      <a:pt x="526554" y="272062"/>
                      <a:pt x="521306" y="272062"/>
                    </a:cubicBezTo>
                    <a:cubicBezTo>
                      <a:pt x="515969" y="272062"/>
                      <a:pt x="511700" y="267794"/>
                      <a:pt x="511700" y="262459"/>
                    </a:cubicBezTo>
                    <a:lnTo>
                      <a:pt x="511700" y="257390"/>
                    </a:lnTo>
                    <a:cubicBezTo>
                      <a:pt x="511700" y="252055"/>
                      <a:pt x="515969" y="247787"/>
                      <a:pt x="521306" y="247787"/>
                    </a:cubicBezTo>
                    <a:close/>
                    <a:moveTo>
                      <a:pt x="521306" y="204460"/>
                    </a:moveTo>
                    <a:cubicBezTo>
                      <a:pt x="526554" y="204460"/>
                      <a:pt x="530823" y="208728"/>
                      <a:pt x="530823" y="213974"/>
                    </a:cubicBezTo>
                    <a:lnTo>
                      <a:pt x="530823" y="219132"/>
                    </a:lnTo>
                    <a:cubicBezTo>
                      <a:pt x="530823" y="224378"/>
                      <a:pt x="526554" y="228735"/>
                      <a:pt x="521306" y="228735"/>
                    </a:cubicBezTo>
                    <a:cubicBezTo>
                      <a:pt x="515969" y="228735"/>
                      <a:pt x="511700" y="224378"/>
                      <a:pt x="511700" y="219132"/>
                    </a:cubicBezTo>
                    <a:lnTo>
                      <a:pt x="511700" y="213974"/>
                    </a:lnTo>
                    <a:cubicBezTo>
                      <a:pt x="511700" y="208728"/>
                      <a:pt x="515969" y="204460"/>
                      <a:pt x="521306" y="204460"/>
                    </a:cubicBezTo>
                    <a:close/>
                    <a:moveTo>
                      <a:pt x="434289" y="166073"/>
                    </a:moveTo>
                    <a:lnTo>
                      <a:pt x="439442" y="166073"/>
                    </a:lnTo>
                    <a:cubicBezTo>
                      <a:pt x="444684" y="166073"/>
                      <a:pt x="449038" y="170427"/>
                      <a:pt x="449038" y="175670"/>
                    </a:cubicBezTo>
                    <a:cubicBezTo>
                      <a:pt x="449038" y="181002"/>
                      <a:pt x="444684" y="185267"/>
                      <a:pt x="439442" y="185267"/>
                    </a:cubicBezTo>
                    <a:lnTo>
                      <a:pt x="434289" y="185267"/>
                    </a:lnTo>
                    <a:cubicBezTo>
                      <a:pt x="429047" y="185267"/>
                      <a:pt x="424693" y="181002"/>
                      <a:pt x="424693" y="175670"/>
                    </a:cubicBezTo>
                    <a:cubicBezTo>
                      <a:pt x="424693" y="170427"/>
                      <a:pt x="429047" y="166073"/>
                      <a:pt x="434289" y="166073"/>
                    </a:cubicBezTo>
                    <a:close/>
                    <a:moveTo>
                      <a:pt x="390828" y="166073"/>
                    </a:moveTo>
                    <a:lnTo>
                      <a:pt x="395896" y="166073"/>
                    </a:lnTo>
                    <a:cubicBezTo>
                      <a:pt x="401231" y="166073"/>
                      <a:pt x="405499" y="170427"/>
                      <a:pt x="405499" y="175670"/>
                    </a:cubicBezTo>
                    <a:cubicBezTo>
                      <a:pt x="405499" y="181002"/>
                      <a:pt x="401231" y="185267"/>
                      <a:pt x="395896" y="185267"/>
                    </a:cubicBezTo>
                    <a:lnTo>
                      <a:pt x="390828" y="185267"/>
                    </a:lnTo>
                    <a:cubicBezTo>
                      <a:pt x="385493" y="185267"/>
                      <a:pt x="381225" y="181002"/>
                      <a:pt x="381225" y="175670"/>
                    </a:cubicBezTo>
                    <a:cubicBezTo>
                      <a:pt x="381225" y="170427"/>
                      <a:pt x="385493" y="166073"/>
                      <a:pt x="390828" y="166073"/>
                    </a:cubicBezTo>
                    <a:close/>
                    <a:moveTo>
                      <a:pt x="347317" y="166073"/>
                    </a:moveTo>
                    <a:lnTo>
                      <a:pt x="352400" y="166073"/>
                    </a:lnTo>
                    <a:cubicBezTo>
                      <a:pt x="357751" y="166073"/>
                      <a:pt x="362031" y="170427"/>
                      <a:pt x="362031" y="175670"/>
                    </a:cubicBezTo>
                    <a:cubicBezTo>
                      <a:pt x="362031" y="181002"/>
                      <a:pt x="357751" y="185267"/>
                      <a:pt x="352400" y="185267"/>
                    </a:cubicBezTo>
                    <a:lnTo>
                      <a:pt x="347317" y="185267"/>
                    </a:lnTo>
                    <a:cubicBezTo>
                      <a:pt x="341966" y="185267"/>
                      <a:pt x="337686" y="181002"/>
                      <a:pt x="337686" y="175670"/>
                    </a:cubicBezTo>
                    <a:cubicBezTo>
                      <a:pt x="337686" y="170427"/>
                      <a:pt x="341966" y="166073"/>
                      <a:pt x="347317" y="166073"/>
                    </a:cubicBezTo>
                    <a:close/>
                    <a:moveTo>
                      <a:pt x="303802" y="166073"/>
                    </a:moveTo>
                    <a:lnTo>
                      <a:pt x="308959" y="166073"/>
                    </a:lnTo>
                    <a:cubicBezTo>
                      <a:pt x="314205" y="166073"/>
                      <a:pt x="318562" y="170427"/>
                      <a:pt x="318562" y="175670"/>
                    </a:cubicBezTo>
                    <a:cubicBezTo>
                      <a:pt x="318562" y="181002"/>
                      <a:pt x="314205" y="185267"/>
                      <a:pt x="308959" y="185267"/>
                    </a:cubicBezTo>
                    <a:lnTo>
                      <a:pt x="303802" y="185267"/>
                    </a:lnTo>
                    <a:cubicBezTo>
                      <a:pt x="298556" y="185267"/>
                      <a:pt x="294288" y="181002"/>
                      <a:pt x="294288" y="175670"/>
                    </a:cubicBezTo>
                    <a:cubicBezTo>
                      <a:pt x="294288" y="170427"/>
                      <a:pt x="298556" y="166073"/>
                      <a:pt x="303802" y="166073"/>
                    </a:cubicBezTo>
                    <a:close/>
                    <a:moveTo>
                      <a:pt x="260353" y="166073"/>
                    </a:moveTo>
                    <a:lnTo>
                      <a:pt x="265421" y="166073"/>
                    </a:lnTo>
                    <a:cubicBezTo>
                      <a:pt x="270756" y="166073"/>
                      <a:pt x="275024" y="170427"/>
                      <a:pt x="275024" y="175670"/>
                    </a:cubicBezTo>
                    <a:cubicBezTo>
                      <a:pt x="275024" y="181002"/>
                      <a:pt x="270756" y="185267"/>
                      <a:pt x="265421" y="185267"/>
                    </a:cubicBezTo>
                    <a:lnTo>
                      <a:pt x="260353" y="185267"/>
                    </a:lnTo>
                    <a:cubicBezTo>
                      <a:pt x="255018" y="185267"/>
                      <a:pt x="250750" y="181002"/>
                      <a:pt x="250750" y="175670"/>
                    </a:cubicBezTo>
                    <a:cubicBezTo>
                      <a:pt x="250750" y="170427"/>
                      <a:pt x="255018" y="166073"/>
                      <a:pt x="260353" y="166073"/>
                    </a:cubicBezTo>
                    <a:close/>
                    <a:moveTo>
                      <a:pt x="216842" y="166073"/>
                    </a:moveTo>
                    <a:lnTo>
                      <a:pt x="222014" y="166073"/>
                    </a:lnTo>
                    <a:cubicBezTo>
                      <a:pt x="227276" y="166073"/>
                      <a:pt x="231556" y="170427"/>
                      <a:pt x="231556" y="175670"/>
                    </a:cubicBezTo>
                    <a:cubicBezTo>
                      <a:pt x="231556" y="181002"/>
                      <a:pt x="227276" y="185267"/>
                      <a:pt x="222014" y="185267"/>
                    </a:cubicBezTo>
                    <a:lnTo>
                      <a:pt x="216842" y="185267"/>
                    </a:lnTo>
                    <a:cubicBezTo>
                      <a:pt x="211581" y="185267"/>
                      <a:pt x="207211" y="181002"/>
                      <a:pt x="207211" y="175670"/>
                    </a:cubicBezTo>
                    <a:cubicBezTo>
                      <a:pt x="207211" y="170427"/>
                      <a:pt x="211581" y="166073"/>
                      <a:pt x="216842" y="166073"/>
                    </a:cubicBezTo>
                    <a:close/>
                    <a:moveTo>
                      <a:pt x="173327" y="166073"/>
                    </a:moveTo>
                    <a:lnTo>
                      <a:pt x="178484" y="166073"/>
                    </a:lnTo>
                    <a:cubicBezTo>
                      <a:pt x="183730" y="166073"/>
                      <a:pt x="188087" y="170427"/>
                      <a:pt x="188087" y="175670"/>
                    </a:cubicBezTo>
                    <a:cubicBezTo>
                      <a:pt x="188087" y="181002"/>
                      <a:pt x="183730" y="185267"/>
                      <a:pt x="178484" y="185267"/>
                    </a:cubicBezTo>
                    <a:lnTo>
                      <a:pt x="173327" y="185267"/>
                    </a:lnTo>
                    <a:cubicBezTo>
                      <a:pt x="168081" y="185267"/>
                      <a:pt x="163813" y="181002"/>
                      <a:pt x="163813" y="175670"/>
                    </a:cubicBezTo>
                    <a:cubicBezTo>
                      <a:pt x="163813" y="170427"/>
                      <a:pt x="168081" y="166073"/>
                      <a:pt x="173327" y="166073"/>
                    </a:cubicBezTo>
                    <a:close/>
                    <a:moveTo>
                      <a:pt x="129877" y="166073"/>
                    </a:moveTo>
                    <a:lnTo>
                      <a:pt x="134945" y="166073"/>
                    </a:lnTo>
                    <a:cubicBezTo>
                      <a:pt x="140280" y="166073"/>
                      <a:pt x="144548" y="170427"/>
                      <a:pt x="144548" y="175670"/>
                    </a:cubicBezTo>
                    <a:cubicBezTo>
                      <a:pt x="144548" y="181002"/>
                      <a:pt x="140280" y="185267"/>
                      <a:pt x="134945" y="185267"/>
                    </a:cubicBezTo>
                    <a:lnTo>
                      <a:pt x="129877" y="185267"/>
                    </a:lnTo>
                    <a:cubicBezTo>
                      <a:pt x="124542" y="185267"/>
                      <a:pt x="120274" y="181002"/>
                      <a:pt x="120274" y="175670"/>
                    </a:cubicBezTo>
                    <a:cubicBezTo>
                      <a:pt x="120274" y="170427"/>
                      <a:pt x="124542" y="166073"/>
                      <a:pt x="129877" y="166073"/>
                    </a:cubicBezTo>
                    <a:close/>
                    <a:moveTo>
                      <a:pt x="86366" y="166073"/>
                    </a:moveTo>
                    <a:lnTo>
                      <a:pt x="91538" y="166073"/>
                    </a:lnTo>
                    <a:cubicBezTo>
                      <a:pt x="96800" y="166073"/>
                      <a:pt x="101080" y="170427"/>
                      <a:pt x="101080" y="175670"/>
                    </a:cubicBezTo>
                    <a:cubicBezTo>
                      <a:pt x="101080" y="181002"/>
                      <a:pt x="96800" y="185267"/>
                      <a:pt x="91538" y="185267"/>
                    </a:cubicBezTo>
                    <a:lnTo>
                      <a:pt x="86366" y="185267"/>
                    </a:lnTo>
                    <a:cubicBezTo>
                      <a:pt x="81105" y="185267"/>
                      <a:pt x="76735" y="181002"/>
                      <a:pt x="76735" y="175670"/>
                    </a:cubicBezTo>
                    <a:cubicBezTo>
                      <a:pt x="76735" y="170427"/>
                      <a:pt x="81105" y="166073"/>
                      <a:pt x="86366" y="166073"/>
                    </a:cubicBezTo>
                    <a:close/>
                    <a:moveTo>
                      <a:pt x="561830" y="63964"/>
                    </a:moveTo>
                    <a:lnTo>
                      <a:pt x="598057" y="63964"/>
                    </a:lnTo>
                    <a:cubicBezTo>
                      <a:pt x="603309" y="63964"/>
                      <a:pt x="607670" y="68229"/>
                      <a:pt x="607670" y="73472"/>
                    </a:cubicBezTo>
                    <a:lnTo>
                      <a:pt x="607670" y="109639"/>
                    </a:lnTo>
                    <a:cubicBezTo>
                      <a:pt x="607670" y="114882"/>
                      <a:pt x="603309" y="119237"/>
                      <a:pt x="598057" y="119237"/>
                    </a:cubicBezTo>
                    <a:cubicBezTo>
                      <a:pt x="592716" y="119237"/>
                      <a:pt x="588444" y="114882"/>
                      <a:pt x="588444" y="109639"/>
                    </a:cubicBezTo>
                    <a:lnTo>
                      <a:pt x="588444" y="97554"/>
                    </a:lnTo>
                    <a:lnTo>
                      <a:pt x="374732" y="322732"/>
                    </a:lnTo>
                    <a:cubicBezTo>
                      <a:pt x="372951" y="324687"/>
                      <a:pt x="370459" y="325754"/>
                      <a:pt x="367789" y="325754"/>
                    </a:cubicBezTo>
                    <a:lnTo>
                      <a:pt x="282429" y="325754"/>
                    </a:lnTo>
                    <a:lnTo>
                      <a:pt x="93372" y="527028"/>
                    </a:lnTo>
                    <a:cubicBezTo>
                      <a:pt x="91503" y="529071"/>
                      <a:pt x="88921" y="530049"/>
                      <a:pt x="86340" y="530049"/>
                    </a:cubicBezTo>
                    <a:cubicBezTo>
                      <a:pt x="84026" y="530049"/>
                      <a:pt x="81623" y="529249"/>
                      <a:pt x="79753" y="527472"/>
                    </a:cubicBezTo>
                    <a:cubicBezTo>
                      <a:pt x="75926" y="523829"/>
                      <a:pt x="75748" y="517786"/>
                      <a:pt x="79308" y="513965"/>
                    </a:cubicBezTo>
                    <a:lnTo>
                      <a:pt x="271213" y="309581"/>
                    </a:lnTo>
                    <a:cubicBezTo>
                      <a:pt x="273083" y="307714"/>
                      <a:pt x="275575" y="306559"/>
                      <a:pt x="278245" y="306559"/>
                    </a:cubicBezTo>
                    <a:lnTo>
                      <a:pt x="363694" y="306559"/>
                    </a:lnTo>
                    <a:lnTo>
                      <a:pt x="575716" y="83069"/>
                    </a:lnTo>
                    <a:lnTo>
                      <a:pt x="561830" y="83069"/>
                    </a:lnTo>
                    <a:cubicBezTo>
                      <a:pt x="556578" y="83069"/>
                      <a:pt x="552306" y="78804"/>
                      <a:pt x="552306" y="73472"/>
                    </a:cubicBezTo>
                    <a:cubicBezTo>
                      <a:pt x="552306" y="68229"/>
                      <a:pt x="556578" y="63964"/>
                      <a:pt x="561830" y="63964"/>
                    </a:cubicBezTo>
                    <a:close/>
                    <a:moveTo>
                      <a:pt x="28413" y="2866"/>
                    </a:moveTo>
                    <a:cubicBezTo>
                      <a:pt x="32151" y="-956"/>
                      <a:pt x="38203" y="-956"/>
                      <a:pt x="41941" y="2866"/>
                    </a:cubicBezTo>
                    <a:lnTo>
                      <a:pt x="67573" y="28372"/>
                    </a:lnTo>
                    <a:cubicBezTo>
                      <a:pt x="71311" y="32105"/>
                      <a:pt x="71311" y="38148"/>
                      <a:pt x="67573" y="41881"/>
                    </a:cubicBezTo>
                    <a:cubicBezTo>
                      <a:pt x="63835" y="45702"/>
                      <a:pt x="57783" y="45702"/>
                      <a:pt x="53956" y="41881"/>
                    </a:cubicBezTo>
                    <a:lnTo>
                      <a:pt x="44789" y="32727"/>
                    </a:lnTo>
                    <a:lnTo>
                      <a:pt x="44789" y="546054"/>
                    </a:lnTo>
                    <a:cubicBezTo>
                      <a:pt x="44789" y="554853"/>
                      <a:pt x="51998" y="562051"/>
                      <a:pt x="60809" y="562051"/>
                    </a:cubicBezTo>
                    <a:lnTo>
                      <a:pt x="574874" y="562051"/>
                    </a:lnTo>
                    <a:lnTo>
                      <a:pt x="565618" y="552808"/>
                    </a:lnTo>
                    <a:cubicBezTo>
                      <a:pt x="561880" y="549076"/>
                      <a:pt x="561880" y="543032"/>
                      <a:pt x="565618" y="539300"/>
                    </a:cubicBezTo>
                    <a:cubicBezTo>
                      <a:pt x="569356" y="535567"/>
                      <a:pt x="575497" y="535567"/>
                      <a:pt x="579235" y="539300"/>
                    </a:cubicBezTo>
                    <a:lnTo>
                      <a:pt x="604778" y="564806"/>
                    </a:lnTo>
                    <a:cubicBezTo>
                      <a:pt x="608516" y="568539"/>
                      <a:pt x="608516" y="574671"/>
                      <a:pt x="604778" y="578404"/>
                    </a:cubicBezTo>
                    <a:lnTo>
                      <a:pt x="579235" y="603910"/>
                    </a:lnTo>
                    <a:cubicBezTo>
                      <a:pt x="577366" y="605776"/>
                      <a:pt x="574874" y="606754"/>
                      <a:pt x="572382" y="606754"/>
                    </a:cubicBezTo>
                    <a:cubicBezTo>
                      <a:pt x="569979" y="606754"/>
                      <a:pt x="567487" y="605776"/>
                      <a:pt x="565618" y="603910"/>
                    </a:cubicBezTo>
                    <a:cubicBezTo>
                      <a:pt x="561880" y="600177"/>
                      <a:pt x="561880" y="594134"/>
                      <a:pt x="565618" y="590401"/>
                    </a:cubicBezTo>
                    <a:lnTo>
                      <a:pt x="574874" y="581159"/>
                    </a:lnTo>
                    <a:lnTo>
                      <a:pt x="60809" y="581159"/>
                    </a:lnTo>
                    <a:cubicBezTo>
                      <a:pt x="41407" y="581159"/>
                      <a:pt x="25565" y="565428"/>
                      <a:pt x="25565" y="546054"/>
                    </a:cubicBezTo>
                    <a:lnTo>
                      <a:pt x="25565" y="32727"/>
                    </a:lnTo>
                    <a:lnTo>
                      <a:pt x="16398" y="41881"/>
                    </a:lnTo>
                    <a:cubicBezTo>
                      <a:pt x="12660" y="45702"/>
                      <a:pt x="6608" y="45702"/>
                      <a:pt x="2870" y="41881"/>
                    </a:cubicBezTo>
                    <a:cubicBezTo>
                      <a:pt x="-957" y="38148"/>
                      <a:pt x="-957" y="32105"/>
                      <a:pt x="2870" y="28372"/>
                    </a:cubicBezTo>
                    <a:close/>
                  </a:path>
                </a:pathLst>
              </a:custGeom>
              <a:solidFill>
                <a:srgbClr val="FFFFFF"/>
              </a:solidFill>
              <a:ln w="12700">
                <a:miter lim="400000"/>
              </a:ln>
            </p:spPr>
            <p:txBody>
              <a:bodyPr wrap="square" lIns="91440" tIns="45720" rIns="91440" bIns="45720" anchor="ctr">
                <a:normAutofit fontScale="85000" lnSpcReduction="20000"/>
              </a:bodyPr>
              <a:lstStyle/>
              <a:p>
                <a:pPr algn="ctr"/>
                <a:endParaRPr/>
              </a:p>
            </p:txBody>
          </p:sp>
          <p:sp>
            <p:nvSpPr>
              <p:cNvPr id="42" name="îṡľíḑe"/>
              <p:cNvSpPr txBox="1"/>
              <p:nvPr/>
            </p:nvSpPr>
            <p:spPr>
              <a:xfrm>
                <a:off x="2474556" y="3489174"/>
                <a:ext cx="914400" cy="521720"/>
              </a:xfrm>
              <a:prstGeom prst="rect">
                <a:avLst/>
              </a:prstGeom>
              <a:noFill/>
            </p:spPr>
            <p:txBody>
              <a:bodyPr wrap="square" lIns="91440" tIns="45720" rIns="91440" bIns="45720" anchor="ctr" anchorCtr="0">
                <a:normAutofit/>
              </a:bodyPr>
              <a:lstStyle/>
              <a:p>
                <a:pPr algn="ctr"/>
                <a:r>
                  <a:rPr lang="en-US" altLang="zh-CN" b="1" dirty="0"/>
                  <a:t>Text</a:t>
                </a:r>
                <a:endParaRPr lang="zh-CN" altLang="en-US" b="1" dirty="0"/>
              </a:p>
            </p:txBody>
          </p:sp>
        </p:grpSp>
        <p:grpSp>
          <p:nvGrpSpPr>
            <p:cNvPr id="6" name="îş1ïďê"/>
            <p:cNvGrpSpPr/>
            <p:nvPr/>
          </p:nvGrpSpPr>
          <p:grpSpPr>
            <a:xfrm>
              <a:off x="1137751" y="4919451"/>
              <a:ext cx="3492795" cy="1128334"/>
              <a:chOff x="3155538" y="4739730"/>
              <a:chExt cx="3492795" cy="1128334"/>
            </a:xfrm>
          </p:grpSpPr>
          <p:sp>
            <p:nvSpPr>
              <p:cNvPr id="30" name="iş1îḍe">
                <a:extLst/>
              </p:cNvPr>
              <p:cNvSpPr/>
              <p:nvPr/>
            </p:nvSpPr>
            <p:spPr bwMode="auto">
              <a:xfrm>
                <a:off x="3155538" y="5083286"/>
                <a:ext cx="3492795" cy="7847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lnSpcReduction="10000"/>
              </a:bodyPr>
              <a:lstStyle/>
              <a:p>
                <a:pPr algn="ctr">
                  <a:lnSpc>
                    <a:spcPct val="150000"/>
                  </a:lnSpc>
                  <a:spcBef>
                    <a:spcPct val="0"/>
                  </a:spcBef>
                </a:pPr>
                <a:r>
                  <a:rPr lang="en-US" altLang="zh-CN" sz="1100" dirty="0"/>
                  <a:t>Supporting text here. </a:t>
                </a:r>
              </a:p>
              <a:p>
                <a:pPr algn="ctr">
                  <a:lnSpc>
                    <a:spcPct val="150000"/>
                  </a:lnSpc>
                  <a:spcBef>
                    <a:spcPct val="0"/>
                  </a:spcBef>
                </a:pPr>
                <a:r>
                  <a:rPr lang="en-US" altLang="zh-CN" sz="1100" dirty="0"/>
                  <a:t>When you copy &amp; paste, choose "keep text only" option.</a:t>
                </a:r>
                <a:endParaRPr lang="zh-CN" altLang="en-US" sz="1100" dirty="0"/>
              </a:p>
            </p:txBody>
          </p:sp>
          <p:sp>
            <p:nvSpPr>
              <p:cNvPr id="31" name="ïṩḻídè">
                <a:extLst/>
              </p:cNvPr>
              <p:cNvSpPr txBox="1"/>
              <p:nvPr/>
            </p:nvSpPr>
            <p:spPr bwMode="auto">
              <a:xfrm>
                <a:off x="3155538" y="4739730"/>
                <a:ext cx="3492795" cy="343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lnSpcReduction="10000"/>
              </a:bodyPr>
              <a:lstStyle/>
              <a:p>
                <a:pPr algn="ctr">
                  <a:spcBef>
                    <a:spcPct val="0"/>
                  </a:spcBef>
                </a:pPr>
                <a:r>
                  <a:rPr lang="en-US" altLang="zh-CN" b="1" dirty="0"/>
                  <a:t>Text here</a:t>
                </a:r>
              </a:p>
            </p:txBody>
          </p:sp>
        </p:grpSp>
        <p:grpSp>
          <p:nvGrpSpPr>
            <p:cNvPr id="7" name="îśḻidê"/>
            <p:cNvGrpSpPr/>
            <p:nvPr/>
          </p:nvGrpSpPr>
          <p:grpSpPr>
            <a:xfrm>
              <a:off x="5593363" y="2132070"/>
              <a:ext cx="2730040" cy="1101442"/>
              <a:chOff x="983432" y="1665617"/>
              <a:chExt cx="2730040" cy="1101442"/>
            </a:xfrm>
          </p:grpSpPr>
          <p:sp>
            <p:nvSpPr>
              <p:cNvPr id="27" name="ïsḻîḍè"/>
              <p:cNvSpPr/>
              <p:nvPr/>
            </p:nvSpPr>
            <p:spPr>
              <a:xfrm>
                <a:off x="983432" y="2288515"/>
                <a:ext cx="2730040" cy="478544"/>
              </a:xfrm>
              <a:prstGeom prst="rect">
                <a:avLst/>
              </a:prstGeom>
            </p:spPr>
            <p:txBody>
              <a:bodyPr wrap="square" lIns="91440" tIns="45720" rIns="91440" bIns="45720">
                <a:normAutofit lnSpcReduction="10000"/>
              </a:bodyPr>
              <a:lstStyle/>
              <a:p>
                <a:pPr>
                  <a:lnSpc>
                    <a:spcPct val="120000"/>
                  </a:lnSpc>
                </a:pPr>
                <a:r>
                  <a:rPr lang="en-US" altLang="zh-CN" sz="1100" dirty="0"/>
                  <a:t>Copy paste fonts. Choose the only option to retain text.</a:t>
                </a:r>
              </a:p>
            </p:txBody>
          </p:sp>
          <p:sp>
            <p:nvSpPr>
              <p:cNvPr id="28" name="ïṩľídè"/>
              <p:cNvSpPr/>
              <p:nvPr/>
            </p:nvSpPr>
            <p:spPr>
              <a:xfrm>
                <a:off x="983432" y="1665617"/>
                <a:ext cx="1680474" cy="672131"/>
              </a:xfrm>
              <a:prstGeom prst="rect">
                <a:avLst/>
              </a:prstGeom>
            </p:spPr>
            <p:txBody>
              <a:bodyPr wrap="square" lIns="91440" tIns="45720" rIns="91440" bIns="45720">
                <a:normAutofit/>
              </a:bodyPr>
              <a:lstStyle/>
              <a:p>
                <a:r>
                  <a:rPr lang="en-US" altLang="zh-CN" sz="3600" dirty="0">
                    <a:solidFill>
                      <a:srgbClr val="D71318"/>
                    </a:solidFill>
                    <a:effectLst/>
                    <a:latin typeface="Impact" panose="020B0806030902050204" pitchFamily="34" charset="0"/>
                  </a:rPr>
                  <a:t>45%</a:t>
                </a:r>
              </a:p>
            </p:txBody>
          </p:sp>
          <p:sp>
            <p:nvSpPr>
              <p:cNvPr id="29" name="íšľiḓè"/>
              <p:cNvSpPr/>
              <p:nvPr/>
            </p:nvSpPr>
            <p:spPr>
              <a:xfrm>
                <a:off x="2005384" y="1904359"/>
                <a:ext cx="1708088" cy="263902"/>
              </a:xfrm>
              <a:prstGeom prst="rect">
                <a:avLst/>
              </a:prstGeom>
            </p:spPr>
            <p:txBody>
              <a:bodyPr wrap="square" lIns="91440" tIns="45720" rIns="91440" bIns="45720" anchor="ctr" anchorCtr="0">
                <a:normAutofit fontScale="92500" lnSpcReduction="20000"/>
              </a:bodyPr>
              <a:lstStyle/>
              <a:p>
                <a:pPr>
                  <a:spcBef>
                    <a:spcPct val="0"/>
                  </a:spcBef>
                </a:pPr>
                <a:r>
                  <a:rPr lang="en-US" altLang="zh-CN" sz="1400" b="1" dirty="0"/>
                  <a:t>Text here</a:t>
                </a:r>
              </a:p>
            </p:txBody>
          </p:sp>
        </p:grpSp>
        <p:grpSp>
          <p:nvGrpSpPr>
            <p:cNvPr id="8" name="íṡḷiḓé"/>
            <p:cNvGrpSpPr/>
            <p:nvPr/>
          </p:nvGrpSpPr>
          <p:grpSpPr>
            <a:xfrm>
              <a:off x="5593363" y="3494290"/>
              <a:ext cx="2730040" cy="1101442"/>
              <a:chOff x="983432" y="1665617"/>
              <a:chExt cx="2730040" cy="1101442"/>
            </a:xfrm>
          </p:grpSpPr>
          <p:sp>
            <p:nvSpPr>
              <p:cNvPr id="24" name="ís1íďê"/>
              <p:cNvSpPr/>
              <p:nvPr/>
            </p:nvSpPr>
            <p:spPr>
              <a:xfrm>
                <a:off x="983432" y="2288515"/>
                <a:ext cx="2730040" cy="478544"/>
              </a:xfrm>
              <a:prstGeom prst="rect">
                <a:avLst/>
              </a:prstGeom>
            </p:spPr>
            <p:txBody>
              <a:bodyPr wrap="square" lIns="91440" tIns="45720" rIns="91440" bIns="45720">
                <a:normAutofit lnSpcReduction="10000"/>
              </a:bodyPr>
              <a:lstStyle/>
              <a:p>
                <a:pPr>
                  <a:lnSpc>
                    <a:spcPct val="120000"/>
                  </a:lnSpc>
                </a:pPr>
                <a:r>
                  <a:rPr lang="en-US" altLang="zh-CN" sz="1100" dirty="0"/>
                  <a:t>Copy paste fonts. Choose the only option to retain text.</a:t>
                </a:r>
              </a:p>
            </p:txBody>
          </p:sp>
          <p:sp>
            <p:nvSpPr>
              <p:cNvPr id="25" name="ïṩļidê"/>
              <p:cNvSpPr/>
              <p:nvPr/>
            </p:nvSpPr>
            <p:spPr>
              <a:xfrm>
                <a:off x="983432" y="1665617"/>
                <a:ext cx="1680474" cy="672131"/>
              </a:xfrm>
              <a:prstGeom prst="rect">
                <a:avLst/>
              </a:prstGeom>
            </p:spPr>
            <p:txBody>
              <a:bodyPr wrap="square" lIns="91440" tIns="45720" rIns="91440" bIns="45720">
                <a:normAutofit/>
              </a:bodyPr>
              <a:lstStyle/>
              <a:p>
                <a:r>
                  <a:rPr lang="en-US" altLang="zh-CN" sz="3600" dirty="0">
                    <a:solidFill>
                      <a:schemeClr val="bg1">
                        <a:lumMod val="75000"/>
                      </a:schemeClr>
                    </a:solidFill>
                    <a:effectLst/>
                    <a:latin typeface="Impact" panose="020B0806030902050204" pitchFamily="34" charset="0"/>
                  </a:rPr>
                  <a:t>66%</a:t>
                </a:r>
              </a:p>
            </p:txBody>
          </p:sp>
          <p:sp>
            <p:nvSpPr>
              <p:cNvPr id="26" name="ïşļîdê"/>
              <p:cNvSpPr/>
              <p:nvPr/>
            </p:nvSpPr>
            <p:spPr>
              <a:xfrm>
                <a:off x="2005384" y="1904359"/>
                <a:ext cx="1708088" cy="263902"/>
              </a:xfrm>
              <a:prstGeom prst="rect">
                <a:avLst/>
              </a:prstGeom>
            </p:spPr>
            <p:txBody>
              <a:bodyPr wrap="square" lIns="91440" tIns="45720" rIns="91440" bIns="45720" anchor="ctr" anchorCtr="0">
                <a:normAutofit fontScale="92500" lnSpcReduction="20000"/>
              </a:bodyPr>
              <a:lstStyle/>
              <a:p>
                <a:pPr>
                  <a:spcBef>
                    <a:spcPct val="0"/>
                  </a:spcBef>
                </a:pPr>
                <a:r>
                  <a:rPr lang="en-US" altLang="zh-CN" sz="1400" b="1" dirty="0"/>
                  <a:t>Text here</a:t>
                </a:r>
              </a:p>
            </p:txBody>
          </p:sp>
        </p:grpSp>
        <p:grpSp>
          <p:nvGrpSpPr>
            <p:cNvPr id="9" name="ïṥliḓe"/>
            <p:cNvGrpSpPr/>
            <p:nvPr/>
          </p:nvGrpSpPr>
          <p:grpSpPr>
            <a:xfrm>
              <a:off x="8834379" y="3494290"/>
              <a:ext cx="2461718" cy="1101442"/>
              <a:chOff x="983432" y="1665617"/>
              <a:chExt cx="2461718" cy="1101442"/>
            </a:xfrm>
          </p:grpSpPr>
          <p:sp>
            <p:nvSpPr>
              <p:cNvPr id="21" name="ísḻiḑe"/>
              <p:cNvSpPr/>
              <p:nvPr/>
            </p:nvSpPr>
            <p:spPr>
              <a:xfrm>
                <a:off x="983432" y="2288515"/>
                <a:ext cx="2301181" cy="478544"/>
              </a:xfrm>
              <a:prstGeom prst="rect">
                <a:avLst/>
              </a:prstGeom>
            </p:spPr>
            <p:txBody>
              <a:bodyPr wrap="square" lIns="91440" tIns="45720" rIns="91440" bIns="45720">
                <a:normAutofit lnSpcReduction="10000"/>
              </a:bodyPr>
              <a:lstStyle/>
              <a:p>
                <a:pPr>
                  <a:lnSpc>
                    <a:spcPct val="120000"/>
                  </a:lnSpc>
                </a:pPr>
                <a:r>
                  <a:rPr lang="en-US" altLang="zh-CN" sz="1100" dirty="0"/>
                  <a:t>Copy paste fonts. Choose the only option to retain text.</a:t>
                </a:r>
              </a:p>
            </p:txBody>
          </p:sp>
          <p:sp>
            <p:nvSpPr>
              <p:cNvPr id="22" name="îŝḻïḍè"/>
              <p:cNvSpPr/>
              <p:nvPr/>
            </p:nvSpPr>
            <p:spPr>
              <a:xfrm>
                <a:off x="983432" y="1665617"/>
                <a:ext cx="1680474" cy="672131"/>
              </a:xfrm>
              <a:prstGeom prst="rect">
                <a:avLst/>
              </a:prstGeom>
            </p:spPr>
            <p:txBody>
              <a:bodyPr wrap="square" lIns="91440" tIns="45720" rIns="91440" bIns="45720">
                <a:normAutofit/>
              </a:bodyPr>
              <a:lstStyle/>
              <a:p>
                <a:r>
                  <a:rPr lang="en-US" altLang="zh-CN" sz="3600" dirty="0">
                    <a:solidFill>
                      <a:schemeClr val="bg1">
                        <a:lumMod val="75000"/>
                      </a:schemeClr>
                    </a:solidFill>
                    <a:effectLst/>
                    <a:latin typeface="Impact" panose="020B0806030902050204" pitchFamily="34" charset="0"/>
                  </a:rPr>
                  <a:t>26%</a:t>
                </a:r>
              </a:p>
            </p:txBody>
          </p:sp>
          <p:sp>
            <p:nvSpPr>
              <p:cNvPr id="23" name="îṣḷîḋê"/>
              <p:cNvSpPr/>
              <p:nvPr/>
            </p:nvSpPr>
            <p:spPr>
              <a:xfrm>
                <a:off x="2005384" y="1904359"/>
                <a:ext cx="1439766" cy="263902"/>
              </a:xfrm>
              <a:prstGeom prst="rect">
                <a:avLst/>
              </a:prstGeom>
            </p:spPr>
            <p:txBody>
              <a:bodyPr wrap="square" lIns="91440" tIns="45720" rIns="91440" bIns="45720" anchor="ctr" anchorCtr="0">
                <a:normAutofit fontScale="92500" lnSpcReduction="20000"/>
              </a:bodyPr>
              <a:lstStyle/>
              <a:p>
                <a:pPr>
                  <a:spcBef>
                    <a:spcPct val="0"/>
                  </a:spcBef>
                </a:pPr>
                <a:r>
                  <a:rPr lang="en-US" altLang="zh-CN" sz="1400" b="1" dirty="0"/>
                  <a:t>Text here</a:t>
                </a:r>
              </a:p>
            </p:txBody>
          </p:sp>
        </p:grpSp>
        <p:grpSp>
          <p:nvGrpSpPr>
            <p:cNvPr id="10" name="íśliḑè"/>
            <p:cNvGrpSpPr/>
            <p:nvPr/>
          </p:nvGrpSpPr>
          <p:grpSpPr>
            <a:xfrm>
              <a:off x="8834379" y="2125790"/>
              <a:ext cx="2461718" cy="1101442"/>
              <a:chOff x="983432" y="1665617"/>
              <a:chExt cx="2461718" cy="1101442"/>
            </a:xfrm>
          </p:grpSpPr>
          <p:sp>
            <p:nvSpPr>
              <p:cNvPr id="18" name="íṥlïḓê"/>
              <p:cNvSpPr/>
              <p:nvPr/>
            </p:nvSpPr>
            <p:spPr>
              <a:xfrm>
                <a:off x="983432" y="2288515"/>
                <a:ext cx="2301181" cy="478544"/>
              </a:xfrm>
              <a:prstGeom prst="rect">
                <a:avLst/>
              </a:prstGeom>
            </p:spPr>
            <p:txBody>
              <a:bodyPr wrap="square" lIns="91440" tIns="45720" rIns="91440" bIns="45720">
                <a:normAutofit lnSpcReduction="10000"/>
              </a:bodyPr>
              <a:lstStyle/>
              <a:p>
                <a:pPr>
                  <a:lnSpc>
                    <a:spcPct val="120000"/>
                  </a:lnSpc>
                </a:pPr>
                <a:r>
                  <a:rPr lang="en-US" altLang="zh-CN" sz="1100" dirty="0"/>
                  <a:t>Copy paste fonts. Choose the only option to retain text.</a:t>
                </a:r>
              </a:p>
            </p:txBody>
          </p:sp>
          <p:sp>
            <p:nvSpPr>
              <p:cNvPr id="19" name="îŝľîḑe"/>
              <p:cNvSpPr/>
              <p:nvPr/>
            </p:nvSpPr>
            <p:spPr>
              <a:xfrm>
                <a:off x="983432" y="1665617"/>
                <a:ext cx="1680474" cy="672131"/>
              </a:xfrm>
              <a:prstGeom prst="rect">
                <a:avLst/>
              </a:prstGeom>
            </p:spPr>
            <p:txBody>
              <a:bodyPr wrap="square" lIns="91440" tIns="45720" rIns="91440" bIns="45720">
                <a:normAutofit/>
              </a:bodyPr>
              <a:lstStyle/>
              <a:p>
                <a:r>
                  <a:rPr lang="en-US" altLang="zh-CN" sz="3600" dirty="0">
                    <a:solidFill>
                      <a:schemeClr val="bg1">
                        <a:lumMod val="75000"/>
                      </a:schemeClr>
                    </a:solidFill>
                    <a:effectLst/>
                    <a:latin typeface="Impact" panose="020B0806030902050204" pitchFamily="34" charset="0"/>
                  </a:rPr>
                  <a:t>30%</a:t>
                </a:r>
              </a:p>
            </p:txBody>
          </p:sp>
          <p:sp>
            <p:nvSpPr>
              <p:cNvPr id="20" name="ïṣḷíḓé"/>
              <p:cNvSpPr/>
              <p:nvPr/>
            </p:nvSpPr>
            <p:spPr>
              <a:xfrm>
                <a:off x="2005384" y="1904359"/>
                <a:ext cx="1439766" cy="263902"/>
              </a:xfrm>
              <a:prstGeom prst="rect">
                <a:avLst/>
              </a:prstGeom>
            </p:spPr>
            <p:txBody>
              <a:bodyPr wrap="square" lIns="91440" tIns="45720" rIns="91440" bIns="45720" anchor="ctr" anchorCtr="0">
                <a:normAutofit fontScale="92500" lnSpcReduction="20000"/>
              </a:bodyPr>
              <a:lstStyle/>
              <a:p>
                <a:pPr>
                  <a:spcBef>
                    <a:spcPct val="0"/>
                  </a:spcBef>
                </a:pPr>
                <a:r>
                  <a:rPr lang="en-US" altLang="zh-CN" sz="1400" b="1" dirty="0"/>
                  <a:t>Text here</a:t>
                </a:r>
              </a:p>
            </p:txBody>
          </p:sp>
        </p:grpSp>
        <p:grpSp>
          <p:nvGrpSpPr>
            <p:cNvPr id="11" name="iṩḷïḋê"/>
            <p:cNvGrpSpPr/>
            <p:nvPr/>
          </p:nvGrpSpPr>
          <p:grpSpPr>
            <a:xfrm>
              <a:off x="5593363" y="4856510"/>
              <a:ext cx="2730040" cy="1101442"/>
              <a:chOff x="983432" y="1665617"/>
              <a:chExt cx="2730040" cy="1101442"/>
            </a:xfrm>
          </p:grpSpPr>
          <p:sp>
            <p:nvSpPr>
              <p:cNvPr id="15" name="í$ļïḓe"/>
              <p:cNvSpPr/>
              <p:nvPr/>
            </p:nvSpPr>
            <p:spPr>
              <a:xfrm>
                <a:off x="983432" y="2288515"/>
                <a:ext cx="2730040" cy="478544"/>
              </a:xfrm>
              <a:prstGeom prst="rect">
                <a:avLst/>
              </a:prstGeom>
            </p:spPr>
            <p:txBody>
              <a:bodyPr wrap="square" lIns="91440" tIns="45720" rIns="91440" bIns="45720">
                <a:normAutofit lnSpcReduction="10000"/>
              </a:bodyPr>
              <a:lstStyle/>
              <a:p>
                <a:pPr>
                  <a:lnSpc>
                    <a:spcPct val="120000"/>
                  </a:lnSpc>
                </a:pPr>
                <a:r>
                  <a:rPr lang="en-US" altLang="zh-CN" sz="1100" dirty="0"/>
                  <a:t>Copy paste fonts. Choose the only option to retain text.</a:t>
                </a:r>
              </a:p>
            </p:txBody>
          </p:sp>
          <p:sp>
            <p:nvSpPr>
              <p:cNvPr id="16" name="iS1iḍè"/>
              <p:cNvSpPr/>
              <p:nvPr/>
            </p:nvSpPr>
            <p:spPr>
              <a:xfrm>
                <a:off x="983432" y="1665617"/>
                <a:ext cx="1680474" cy="672131"/>
              </a:xfrm>
              <a:prstGeom prst="rect">
                <a:avLst/>
              </a:prstGeom>
            </p:spPr>
            <p:txBody>
              <a:bodyPr wrap="square" lIns="91440" tIns="45720" rIns="91440" bIns="45720">
                <a:normAutofit/>
              </a:bodyPr>
              <a:lstStyle/>
              <a:p>
                <a:r>
                  <a:rPr lang="en-US" altLang="zh-CN" sz="3600" dirty="0">
                    <a:solidFill>
                      <a:schemeClr val="bg1">
                        <a:lumMod val="75000"/>
                      </a:schemeClr>
                    </a:solidFill>
                    <a:effectLst/>
                    <a:latin typeface="Impact" panose="020B0806030902050204" pitchFamily="34" charset="0"/>
                  </a:rPr>
                  <a:t>20%</a:t>
                </a:r>
              </a:p>
            </p:txBody>
          </p:sp>
          <p:sp>
            <p:nvSpPr>
              <p:cNvPr id="17" name="ïṡḷîḍé"/>
              <p:cNvSpPr/>
              <p:nvPr/>
            </p:nvSpPr>
            <p:spPr>
              <a:xfrm>
                <a:off x="2005384" y="1904359"/>
                <a:ext cx="1708088" cy="263902"/>
              </a:xfrm>
              <a:prstGeom prst="rect">
                <a:avLst/>
              </a:prstGeom>
            </p:spPr>
            <p:txBody>
              <a:bodyPr wrap="square" lIns="91440" tIns="45720" rIns="91440" bIns="45720" anchor="ctr" anchorCtr="0">
                <a:normAutofit fontScale="92500" lnSpcReduction="20000"/>
              </a:bodyPr>
              <a:lstStyle/>
              <a:p>
                <a:pPr>
                  <a:spcBef>
                    <a:spcPct val="0"/>
                  </a:spcBef>
                </a:pPr>
                <a:r>
                  <a:rPr lang="en-US" altLang="zh-CN" sz="1400" b="1" dirty="0"/>
                  <a:t>Text here</a:t>
                </a:r>
              </a:p>
            </p:txBody>
          </p:sp>
        </p:grpSp>
        <p:cxnSp>
          <p:nvCxnSpPr>
            <p:cNvPr id="12" name="直接连接符 11"/>
            <p:cNvCxnSpPr/>
            <p:nvPr/>
          </p:nvCxnSpPr>
          <p:spPr>
            <a:xfrm>
              <a:off x="5663952" y="3363901"/>
              <a:ext cx="5471608"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5663952" y="4726121"/>
              <a:ext cx="5471608"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8323403" y="2242795"/>
              <a:ext cx="0" cy="3634477"/>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47"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01/</a:t>
            </a:r>
            <a:r>
              <a:rPr lang="zh-CN" altLang="en-US" dirty="0">
                <a:cs typeface="+mn-ea"/>
                <a:sym typeface="+mn-lt"/>
              </a:rPr>
              <a:t>循环版式</a:t>
            </a:r>
            <a:endParaRPr kumimoji="1" lang="zh-CN" altLang="en-US" dirty="0"/>
          </a:p>
        </p:txBody>
      </p:sp>
      <p:sp>
        <p:nvSpPr>
          <p:cNvPr id="48"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5254110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31</a:t>
            </a:fld>
            <a:endParaRPr lang="en-US"/>
          </a:p>
        </p:txBody>
      </p:sp>
      <p:sp>
        <p:nvSpPr>
          <p:cNvPr id="14" name="iṩľîḓê">
            <a:extLst>
              <a:ext uri="{FF2B5EF4-FFF2-40B4-BE49-F238E27FC236}">
                <a16:creationId xmlns:a16="http://schemas.microsoft.com/office/drawing/2014/main" id="{896ABAC9-F11D-4FB7-A5CF-01DF4A22EB7C}"/>
              </a:ext>
            </a:extLst>
          </p:cNvPr>
          <p:cNvSpPr txBox="1"/>
          <p:nvPr/>
        </p:nvSpPr>
        <p:spPr>
          <a:xfrm>
            <a:off x="222888" y="3258473"/>
            <a:ext cx="2597851" cy="623269"/>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15" name="ísḻídê">
            <a:extLst>
              <a:ext uri="{FF2B5EF4-FFF2-40B4-BE49-F238E27FC236}">
                <a16:creationId xmlns:a16="http://schemas.microsoft.com/office/drawing/2014/main" id="{999D2D52-75B2-4811-B249-CDFBB6E5B083}"/>
              </a:ext>
            </a:extLst>
          </p:cNvPr>
          <p:cNvSpPr/>
          <p:nvPr/>
        </p:nvSpPr>
        <p:spPr>
          <a:xfrm>
            <a:off x="222888" y="2998172"/>
            <a:ext cx="2597851" cy="26030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sp>
        <p:nvSpPr>
          <p:cNvPr id="60" name="iṩľîḓê">
            <a:extLst>
              <a:ext uri="{FF2B5EF4-FFF2-40B4-BE49-F238E27FC236}">
                <a16:creationId xmlns:a16="http://schemas.microsoft.com/office/drawing/2014/main" id="{896ABAC9-F11D-4FB7-A5CF-01DF4A22EB7C}"/>
              </a:ext>
            </a:extLst>
          </p:cNvPr>
          <p:cNvSpPr txBox="1"/>
          <p:nvPr/>
        </p:nvSpPr>
        <p:spPr>
          <a:xfrm>
            <a:off x="9200787" y="3272787"/>
            <a:ext cx="2597851" cy="623269"/>
          </a:xfrm>
          <a:prstGeom prst="rect">
            <a:avLst/>
          </a:prstGeom>
          <a:noFill/>
        </p:spPr>
        <p:txBody>
          <a:bodyPr wrap="square" lIns="91440" tIns="45720" rIns="91440" bIns="45720" anchor="ctr" anchorCtr="0">
            <a:normAutofit/>
          </a:bodyPr>
          <a:lstStyle/>
          <a:p>
            <a:pPr>
              <a:lnSpc>
                <a:spcPct val="120000"/>
              </a:lnSpc>
            </a:pPr>
            <a:r>
              <a:rPr lang="en-US" altLang="zh-CN" sz="1050" dirty="0"/>
              <a:t>Copy paste fonts. Choose the only option to retain text.</a:t>
            </a:r>
            <a:endParaRPr lang="zh-CN" altLang="en-US" sz="1050" dirty="0"/>
          </a:p>
        </p:txBody>
      </p:sp>
      <p:sp>
        <p:nvSpPr>
          <p:cNvPr id="61" name="ísḻídê">
            <a:extLst>
              <a:ext uri="{FF2B5EF4-FFF2-40B4-BE49-F238E27FC236}">
                <a16:creationId xmlns:a16="http://schemas.microsoft.com/office/drawing/2014/main" id="{999D2D52-75B2-4811-B249-CDFBB6E5B083}"/>
              </a:ext>
            </a:extLst>
          </p:cNvPr>
          <p:cNvSpPr/>
          <p:nvPr/>
        </p:nvSpPr>
        <p:spPr>
          <a:xfrm>
            <a:off x="9200787" y="3012486"/>
            <a:ext cx="2597851" cy="260301"/>
          </a:xfrm>
          <a:prstGeom prst="rect">
            <a:avLst/>
          </a:prstGeom>
        </p:spPr>
        <p:txBody>
          <a:bodyPr wrap="square" lIns="91440" tIns="45720" rIns="91440" bIns="45720">
            <a:normAutofit fontScale="70000" lnSpcReduction="20000"/>
          </a:bodyPr>
          <a:lstStyle/>
          <a:p>
            <a:pPr lvl="0" defTabSz="914378">
              <a:defRPr/>
            </a:pPr>
            <a:r>
              <a:rPr lang="en-US" altLang="zh-CN" b="1" dirty="0"/>
              <a:t>Text here</a:t>
            </a:r>
            <a:endParaRPr lang="zh-CN" altLang="en-US" b="1" dirty="0"/>
          </a:p>
        </p:txBody>
      </p:sp>
      <p:sp>
        <p:nvSpPr>
          <p:cNvPr id="4" name="椭圆 3"/>
          <p:cNvSpPr/>
          <p:nvPr/>
        </p:nvSpPr>
        <p:spPr>
          <a:xfrm>
            <a:off x="4798732" y="2249773"/>
            <a:ext cx="2584252" cy="2584252"/>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组合 49"/>
          <p:cNvGrpSpPr/>
          <p:nvPr/>
        </p:nvGrpSpPr>
        <p:grpSpPr>
          <a:xfrm>
            <a:off x="4063636" y="2298214"/>
            <a:ext cx="1495668" cy="2309421"/>
            <a:chOff x="4063636" y="2298214"/>
            <a:chExt cx="1495668" cy="2309421"/>
          </a:xfrm>
        </p:grpSpPr>
        <p:sp>
          <p:nvSpPr>
            <p:cNvPr id="5" name="上箭头 4"/>
            <p:cNvSpPr/>
            <p:nvPr/>
          </p:nvSpPr>
          <p:spPr>
            <a:xfrm rot="16200000">
              <a:off x="4508033" y="2872205"/>
              <a:ext cx="272648" cy="1161441"/>
            </a:xfrm>
            <a:custGeom>
              <a:avLst/>
              <a:gdLst>
                <a:gd name="connsiteX0" fmla="*/ 0 w 108906"/>
                <a:gd name="connsiteY0" fmla="*/ 54453 h 469106"/>
                <a:gd name="connsiteX1" fmla="*/ 54453 w 108906"/>
                <a:gd name="connsiteY1" fmla="*/ 0 h 469106"/>
                <a:gd name="connsiteX2" fmla="*/ 108906 w 108906"/>
                <a:gd name="connsiteY2" fmla="*/ 54453 h 469106"/>
                <a:gd name="connsiteX3" fmla="*/ 81680 w 108906"/>
                <a:gd name="connsiteY3" fmla="*/ 54453 h 469106"/>
                <a:gd name="connsiteX4" fmla="*/ 81680 w 108906"/>
                <a:gd name="connsiteY4" fmla="*/ 469106 h 469106"/>
                <a:gd name="connsiteX5" fmla="*/ 27227 w 108906"/>
                <a:gd name="connsiteY5" fmla="*/ 469106 h 469106"/>
                <a:gd name="connsiteX6" fmla="*/ 27227 w 108906"/>
                <a:gd name="connsiteY6" fmla="*/ 54453 h 469106"/>
                <a:gd name="connsiteX7" fmla="*/ 0 w 108906"/>
                <a:gd name="connsiteY7" fmla="*/ 54453 h 469106"/>
                <a:gd name="connsiteX0" fmla="*/ 0 w 108906"/>
                <a:gd name="connsiteY0" fmla="*/ 73503 h 488156"/>
                <a:gd name="connsiteX1" fmla="*/ 52072 w 108906"/>
                <a:gd name="connsiteY1" fmla="*/ 0 h 488156"/>
                <a:gd name="connsiteX2" fmla="*/ 108906 w 108906"/>
                <a:gd name="connsiteY2" fmla="*/ 73503 h 488156"/>
                <a:gd name="connsiteX3" fmla="*/ 81680 w 108906"/>
                <a:gd name="connsiteY3" fmla="*/ 73503 h 488156"/>
                <a:gd name="connsiteX4" fmla="*/ 81680 w 108906"/>
                <a:gd name="connsiteY4" fmla="*/ 488156 h 488156"/>
                <a:gd name="connsiteX5" fmla="*/ 27227 w 108906"/>
                <a:gd name="connsiteY5" fmla="*/ 488156 h 488156"/>
                <a:gd name="connsiteX6" fmla="*/ 27227 w 108906"/>
                <a:gd name="connsiteY6" fmla="*/ 73503 h 488156"/>
                <a:gd name="connsiteX7" fmla="*/ 0 w 108906"/>
                <a:gd name="connsiteY7" fmla="*/ 73503 h 488156"/>
                <a:gd name="connsiteX0" fmla="*/ 0 w 125575"/>
                <a:gd name="connsiteY0" fmla="*/ 73503 h 488156"/>
                <a:gd name="connsiteX1" fmla="*/ 68741 w 125575"/>
                <a:gd name="connsiteY1" fmla="*/ 0 h 488156"/>
                <a:gd name="connsiteX2" fmla="*/ 125575 w 125575"/>
                <a:gd name="connsiteY2" fmla="*/ 73503 h 488156"/>
                <a:gd name="connsiteX3" fmla="*/ 98349 w 125575"/>
                <a:gd name="connsiteY3" fmla="*/ 73503 h 488156"/>
                <a:gd name="connsiteX4" fmla="*/ 98349 w 125575"/>
                <a:gd name="connsiteY4" fmla="*/ 488156 h 488156"/>
                <a:gd name="connsiteX5" fmla="*/ 43896 w 125575"/>
                <a:gd name="connsiteY5" fmla="*/ 488156 h 488156"/>
                <a:gd name="connsiteX6" fmla="*/ 43896 w 125575"/>
                <a:gd name="connsiteY6" fmla="*/ 73503 h 488156"/>
                <a:gd name="connsiteX7" fmla="*/ 0 w 125575"/>
                <a:gd name="connsiteY7" fmla="*/ 73503 h 488156"/>
                <a:gd name="connsiteX0" fmla="*/ 0 w 139862"/>
                <a:gd name="connsiteY0" fmla="*/ 73503 h 488156"/>
                <a:gd name="connsiteX1" fmla="*/ 68741 w 139862"/>
                <a:gd name="connsiteY1" fmla="*/ 0 h 488156"/>
                <a:gd name="connsiteX2" fmla="*/ 139862 w 139862"/>
                <a:gd name="connsiteY2" fmla="*/ 73503 h 488156"/>
                <a:gd name="connsiteX3" fmla="*/ 98349 w 139862"/>
                <a:gd name="connsiteY3" fmla="*/ 73503 h 488156"/>
                <a:gd name="connsiteX4" fmla="*/ 98349 w 139862"/>
                <a:gd name="connsiteY4" fmla="*/ 488156 h 488156"/>
                <a:gd name="connsiteX5" fmla="*/ 43896 w 139862"/>
                <a:gd name="connsiteY5" fmla="*/ 488156 h 488156"/>
                <a:gd name="connsiteX6" fmla="*/ 43896 w 139862"/>
                <a:gd name="connsiteY6" fmla="*/ 73503 h 488156"/>
                <a:gd name="connsiteX7" fmla="*/ 0 w 139862"/>
                <a:gd name="connsiteY7" fmla="*/ 73503 h 4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62" h="488156">
                  <a:moveTo>
                    <a:pt x="0" y="73503"/>
                  </a:moveTo>
                  <a:lnTo>
                    <a:pt x="68741" y="0"/>
                  </a:lnTo>
                  <a:lnTo>
                    <a:pt x="139862" y="73503"/>
                  </a:lnTo>
                  <a:lnTo>
                    <a:pt x="98349" y="73503"/>
                  </a:lnTo>
                  <a:lnTo>
                    <a:pt x="98349" y="488156"/>
                  </a:lnTo>
                  <a:lnTo>
                    <a:pt x="43896" y="488156"/>
                  </a:lnTo>
                  <a:lnTo>
                    <a:pt x="43896" y="73503"/>
                  </a:lnTo>
                  <a:lnTo>
                    <a:pt x="0" y="7350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上箭头 4"/>
            <p:cNvSpPr/>
            <p:nvPr/>
          </p:nvSpPr>
          <p:spPr>
            <a:xfrm rot="18000000">
              <a:off x="4947173" y="1958731"/>
              <a:ext cx="272648" cy="951614"/>
            </a:xfrm>
            <a:custGeom>
              <a:avLst/>
              <a:gdLst>
                <a:gd name="connsiteX0" fmla="*/ 0 w 108906"/>
                <a:gd name="connsiteY0" fmla="*/ 54453 h 469106"/>
                <a:gd name="connsiteX1" fmla="*/ 54453 w 108906"/>
                <a:gd name="connsiteY1" fmla="*/ 0 h 469106"/>
                <a:gd name="connsiteX2" fmla="*/ 108906 w 108906"/>
                <a:gd name="connsiteY2" fmla="*/ 54453 h 469106"/>
                <a:gd name="connsiteX3" fmla="*/ 81680 w 108906"/>
                <a:gd name="connsiteY3" fmla="*/ 54453 h 469106"/>
                <a:gd name="connsiteX4" fmla="*/ 81680 w 108906"/>
                <a:gd name="connsiteY4" fmla="*/ 469106 h 469106"/>
                <a:gd name="connsiteX5" fmla="*/ 27227 w 108906"/>
                <a:gd name="connsiteY5" fmla="*/ 469106 h 469106"/>
                <a:gd name="connsiteX6" fmla="*/ 27227 w 108906"/>
                <a:gd name="connsiteY6" fmla="*/ 54453 h 469106"/>
                <a:gd name="connsiteX7" fmla="*/ 0 w 108906"/>
                <a:gd name="connsiteY7" fmla="*/ 54453 h 469106"/>
                <a:gd name="connsiteX0" fmla="*/ 0 w 108906"/>
                <a:gd name="connsiteY0" fmla="*/ 73503 h 488156"/>
                <a:gd name="connsiteX1" fmla="*/ 52072 w 108906"/>
                <a:gd name="connsiteY1" fmla="*/ 0 h 488156"/>
                <a:gd name="connsiteX2" fmla="*/ 108906 w 108906"/>
                <a:gd name="connsiteY2" fmla="*/ 73503 h 488156"/>
                <a:gd name="connsiteX3" fmla="*/ 81680 w 108906"/>
                <a:gd name="connsiteY3" fmla="*/ 73503 h 488156"/>
                <a:gd name="connsiteX4" fmla="*/ 81680 w 108906"/>
                <a:gd name="connsiteY4" fmla="*/ 488156 h 488156"/>
                <a:gd name="connsiteX5" fmla="*/ 27227 w 108906"/>
                <a:gd name="connsiteY5" fmla="*/ 488156 h 488156"/>
                <a:gd name="connsiteX6" fmla="*/ 27227 w 108906"/>
                <a:gd name="connsiteY6" fmla="*/ 73503 h 488156"/>
                <a:gd name="connsiteX7" fmla="*/ 0 w 108906"/>
                <a:gd name="connsiteY7" fmla="*/ 73503 h 488156"/>
                <a:gd name="connsiteX0" fmla="*/ 0 w 125575"/>
                <a:gd name="connsiteY0" fmla="*/ 73503 h 488156"/>
                <a:gd name="connsiteX1" fmla="*/ 68741 w 125575"/>
                <a:gd name="connsiteY1" fmla="*/ 0 h 488156"/>
                <a:gd name="connsiteX2" fmla="*/ 125575 w 125575"/>
                <a:gd name="connsiteY2" fmla="*/ 73503 h 488156"/>
                <a:gd name="connsiteX3" fmla="*/ 98349 w 125575"/>
                <a:gd name="connsiteY3" fmla="*/ 73503 h 488156"/>
                <a:gd name="connsiteX4" fmla="*/ 98349 w 125575"/>
                <a:gd name="connsiteY4" fmla="*/ 488156 h 488156"/>
                <a:gd name="connsiteX5" fmla="*/ 43896 w 125575"/>
                <a:gd name="connsiteY5" fmla="*/ 488156 h 488156"/>
                <a:gd name="connsiteX6" fmla="*/ 43896 w 125575"/>
                <a:gd name="connsiteY6" fmla="*/ 73503 h 488156"/>
                <a:gd name="connsiteX7" fmla="*/ 0 w 125575"/>
                <a:gd name="connsiteY7" fmla="*/ 73503 h 488156"/>
                <a:gd name="connsiteX0" fmla="*/ 0 w 139862"/>
                <a:gd name="connsiteY0" fmla="*/ 73503 h 488156"/>
                <a:gd name="connsiteX1" fmla="*/ 68741 w 139862"/>
                <a:gd name="connsiteY1" fmla="*/ 0 h 488156"/>
                <a:gd name="connsiteX2" fmla="*/ 139862 w 139862"/>
                <a:gd name="connsiteY2" fmla="*/ 73503 h 488156"/>
                <a:gd name="connsiteX3" fmla="*/ 98349 w 139862"/>
                <a:gd name="connsiteY3" fmla="*/ 73503 h 488156"/>
                <a:gd name="connsiteX4" fmla="*/ 98349 w 139862"/>
                <a:gd name="connsiteY4" fmla="*/ 488156 h 488156"/>
                <a:gd name="connsiteX5" fmla="*/ 43896 w 139862"/>
                <a:gd name="connsiteY5" fmla="*/ 488156 h 488156"/>
                <a:gd name="connsiteX6" fmla="*/ 43896 w 139862"/>
                <a:gd name="connsiteY6" fmla="*/ 73503 h 488156"/>
                <a:gd name="connsiteX7" fmla="*/ 0 w 139862"/>
                <a:gd name="connsiteY7" fmla="*/ 73503 h 4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62" h="488156">
                  <a:moveTo>
                    <a:pt x="0" y="73503"/>
                  </a:moveTo>
                  <a:lnTo>
                    <a:pt x="68741" y="0"/>
                  </a:lnTo>
                  <a:lnTo>
                    <a:pt x="139862" y="73503"/>
                  </a:lnTo>
                  <a:lnTo>
                    <a:pt x="98349" y="73503"/>
                  </a:lnTo>
                  <a:lnTo>
                    <a:pt x="98349" y="488156"/>
                  </a:lnTo>
                  <a:lnTo>
                    <a:pt x="43896" y="488156"/>
                  </a:lnTo>
                  <a:lnTo>
                    <a:pt x="43896" y="73503"/>
                  </a:lnTo>
                  <a:lnTo>
                    <a:pt x="0" y="7350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上箭头 4"/>
            <p:cNvSpPr/>
            <p:nvPr/>
          </p:nvSpPr>
          <p:spPr>
            <a:xfrm rot="14400000">
              <a:off x="4947173" y="3995504"/>
              <a:ext cx="272648" cy="951614"/>
            </a:xfrm>
            <a:custGeom>
              <a:avLst/>
              <a:gdLst>
                <a:gd name="connsiteX0" fmla="*/ 0 w 108906"/>
                <a:gd name="connsiteY0" fmla="*/ 54453 h 469106"/>
                <a:gd name="connsiteX1" fmla="*/ 54453 w 108906"/>
                <a:gd name="connsiteY1" fmla="*/ 0 h 469106"/>
                <a:gd name="connsiteX2" fmla="*/ 108906 w 108906"/>
                <a:gd name="connsiteY2" fmla="*/ 54453 h 469106"/>
                <a:gd name="connsiteX3" fmla="*/ 81680 w 108906"/>
                <a:gd name="connsiteY3" fmla="*/ 54453 h 469106"/>
                <a:gd name="connsiteX4" fmla="*/ 81680 w 108906"/>
                <a:gd name="connsiteY4" fmla="*/ 469106 h 469106"/>
                <a:gd name="connsiteX5" fmla="*/ 27227 w 108906"/>
                <a:gd name="connsiteY5" fmla="*/ 469106 h 469106"/>
                <a:gd name="connsiteX6" fmla="*/ 27227 w 108906"/>
                <a:gd name="connsiteY6" fmla="*/ 54453 h 469106"/>
                <a:gd name="connsiteX7" fmla="*/ 0 w 108906"/>
                <a:gd name="connsiteY7" fmla="*/ 54453 h 469106"/>
                <a:gd name="connsiteX0" fmla="*/ 0 w 108906"/>
                <a:gd name="connsiteY0" fmla="*/ 73503 h 488156"/>
                <a:gd name="connsiteX1" fmla="*/ 52072 w 108906"/>
                <a:gd name="connsiteY1" fmla="*/ 0 h 488156"/>
                <a:gd name="connsiteX2" fmla="*/ 108906 w 108906"/>
                <a:gd name="connsiteY2" fmla="*/ 73503 h 488156"/>
                <a:gd name="connsiteX3" fmla="*/ 81680 w 108906"/>
                <a:gd name="connsiteY3" fmla="*/ 73503 h 488156"/>
                <a:gd name="connsiteX4" fmla="*/ 81680 w 108906"/>
                <a:gd name="connsiteY4" fmla="*/ 488156 h 488156"/>
                <a:gd name="connsiteX5" fmla="*/ 27227 w 108906"/>
                <a:gd name="connsiteY5" fmla="*/ 488156 h 488156"/>
                <a:gd name="connsiteX6" fmla="*/ 27227 w 108906"/>
                <a:gd name="connsiteY6" fmla="*/ 73503 h 488156"/>
                <a:gd name="connsiteX7" fmla="*/ 0 w 108906"/>
                <a:gd name="connsiteY7" fmla="*/ 73503 h 488156"/>
                <a:gd name="connsiteX0" fmla="*/ 0 w 125575"/>
                <a:gd name="connsiteY0" fmla="*/ 73503 h 488156"/>
                <a:gd name="connsiteX1" fmla="*/ 68741 w 125575"/>
                <a:gd name="connsiteY1" fmla="*/ 0 h 488156"/>
                <a:gd name="connsiteX2" fmla="*/ 125575 w 125575"/>
                <a:gd name="connsiteY2" fmla="*/ 73503 h 488156"/>
                <a:gd name="connsiteX3" fmla="*/ 98349 w 125575"/>
                <a:gd name="connsiteY3" fmla="*/ 73503 h 488156"/>
                <a:gd name="connsiteX4" fmla="*/ 98349 w 125575"/>
                <a:gd name="connsiteY4" fmla="*/ 488156 h 488156"/>
                <a:gd name="connsiteX5" fmla="*/ 43896 w 125575"/>
                <a:gd name="connsiteY5" fmla="*/ 488156 h 488156"/>
                <a:gd name="connsiteX6" fmla="*/ 43896 w 125575"/>
                <a:gd name="connsiteY6" fmla="*/ 73503 h 488156"/>
                <a:gd name="connsiteX7" fmla="*/ 0 w 125575"/>
                <a:gd name="connsiteY7" fmla="*/ 73503 h 488156"/>
                <a:gd name="connsiteX0" fmla="*/ 0 w 139862"/>
                <a:gd name="connsiteY0" fmla="*/ 73503 h 488156"/>
                <a:gd name="connsiteX1" fmla="*/ 68741 w 139862"/>
                <a:gd name="connsiteY1" fmla="*/ 0 h 488156"/>
                <a:gd name="connsiteX2" fmla="*/ 139862 w 139862"/>
                <a:gd name="connsiteY2" fmla="*/ 73503 h 488156"/>
                <a:gd name="connsiteX3" fmla="*/ 98349 w 139862"/>
                <a:gd name="connsiteY3" fmla="*/ 73503 h 488156"/>
                <a:gd name="connsiteX4" fmla="*/ 98349 w 139862"/>
                <a:gd name="connsiteY4" fmla="*/ 488156 h 488156"/>
                <a:gd name="connsiteX5" fmla="*/ 43896 w 139862"/>
                <a:gd name="connsiteY5" fmla="*/ 488156 h 488156"/>
                <a:gd name="connsiteX6" fmla="*/ 43896 w 139862"/>
                <a:gd name="connsiteY6" fmla="*/ 73503 h 488156"/>
                <a:gd name="connsiteX7" fmla="*/ 0 w 139862"/>
                <a:gd name="connsiteY7" fmla="*/ 73503 h 4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62" h="488156">
                  <a:moveTo>
                    <a:pt x="0" y="73503"/>
                  </a:moveTo>
                  <a:lnTo>
                    <a:pt x="68741" y="0"/>
                  </a:lnTo>
                  <a:lnTo>
                    <a:pt x="139862" y="73503"/>
                  </a:lnTo>
                  <a:lnTo>
                    <a:pt x="98349" y="73503"/>
                  </a:lnTo>
                  <a:lnTo>
                    <a:pt x="98349" y="488156"/>
                  </a:lnTo>
                  <a:lnTo>
                    <a:pt x="43896" y="488156"/>
                  </a:lnTo>
                  <a:lnTo>
                    <a:pt x="43896" y="73503"/>
                  </a:lnTo>
                  <a:lnTo>
                    <a:pt x="0" y="7350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椭圆 7"/>
          <p:cNvSpPr/>
          <p:nvPr/>
        </p:nvSpPr>
        <p:spPr>
          <a:xfrm>
            <a:off x="3692274" y="1731966"/>
            <a:ext cx="841754" cy="84175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椭圆 8"/>
          <p:cNvSpPr/>
          <p:nvPr/>
        </p:nvSpPr>
        <p:spPr>
          <a:xfrm>
            <a:off x="3021310" y="3032047"/>
            <a:ext cx="841754" cy="84175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椭圆 9"/>
          <p:cNvSpPr/>
          <p:nvPr/>
        </p:nvSpPr>
        <p:spPr>
          <a:xfrm>
            <a:off x="3761519" y="4517806"/>
            <a:ext cx="841754" cy="84175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ṩľîḓê">
            <a:extLst>
              <a:ext uri="{FF2B5EF4-FFF2-40B4-BE49-F238E27FC236}">
                <a16:creationId xmlns:a16="http://schemas.microsoft.com/office/drawing/2014/main" id="{896ABAC9-F11D-4FB7-A5CF-01DF4A22EB7C}"/>
              </a:ext>
            </a:extLst>
          </p:cNvPr>
          <p:cNvSpPr txBox="1"/>
          <p:nvPr/>
        </p:nvSpPr>
        <p:spPr>
          <a:xfrm>
            <a:off x="1025178" y="1977925"/>
            <a:ext cx="2597851" cy="623269"/>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12" name="ísḻídê">
            <a:extLst>
              <a:ext uri="{FF2B5EF4-FFF2-40B4-BE49-F238E27FC236}">
                <a16:creationId xmlns:a16="http://schemas.microsoft.com/office/drawing/2014/main" id="{999D2D52-75B2-4811-B249-CDFBB6E5B083}"/>
              </a:ext>
            </a:extLst>
          </p:cNvPr>
          <p:cNvSpPr/>
          <p:nvPr/>
        </p:nvSpPr>
        <p:spPr>
          <a:xfrm>
            <a:off x="1025178" y="1717624"/>
            <a:ext cx="2597851" cy="26030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sp>
        <p:nvSpPr>
          <p:cNvPr id="16" name="iṩľîḓê">
            <a:extLst>
              <a:ext uri="{FF2B5EF4-FFF2-40B4-BE49-F238E27FC236}">
                <a16:creationId xmlns:a16="http://schemas.microsoft.com/office/drawing/2014/main" id="{896ABAC9-F11D-4FB7-A5CF-01DF4A22EB7C}"/>
              </a:ext>
            </a:extLst>
          </p:cNvPr>
          <p:cNvSpPr txBox="1"/>
          <p:nvPr/>
        </p:nvSpPr>
        <p:spPr>
          <a:xfrm>
            <a:off x="1025178" y="4827276"/>
            <a:ext cx="2597851" cy="623269"/>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17" name="ísḻídê">
            <a:extLst>
              <a:ext uri="{FF2B5EF4-FFF2-40B4-BE49-F238E27FC236}">
                <a16:creationId xmlns:a16="http://schemas.microsoft.com/office/drawing/2014/main" id="{999D2D52-75B2-4811-B249-CDFBB6E5B083}"/>
              </a:ext>
            </a:extLst>
          </p:cNvPr>
          <p:cNvSpPr/>
          <p:nvPr/>
        </p:nvSpPr>
        <p:spPr>
          <a:xfrm>
            <a:off x="1025178" y="4566975"/>
            <a:ext cx="2597851" cy="26030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sp>
        <p:nvSpPr>
          <p:cNvPr id="19" name="Freeform 19"/>
          <p:cNvSpPr>
            <a:spLocks noEditPoints="1"/>
          </p:cNvSpPr>
          <p:nvPr/>
        </p:nvSpPr>
        <p:spPr bwMode="auto">
          <a:xfrm>
            <a:off x="3914587" y="1995998"/>
            <a:ext cx="344398" cy="250760"/>
          </a:xfrm>
          <a:custGeom>
            <a:avLst/>
            <a:gdLst>
              <a:gd name="T0" fmla="*/ 71 w 176"/>
              <a:gd name="T1" fmla="*/ 60 h 128"/>
              <a:gd name="T2" fmla="*/ 48 w 176"/>
              <a:gd name="T3" fmla="*/ 77 h 128"/>
              <a:gd name="T4" fmla="*/ 64 w 176"/>
              <a:gd name="T5" fmla="*/ 63 h 128"/>
              <a:gd name="T6" fmla="*/ 58 w 176"/>
              <a:gd name="T7" fmla="*/ 62 h 128"/>
              <a:gd name="T8" fmla="*/ 51 w 176"/>
              <a:gd name="T9" fmla="*/ 40 h 128"/>
              <a:gd name="T10" fmla="*/ 54 w 176"/>
              <a:gd name="T11" fmla="*/ 63 h 128"/>
              <a:gd name="T12" fmla="*/ 49 w 176"/>
              <a:gd name="T13" fmla="*/ 86 h 128"/>
              <a:gd name="T14" fmla="*/ 74 w 176"/>
              <a:gd name="T15" fmla="*/ 61 h 128"/>
              <a:gd name="T16" fmla="*/ 109 w 176"/>
              <a:gd name="T17" fmla="*/ 24 h 128"/>
              <a:gd name="T18" fmla="*/ 154 w 176"/>
              <a:gd name="T19" fmla="*/ 30 h 128"/>
              <a:gd name="T20" fmla="*/ 127 w 176"/>
              <a:gd name="T21" fmla="*/ 44 h 128"/>
              <a:gd name="T22" fmla="*/ 92 w 176"/>
              <a:gd name="T23" fmla="*/ 55 h 128"/>
              <a:gd name="T24" fmla="*/ 123 w 176"/>
              <a:gd name="T25" fmla="*/ 60 h 128"/>
              <a:gd name="T26" fmla="*/ 146 w 176"/>
              <a:gd name="T27" fmla="*/ 57 h 128"/>
              <a:gd name="T28" fmla="*/ 126 w 176"/>
              <a:gd name="T29" fmla="*/ 65 h 128"/>
              <a:gd name="T30" fmla="*/ 126 w 176"/>
              <a:gd name="T31" fmla="*/ 69 h 128"/>
              <a:gd name="T32" fmla="*/ 150 w 176"/>
              <a:gd name="T33" fmla="*/ 56 h 128"/>
              <a:gd name="T34" fmla="*/ 158 w 176"/>
              <a:gd name="T35" fmla="*/ 28 h 128"/>
              <a:gd name="T36" fmla="*/ 107 w 176"/>
              <a:gd name="T37" fmla="*/ 20 h 128"/>
              <a:gd name="T38" fmla="*/ 121 w 176"/>
              <a:gd name="T39" fmla="*/ 56 h 128"/>
              <a:gd name="T40" fmla="*/ 97 w 176"/>
              <a:gd name="T41" fmla="*/ 55 h 128"/>
              <a:gd name="T42" fmla="*/ 123 w 176"/>
              <a:gd name="T43" fmla="*/ 48 h 128"/>
              <a:gd name="T44" fmla="*/ 136 w 176"/>
              <a:gd name="T45" fmla="*/ 50 h 128"/>
              <a:gd name="T46" fmla="*/ 95 w 176"/>
              <a:gd name="T47" fmla="*/ 90 h 128"/>
              <a:gd name="T48" fmla="*/ 67 w 176"/>
              <a:gd name="T49" fmla="*/ 80 h 128"/>
              <a:gd name="T50" fmla="*/ 99 w 176"/>
              <a:gd name="T51" fmla="*/ 99 h 128"/>
              <a:gd name="T52" fmla="*/ 125 w 176"/>
              <a:gd name="T53" fmla="*/ 112 h 128"/>
              <a:gd name="T54" fmla="*/ 131 w 176"/>
              <a:gd name="T55" fmla="*/ 79 h 128"/>
              <a:gd name="T56" fmla="*/ 79 w 176"/>
              <a:gd name="T57" fmla="*/ 74 h 128"/>
              <a:gd name="T58" fmla="*/ 113 w 176"/>
              <a:gd name="T59" fmla="*/ 74 h 128"/>
              <a:gd name="T60" fmla="*/ 133 w 176"/>
              <a:gd name="T61" fmla="*/ 100 h 128"/>
              <a:gd name="T62" fmla="*/ 117 w 176"/>
              <a:gd name="T63" fmla="*/ 107 h 128"/>
              <a:gd name="T64" fmla="*/ 133 w 176"/>
              <a:gd name="T65" fmla="*/ 100 h 128"/>
              <a:gd name="T66" fmla="*/ 133 w 176"/>
              <a:gd name="T67" fmla="*/ 91 h 128"/>
              <a:gd name="T68" fmla="*/ 107 w 176"/>
              <a:gd name="T69" fmla="*/ 101 h 128"/>
              <a:gd name="T70" fmla="*/ 121 w 176"/>
              <a:gd name="T71" fmla="*/ 76 h 128"/>
              <a:gd name="T72" fmla="*/ 104 w 176"/>
              <a:gd name="T73" fmla="*/ 98 h 128"/>
              <a:gd name="T74" fmla="*/ 98 w 176"/>
              <a:gd name="T75" fmla="*/ 92 h 128"/>
              <a:gd name="T76" fmla="*/ 166 w 176"/>
              <a:gd name="T77" fmla="*/ 50 h 128"/>
              <a:gd name="T78" fmla="*/ 159 w 176"/>
              <a:gd name="T79" fmla="*/ 54 h 128"/>
              <a:gd name="T80" fmla="*/ 126 w 176"/>
              <a:gd name="T81" fmla="*/ 120 h 128"/>
              <a:gd name="T82" fmla="*/ 8 w 176"/>
              <a:gd name="T83" fmla="*/ 79 h 128"/>
              <a:gd name="T84" fmla="*/ 48 w 176"/>
              <a:gd name="T85" fmla="*/ 36 h 128"/>
              <a:gd name="T86" fmla="*/ 105 w 176"/>
              <a:gd name="T87" fmla="*/ 12 h 128"/>
              <a:gd name="T88" fmla="*/ 109 w 176"/>
              <a:gd name="T89" fmla="*/ 4 h 128"/>
              <a:gd name="T90" fmla="*/ 42 w 176"/>
              <a:gd name="T91" fmla="*/ 31 h 128"/>
              <a:gd name="T92" fmla="*/ 50 w 176"/>
              <a:gd name="T93" fmla="*/ 128 h 128"/>
              <a:gd name="T94" fmla="*/ 176 w 176"/>
              <a:gd name="T95" fmla="*/ 79 h 128"/>
              <a:gd name="T96" fmla="*/ 48 w 176"/>
              <a:gd name="T97" fmla="*/ 64 h 128"/>
              <a:gd name="T98" fmla="*/ 49 w 176"/>
              <a:gd name="T99" fmla="*/ 60 h 128"/>
              <a:gd name="T100" fmla="*/ 41 w 176"/>
              <a:gd name="T101" fmla="*/ 50 h 128"/>
              <a:gd name="T102" fmla="*/ 47 w 176"/>
              <a:gd name="T103"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 h="128">
                <a:moveTo>
                  <a:pt x="72" y="57"/>
                </a:moveTo>
                <a:cubicBezTo>
                  <a:pt x="71" y="60"/>
                  <a:pt x="71" y="60"/>
                  <a:pt x="71" y="60"/>
                </a:cubicBezTo>
                <a:cubicBezTo>
                  <a:pt x="63" y="74"/>
                  <a:pt x="59" y="83"/>
                  <a:pt x="50" y="82"/>
                </a:cubicBezTo>
                <a:cubicBezTo>
                  <a:pt x="49" y="82"/>
                  <a:pt x="48" y="79"/>
                  <a:pt x="48" y="77"/>
                </a:cubicBezTo>
                <a:cubicBezTo>
                  <a:pt x="48" y="73"/>
                  <a:pt x="51" y="66"/>
                  <a:pt x="62" y="65"/>
                </a:cubicBezTo>
                <a:cubicBezTo>
                  <a:pt x="63" y="65"/>
                  <a:pt x="64" y="64"/>
                  <a:pt x="64" y="63"/>
                </a:cubicBezTo>
                <a:cubicBezTo>
                  <a:pt x="64" y="62"/>
                  <a:pt x="63" y="61"/>
                  <a:pt x="62" y="61"/>
                </a:cubicBezTo>
                <a:cubicBezTo>
                  <a:pt x="61" y="61"/>
                  <a:pt x="59" y="61"/>
                  <a:pt x="58" y="62"/>
                </a:cubicBezTo>
                <a:cubicBezTo>
                  <a:pt x="55" y="58"/>
                  <a:pt x="51" y="51"/>
                  <a:pt x="53" y="42"/>
                </a:cubicBezTo>
                <a:cubicBezTo>
                  <a:pt x="53" y="41"/>
                  <a:pt x="52" y="40"/>
                  <a:pt x="51" y="40"/>
                </a:cubicBezTo>
                <a:cubicBezTo>
                  <a:pt x="50" y="40"/>
                  <a:pt x="49" y="40"/>
                  <a:pt x="49" y="41"/>
                </a:cubicBezTo>
                <a:cubicBezTo>
                  <a:pt x="47" y="50"/>
                  <a:pt x="50" y="58"/>
                  <a:pt x="54" y="63"/>
                </a:cubicBezTo>
                <a:cubicBezTo>
                  <a:pt x="47" y="66"/>
                  <a:pt x="44" y="71"/>
                  <a:pt x="44" y="76"/>
                </a:cubicBezTo>
                <a:cubicBezTo>
                  <a:pt x="43" y="81"/>
                  <a:pt x="46" y="85"/>
                  <a:pt x="49" y="86"/>
                </a:cubicBezTo>
                <a:cubicBezTo>
                  <a:pt x="51" y="86"/>
                  <a:pt x="51" y="86"/>
                  <a:pt x="51" y="86"/>
                </a:cubicBezTo>
                <a:cubicBezTo>
                  <a:pt x="63" y="86"/>
                  <a:pt x="68" y="74"/>
                  <a:pt x="74" y="61"/>
                </a:cubicBezTo>
                <a:cubicBezTo>
                  <a:pt x="75" y="58"/>
                  <a:pt x="75" y="58"/>
                  <a:pt x="75" y="58"/>
                </a:cubicBezTo>
                <a:cubicBezTo>
                  <a:pt x="83" y="42"/>
                  <a:pt x="95" y="30"/>
                  <a:pt x="109" y="24"/>
                </a:cubicBezTo>
                <a:cubicBezTo>
                  <a:pt x="124" y="18"/>
                  <a:pt x="137" y="17"/>
                  <a:pt x="146" y="21"/>
                </a:cubicBezTo>
                <a:cubicBezTo>
                  <a:pt x="150" y="23"/>
                  <a:pt x="153" y="26"/>
                  <a:pt x="154" y="30"/>
                </a:cubicBezTo>
                <a:cubicBezTo>
                  <a:pt x="156" y="36"/>
                  <a:pt x="149" y="42"/>
                  <a:pt x="141" y="47"/>
                </a:cubicBezTo>
                <a:cubicBezTo>
                  <a:pt x="136" y="45"/>
                  <a:pt x="131" y="44"/>
                  <a:pt x="127" y="44"/>
                </a:cubicBezTo>
                <a:cubicBezTo>
                  <a:pt x="118" y="43"/>
                  <a:pt x="100" y="45"/>
                  <a:pt x="94" y="50"/>
                </a:cubicBezTo>
                <a:cubicBezTo>
                  <a:pt x="93" y="52"/>
                  <a:pt x="92" y="54"/>
                  <a:pt x="92" y="55"/>
                </a:cubicBezTo>
                <a:cubicBezTo>
                  <a:pt x="92" y="56"/>
                  <a:pt x="93" y="58"/>
                  <a:pt x="95" y="59"/>
                </a:cubicBezTo>
                <a:cubicBezTo>
                  <a:pt x="100" y="62"/>
                  <a:pt x="115" y="62"/>
                  <a:pt x="123" y="60"/>
                </a:cubicBezTo>
                <a:cubicBezTo>
                  <a:pt x="125" y="59"/>
                  <a:pt x="133" y="56"/>
                  <a:pt x="141" y="52"/>
                </a:cubicBezTo>
                <a:cubicBezTo>
                  <a:pt x="144" y="54"/>
                  <a:pt x="146" y="55"/>
                  <a:pt x="146" y="57"/>
                </a:cubicBezTo>
                <a:cubicBezTo>
                  <a:pt x="146" y="58"/>
                  <a:pt x="146" y="59"/>
                  <a:pt x="145" y="60"/>
                </a:cubicBezTo>
                <a:cubicBezTo>
                  <a:pt x="141" y="63"/>
                  <a:pt x="133" y="66"/>
                  <a:pt x="126" y="65"/>
                </a:cubicBezTo>
                <a:cubicBezTo>
                  <a:pt x="125" y="65"/>
                  <a:pt x="124" y="66"/>
                  <a:pt x="124" y="67"/>
                </a:cubicBezTo>
                <a:cubicBezTo>
                  <a:pt x="124" y="68"/>
                  <a:pt x="125" y="69"/>
                  <a:pt x="126" y="69"/>
                </a:cubicBezTo>
                <a:cubicBezTo>
                  <a:pt x="133" y="70"/>
                  <a:pt x="143" y="67"/>
                  <a:pt x="148" y="62"/>
                </a:cubicBezTo>
                <a:cubicBezTo>
                  <a:pt x="149" y="60"/>
                  <a:pt x="150" y="58"/>
                  <a:pt x="150" y="56"/>
                </a:cubicBezTo>
                <a:cubicBezTo>
                  <a:pt x="149" y="54"/>
                  <a:pt x="147" y="51"/>
                  <a:pt x="145" y="49"/>
                </a:cubicBezTo>
                <a:cubicBezTo>
                  <a:pt x="153" y="44"/>
                  <a:pt x="161" y="36"/>
                  <a:pt x="158" y="28"/>
                </a:cubicBezTo>
                <a:cubicBezTo>
                  <a:pt x="156" y="24"/>
                  <a:pt x="153" y="20"/>
                  <a:pt x="147" y="17"/>
                </a:cubicBezTo>
                <a:cubicBezTo>
                  <a:pt x="138" y="13"/>
                  <a:pt x="123" y="14"/>
                  <a:pt x="107" y="20"/>
                </a:cubicBezTo>
                <a:cubicBezTo>
                  <a:pt x="92" y="27"/>
                  <a:pt x="80" y="39"/>
                  <a:pt x="72" y="57"/>
                </a:cubicBezTo>
                <a:moveTo>
                  <a:pt x="121" y="56"/>
                </a:moveTo>
                <a:cubicBezTo>
                  <a:pt x="115" y="58"/>
                  <a:pt x="102" y="58"/>
                  <a:pt x="97" y="56"/>
                </a:cubicBezTo>
                <a:cubicBezTo>
                  <a:pt x="97" y="55"/>
                  <a:pt x="97" y="55"/>
                  <a:pt x="97" y="55"/>
                </a:cubicBezTo>
                <a:cubicBezTo>
                  <a:pt x="97" y="55"/>
                  <a:pt x="97" y="54"/>
                  <a:pt x="97" y="53"/>
                </a:cubicBezTo>
                <a:cubicBezTo>
                  <a:pt x="101" y="50"/>
                  <a:pt x="113" y="48"/>
                  <a:pt x="123" y="48"/>
                </a:cubicBezTo>
                <a:cubicBezTo>
                  <a:pt x="127" y="48"/>
                  <a:pt x="127" y="48"/>
                  <a:pt x="127" y="48"/>
                </a:cubicBezTo>
                <a:cubicBezTo>
                  <a:pt x="130" y="48"/>
                  <a:pt x="133" y="48"/>
                  <a:pt x="136" y="50"/>
                </a:cubicBezTo>
                <a:cubicBezTo>
                  <a:pt x="131" y="52"/>
                  <a:pt x="126" y="54"/>
                  <a:pt x="121" y="56"/>
                </a:cubicBezTo>
                <a:moveTo>
                  <a:pt x="95" y="90"/>
                </a:moveTo>
                <a:cubicBezTo>
                  <a:pt x="87" y="84"/>
                  <a:pt x="79" y="79"/>
                  <a:pt x="69" y="78"/>
                </a:cubicBezTo>
                <a:cubicBezTo>
                  <a:pt x="67" y="78"/>
                  <a:pt x="67" y="79"/>
                  <a:pt x="67" y="80"/>
                </a:cubicBezTo>
                <a:cubicBezTo>
                  <a:pt x="67" y="81"/>
                  <a:pt x="67" y="82"/>
                  <a:pt x="69" y="82"/>
                </a:cubicBezTo>
                <a:cubicBezTo>
                  <a:pt x="82" y="83"/>
                  <a:pt x="91" y="91"/>
                  <a:pt x="99" y="99"/>
                </a:cubicBezTo>
                <a:cubicBezTo>
                  <a:pt x="107" y="106"/>
                  <a:pt x="113" y="112"/>
                  <a:pt x="122" y="112"/>
                </a:cubicBezTo>
                <a:cubicBezTo>
                  <a:pt x="123" y="112"/>
                  <a:pt x="124" y="112"/>
                  <a:pt x="125" y="112"/>
                </a:cubicBezTo>
                <a:cubicBezTo>
                  <a:pt x="131" y="111"/>
                  <a:pt x="135" y="107"/>
                  <a:pt x="137" y="102"/>
                </a:cubicBezTo>
                <a:cubicBezTo>
                  <a:pt x="139" y="94"/>
                  <a:pt x="137" y="85"/>
                  <a:pt x="131" y="79"/>
                </a:cubicBezTo>
                <a:cubicBezTo>
                  <a:pt x="121" y="68"/>
                  <a:pt x="102" y="66"/>
                  <a:pt x="80" y="72"/>
                </a:cubicBezTo>
                <a:cubicBezTo>
                  <a:pt x="79" y="72"/>
                  <a:pt x="78" y="74"/>
                  <a:pt x="79" y="74"/>
                </a:cubicBezTo>
                <a:cubicBezTo>
                  <a:pt x="79" y="76"/>
                  <a:pt x="80" y="76"/>
                  <a:pt x="81" y="76"/>
                </a:cubicBezTo>
                <a:cubicBezTo>
                  <a:pt x="93" y="72"/>
                  <a:pt x="105" y="72"/>
                  <a:pt x="113" y="74"/>
                </a:cubicBezTo>
                <a:cubicBezTo>
                  <a:pt x="105" y="76"/>
                  <a:pt x="97" y="82"/>
                  <a:pt x="95" y="90"/>
                </a:cubicBezTo>
                <a:moveTo>
                  <a:pt x="133" y="100"/>
                </a:moveTo>
                <a:cubicBezTo>
                  <a:pt x="132" y="104"/>
                  <a:pt x="129" y="107"/>
                  <a:pt x="125" y="108"/>
                </a:cubicBezTo>
                <a:cubicBezTo>
                  <a:pt x="122" y="108"/>
                  <a:pt x="120" y="108"/>
                  <a:pt x="117" y="107"/>
                </a:cubicBezTo>
                <a:cubicBezTo>
                  <a:pt x="120" y="100"/>
                  <a:pt x="124" y="96"/>
                  <a:pt x="134" y="95"/>
                </a:cubicBezTo>
                <a:cubicBezTo>
                  <a:pt x="134" y="97"/>
                  <a:pt x="133" y="99"/>
                  <a:pt x="133" y="100"/>
                </a:cubicBezTo>
                <a:moveTo>
                  <a:pt x="131" y="86"/>
                </a:moveTo>
                <a:cubicBezTo>
                  <a:pt x="132" y="88"/>
                  <a:pt x="133" y="90"/>
                  <a:pt x="133" y="91"/>
                </a:cubicBezTo>
                <a:cubicBezTo>
                  <a:pt x="123" y="92"/>
                  <a:pt x="117" y="96"/>
                  <a:pt x="113" y="105"/>
                </a:cubicBezTo>
                <a:cubicBezTo>
                  <a:pt x="111" y="104"/>
                  <a:pt x="109" y="102"/>
                  <a:pt x="107" y="101"/>
                </a:cubicBezTo>
                <a:cubicBezTo>
                  <a:pt x="109" y="90"/>
                  <a:pt x="120" y="84"/>
                  <a:pt x="131" y="86"/>
                </a:cubicBezTo>
                <a:moveTo>
                  <a:pt x="121" y="76"/>
                </a:moveTo>
                <a:cubicBezTo>
                  <a:pt x="124" y="78"/>
                  <a:pt x="127" y="80"/>
                  <a:pt x="129" y="82"/>
                </a:cubicBezTo>
                <a:cubicBezTo>
                  <a:pt x="117" y="81"/>
                  <a:pt x="107" y="88"/>
                  <a:pt x="104" y="98"/>
                </a:cubicBezTo>
                <a:cubicBezTo>
                  <a:pt x="103" y="97"/>
                  <a:pt x="103" y="96"/>
                  <a:pt x="102" y="96"/>
                </a:cubicBezTo>
                <a:cubicBezTo>
                  <a:pt x="101" y="94"/>
                  <a:pt x="99" y="94"/>
                  <a:pt x="98" y="92"/>
                </a:cubicBezTo>
                <a:cubicBezTo>
                  <a:pt x="101" y="82"/>
                  <a:pt x="112" y="77"/>
                  <a:pt x="121" y="76"/>
                </a:cubicBezTo>
                <a:moveTo>
                  <a:pt x="166" y="50"/>
                </a:moveTo>
                <a:cubicBezTo>
                  <a:pt x="165" y="48"/>
                  <a:pt x="162" y="48"/>
                  <a:pt x="160" y="49"/>
                </a:cubicBezTo>
                <a:cubicBezTo>
                  <a:pt x="159" y="50"/>
                  <a:pt x="158" y="53"/>
                  <a:pt x="159" y="54"/>
                </a:cubicBezTo>
                <a:cubicBezTo>
                  <a:pt x="165" y="62"/>
                  <a:pt x="168" y="70"/>
                  <a:pt x="168" y="79"/>
                </a:cubicBezTo>
                <a:cubicBezTo>
                  <a:pt x="168" y="102"/>
                  <a:pt x="149" y="120"/>
                  <a:pt x="126" y="120"/>
                </a:cubicBezTo>
                <a:cubicBezTo>
                  <a:pt x="50" y="120"/>
                  <a:pt x="50" y="120"/>
                  <a:pt x="50" y="120"/>
                </a:cubicBezTo>
                <a:cubicBezTo>
                  <a:pt x="27" y="120"/>
                  <a:pt x="8" y="102"/>
                  <a:pt x="8" y="79"/>
                </a:cubicBezTo>
                <a:cubicBezTo>
                  <a:pt x="8" y="58"/>
                  <a:pt x="24" y="41"/>
                  <a:pt x="45" y="38"/>
                </a:cubicBezTo>
                <a:cubicBezTo>
                  <a:pt x="47" y="38"/>
                  <a:pt x="48" y="37"/>
                  <a:pt x="48" y="36"/>
                </a:cubicBezTo>
                <a:cubicBezTo>
                  <a:pt x="54" y="19"/>
                  <a:pt x="70" y="8"/>
                  <a:pt x="88" y="8"/>
                </a:cubicBezTo>
                <a:cubicBezTo>
                  <a:pt x="94" y="8"/>
                  <a:pt x="100" y="9"/>
                  <a:pt x="105" y="12"/>
                </a:cubicBezTo>
                <a:cubicBezTo>
                  <a:pt x="107" y="12"/>
                  <a:pt x="110" y="12"/>
                  <a:pt x="111" y="10"/>
                </a:cubicBezTo>
                <a:cubicBezTo>
                  <a:pt x="111" y="8"/>
                  <a:pt x="111" y="5"/>
                  <a:pt x="109" y="4"/>
                </a:cubicBezTo>
                <a:cubicBezTo>
                  <a:pt x="102" y="2"/>
                  <a:pt x="95" y="0"/>
                  <a:pt x="88" y="0"/>
                </a:cubicBezTo>
                <a:cubicBezTo>
                  <a:pt x="67" y="0"/>
                  <a:pt x="49" y="12"/>
                  <a:pt x="42" y="31"/>
                </a:cubicBezTo>
                <a:cubicBezTo>
                  <a:pt x="18" y="34"/>
                  <a:pt x="0" y="55"/>
                  <a:pt x="0" y="79"/>
                </a:cubicBezTo>
                <a:cubicBezTo>
                  <a:pt x="0" y="106"/>
                  <a:pt x="22" y="128"/>
                  <a:pt x="50" y="128"/>
                </a:cubicBezTo>
                <a:cubicBezTo>
                  <a:pt x="126" y="128"/>
                  <a:pt x="126" y="128"/>
                  <a:pt x="126" y="128"/>
                </a:cubicBezTo>
                <a:cubicBezTo>
                  <a:pt x="153" y="128"/>
                  <a:pt x="176" y="106"/>
                  <a:pt x="176" y="79"/>
                </a:cubicBezTo>
                <a:cubicBezTo>
                  <a:pt x="176" y="68"/>
                  <a:pt x="172" y="58"/>
                  <a:pt x="166" y="50"/>
                </a:cubicBezTo>
                <a:moveTo>
                  <a:pt x="48" y="64"/>
                </a:moveTo>
                <a:cubicBezTo>
                  <a:pt x="49" y="64"/>
                  <a:pt x="49" y="64"/>
                  <a:pt x="50" y="63"/>
                </a:cubicBezTo>
                <a:cubicBezTo>
                  <a:pt x="51" y="62"/>
                  <a:pt x="50" y="61"/>
                  <a:pt x="49" y="60"/>
                </a:cubicBezTo>
                <a:cubicBezTo>
                  <a:pt x="46" y="58"/>
                  <a:pt x="44" y="55"/>
                  <a:pt x="43" y="52"/>
                </a:cubicBezTo>
                <a:cubicBezTo>
                  <a:pt x="43" y="50"/>
                  <a:pt x="42" y="50"/>
                  <a:pt x="41" y="50"/>
                </a:cubicBezTo>
                <a:cubicBezTo>
                  <a:pt x="40" y="50"/>
                  <a:pt x="39" y="51"/>
                  <a:pt x="39" y="52"/>
                </a:cubicBezTo>
                <a:cubicBezTo>
                  <a:pt x="40" y="57"/>
                  <a:pt x="43" y="60"/>
                  <a:pt x="47" y="64"/>
                </a:cubicBezTo>
                <a:lnTo>
                  <a:pt x="48" y="64"/>
                </a:lnTo>
                <a:close/>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20" name="组合 19"/>
          <p:cNvGrpSpPr/>
          <p:nvPr/>
        </p:nvGrpSpPr>
        <p:grpSpPr>
          <a:xfrm>
            <a:off x="3265227" y="3272787"/>
            <a:ext cx="353920" cy="345984"/>
            <a:chOff x="3028163" y="2683864"/>
            <a:chExt cx="353920" cy="345984"/>
          </a:xfrm>
        </p:grpSpPr>
        <p:sp>
          <p:nvSpPr>
            <p:cNvPr id="21" name="Freeform 20"/>
            <p:cNvSpPr>
              <a:spLocks noEditPoints="1"/>
            </p:cNvSpPr>
            <p:nvPr/>
          </p:nvSpPr>
          <p:spPr bwMode="auto">
            <a:xfrm>
              <a:off x="3028163" y="2899707"/>
              <a:ext cx="271392" cy="130141"/>
            </a:xfrm>
            <a:custGeom>
              <a:avLst/>
              <a:gdLst>
                <a:gd name="T0" fmla="*/ 134 w 139"/>
                <a:gd name="T1" fmla="*/ 44 h 66"/>
                <a:gd name="T2" fmla="*/ 91 w 139"/>
                <a:gd name="T3" fmla="*/ 58 h 66"/>
                <a:gd name="T4" fmla="*/ 91 w 139"/>
                <a:gd name="T5" fmla="*/ 58 h 66"/>
                <a:gd name="T6" fmla="*/ 35 w 139"/>
                <a:gd name="T7" fmla="*/ 32 h 66"/>
                <a:gd name="T8" fmla="*/ 38 w 139"/>
                <a:gd name="T9" fmla="*/ 9 h 66"/>
                <a:gd name="T10" fmla="*/ 22 w 139"/>
                <a:gd name="T11" fmla="*/ 0 h 66"/>
                <a:gd name="T12" fmla="*/ 13 w 139"/>
                <a:gd name="T13" fmla="*/ 2 h 66"/>
                <a:gd name="T14" fmla="*/ 13 w 139"/>
                <a:gd name="T15" fmla="*/ 2 h 66"/>
                <a:gd name="T16" fmla="*/ 12 w 139"/>
                <a:gd name="T17" fmla="*/ 2 h 66"/>
                <a:gd name="T18" fmla="*/ 5 w 139"/>
                <a:gd name="T19" fmla="*/ 28 h 66"/>
                <a:gd name="T20" fmla="*/ 22 w 139"/>
                <a:gd name="T21" fmla="*/ 38 h 66"/>
                <a:gd name="T22" fmla="*/ 29 w 139"/>
                <a:gd name="T23" fmla="*/ 36 h 66"/>
                <a:gd name="T24" fmla="*/ 91 w 139"/>
                <a:gd name="T25" fmla="*/ 66 h 66"/>
                <a:gd name="T26" fmla="*/ 91 w 139"/>
                <a:gd name="T27" fmla="*/ 66 h 66"/>
                <a:gd name="T28" fmla="*/ 139 w 139"/>
                <a:gd name="T29" fmla="*/ 49 h 66"/>
                <a:gd name="T30" fmla="*/ 134 w 139"/>
                <a:gd name="T31" fmla="*/ 44 h 66"/>
                <a:gd name="T32" fmla="*/ 12 w 139"/>
                <a:gd name="T33" fmla="*/ 25 h 66"/>
                <a:gd name="T34" fmla="*/ 11 w 139"/>
                <a:gd name="T35" fmla="*/ 16 h 66"/>
                <a:gd name="T36" fmla="*/ 14 w 139"/>
                <a:gd name="T37" fmla="*/ 10 h 66"/>
                <a:gd name="T38" fmla="*/ 16 w 139"/>
                <a:gd name="T39" fmla="*/ 9 h 66"/>
                <a:gd name="T40" fmla="*/ 22 w 139"/>
                <a:gd name="T41" fmla="*/ 7 h 66"/>
                <a:gd name="T42" fmla="*/ 32 w 139"/>
                <a:gd name="T43" fmla="*/ 13 h 66"/>
                <a:gd name="T44" fmla="*/ 33 w 139"/>
                <a:gd name="T45" fmla="*/ 22 h 66"/>
                <a:gd name="T46" fmla="*/ 31 w 139"/>
                <a:gd name="T47" fmla="*/ 26 h 66"/>
                <a:gd name="T48" fmla="*/ 27 w 139"/>
                <a:gd name="T49" fmla="*/ 29 h 66"/>
                <a:gd name="T50" fmla="*/ 24 w 139"/>
                <a:gd name="T51" fmla="*/ 30 h 66"/>
                <a:gd name="T52" fmla="*/ 22 w 139"/>
                <a:gd name="T53" fmla="*/ 31 h 66"/>
                <a:gd name="T54" fmla="*/ 12 w 139"/>
                <a:gd name="T55" fmla="*/ 2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9" h="66">
                  <a:moveTo>
                    <a:pt x="134" y="44"/>
                  </a:moveTo>
                  <a:cubicBezTo>
                    <a:pt x="121" y="53"/>
                    <a:pt x="107" y="58"/>
                    <a:pt x="91" y="58"/>
                  </a:cubicBezTo>
                  <a:cubicBezTo>
                    <a:pt x="91" y="58"/>
                    <a:pt x="91" y="58"/>
                    <a:pt x="91" y="58"/>
                  </a:cubicBezTo>
                  <a:cubicBezTo>
                    <a:pt x="69" y="58"/>
                    <a:pt x="49" y="48"/>
                    <a:pt x="35" y="32"/>
                  </a:cubicBezTo>
                  <a:cubicBezTo>
                    <a:pt x="41" y="26"/>
                    <a:pt x="43" y="17"/>
                    <a:pt x="38" y="9"/>
                  </a:cubicBezTo>
                  <a:cubicBezTo>
                    <a:pt x="35" y="3"/>
                    <a:pt x="28" y="0"/>
                    <a:pt x="22" y="0"/>
                  </a:cubicBezTo>
                  <a:cubicBezTo>
                    <a:pt x="19" y="0"/>
                    <a:pt x="16" y="1"/>
                    <a:pt x="13" y="2"/>
                  </a:cubicBezTo>
                  <a:cubicBezTo>
                    <a:pt x="13" y="2"/>
                    <a:pt x="13" y="2"/>
                    <a:pt x="13" y="2"/>
                  </a:cubicBezTo>
                  <a:cubicBezTo>
                    <a:pt x="12" y="2"/>
                    <a:pt x="12" y="2"/>
                    <a:pt x="12" y="2"/>
                  </a:cubicBezTo>
                  <a:cubicBezTo>
                    <a:pt x="3" y="7"/>
                    <a:pt x="0" y="19"/>
                    <a:pt x="5" y="28"/>
                  </a:cubicBezTo>
                  <a:cubicBezTo>
                    <a:pt x="9" y="34"/>
                    <a:pt x="15" y="38"/>
                    <a:pt x="22" y="38"/>
                  </a:cubicBezTo>
                  <a:cubicBezTo>
                    <a:pt x="24" y="38"/>
                    <a:pt x="27" y="37"/>
                    <a:pt x="29" y="36"/>
                  </a:cubicBezTo>
                  <a:cubicBezTo>
                    <a:pt x="44" y="54"/>
                    <a:pt x="66" y="66"/>
                    <a:pt x="91" y="66"/>
                  </a:cubicBezTo>
                  <a:cubicBezTo>
                    <a:pt x="91" y="66"/>
                    <a:pt x="91" y="66"/>
                    <a:pt x="91" y="66"/>
                  </a:cubicBezTo>
                  <a:cubicBezTo>
                    <a:pt x="109" y="66"/>
                    <a:pt x="125" y="60"/>
                    <a:pt x="139" y="49"/>
                  </a:cubicBezTo>
                  <a:lnTo>
                    <a:pt x="134" y="44"/>
                  </a:lnTo>
                  <a:close/>
                  <a:moveTo>
                    <a:pt x="12" y="25"/>
                  </a:moveTo>
                  <a:cubicBezTo>
                    <a:pt x="10" y="22"/>
                    <a:pt x="10" y="19"/>
                    <a:pt x="11" y="16"/>
                  </a:cubicBezTo>
                  <a:cubicBezTo>
                    <a:pt x="11" y="14"/>
                    <a:pt x="13" y="12"/>
                    <a:pt x="14" y="10"/>
                  </a:cubicBezTo>
                  <a:cubicBezTo>
                    <a:pt x="15" y="10"/>
                    <a:pt x="15" y="9"/>
                    <a:pt x="16" y="9"/>
                  </a:cubicBezTo>
                  <a:cubicBezTo>
                    <a:pt x="18" y="8"/>
                    <a:pt x="20" y="7"/>
                    <a:pt x="22" y="7"/>
                  </a:cubicBezTo>
                  <a:cubicBezTo>
                    <a:pt x="26" y="7"/>
                    <a:pt x="29" y="10"/>
                    <a:pt x="32" y="13"/>
                  </a:cubicBezTo>
                  <a:cubicBezTo>
                    <a:pt x="33" y="16"/>
                    <a:pt x="34" y="19"/>
                    <a:pt x="33" y="22"/>
                  </a:cubicBezTo>
                  <a:cubicBezTo>
                    <a:pt x="32" y="23"/>
                    <a:pt x="32" y="25"/>
                    <a:pt x="31" y="26"/>
                  </a:cubicBezTo>
                  <a:cubicBezTo>
                    <a:pt x="30" y="27"/>
                    <a:pt x="29" y="28"/>
                    <a:pt x="27" y="29"/>
                  </a:cubicBezTo>
                  <a:cubicBezTo>
                    <a:pt x="26" y="30"/>
                    <a:pt x="26" y="30"/>
                    <a:pt x="24" y="30"/>
                  </a:cubicBezTo>
                  <a:cubicBezTo>
                    <a:pt x="24" y="31"/>
                    <a:pt x="23" y="31"/>
                    <a:pt x="22" y="31"/>
                  </a:cubicBezTo>
                  <a:cubicBezTo>
                    <a:pt x="18" y="30"/>
                    <a:pt x="14" y="28"/>
                    <a:pt x="12" y="25"/>
                  </a:cubicBezTo>
                </a:path>
              </a:pathLst>
            </a:custGeom>
            <a:solidFill>
              <a:srgbClr val="2217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2" name="Freeform 21"/>
            <p:cNvSpPr>
              <a:spLocks noEditPoints="1"/>
            </p:cNvSpPr>
            <p:nvPr/>
          </p:nvSpPr>
          <p:spPr bwMode="auto">
            <a:xfrm>
              <a:off x="3048795" y="2683864"/>
              <a:ext cx="195212" cy="182515"/>
            </a:xfrm>
            <a:custGeom>
              <a:avLst/>
              <a:gdLst>
                <a:gd name="T0" fmla="*/ 80 w 99"/>
                <a:gd name="T1" fmla="*/ 0 h 93"/>
                <a:gd name="T2" fmla="*/ 61 w 99"/>
                <a:gd name="T3" fmla="*/ 17 h 93"/>
                <a:gd name="T4" fmla="*/ 0 w 99"/>
                <a:gd name="T5" fmla="*/ 93 h 93"/>
                <a:gd name="T6" fmla="*/ 7 w 99"/>
                <a:gd name="T7" fmla="*/ 93 h 93"/>
                <a:gd name="T8" fmla="*/ 62 w 99"/>
                <a:gd name="T9" fmla="*/ 25 h 93"/>
                <a:gd name="T10" fmla="*/ 80 w 99"/>
                <a:gd name="T11" fmla="*/ 38 h 93"/>
                <a:gd name="T12" fmla="*/ 99 w 99"/>
                <a:gd name="T13" fmla="*/ 19 h 93"/>
                <a:gd name="T14" fmla="*/ 80 w 99"/>
                <a:gd name="T15" fmla="*/ 0 h 93"/>
                <a:gd name="T16" fmla="*/ 91 w 99"/>
                <a:gd name="T17" fmla="*/ 19 h 93"/>
                <a:gd name="T18" fmla="*/ 90 w 99"/>
                <a:gd name="T19" fmla="*/ 23 h 93"/>
                <a:gd name="T20" fmla="*/ 80 w 99"/>
                <a:gd name="T21" fmla="*/ 31 h 93"/>
                <a:gd name="T22" fmla="*/ 69 w 99"/>
                <a:gd name="T23" fmla="*/ 23 h 93"/>
                <a:gd name="T24" fmla="*/ 68 w 99"/>
                <a:gd name="T25" fmla="*/ 19 h 93"/>
                <a:gd name="T26" fmla="*/ 69 w 99"/>
                <a:gd name="T27" fmla="*/ 16 h 93"/>
                <a:gd name="T28" fmla="*/ 80 w 99"/>
                <a:gd name="T29" fmla="*/ 8 h 93"/>
                <a:gd name="T30" fmla="*/ 91 w 99"/>
                <a:gd name="T31" fmla="*/ 16 h 93"/>
                <a:gd name="T32" fmla="*/ 91 w 99"/>
                <a:gd name="T33" fmla="*/ 1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 h="93">
                  <a:moveTo>
                    <a:pt x="80" y="0"/>
                  </a:moveTo>
                  <a:cubicBezTo>
                    <a:pt x="70" y="0"/>
                    <a:pt x="62" y="8"/>
                    <a:pt x="61" y="17"/>
                  </a:cubicBezTo>
                  <a:cubicBezTo>
                    <a:pt x="26" y="26"/>
                    <a:pt x="1" y="56"/>
                    <a:pt x="0" y="93"/>
                  </a:cubicBezTo>
                  <a:cubicBezTo>
                    <a:pt x="7" y="93"/>
                    <a:pt x="7" y="93"/>
                    <a:pt x="7" y="93"/>
                  </a:cubicBezTo>
                  <a:cubicBezTo>
                    <a:pt x="8" y="60"/>
                    <a:pt x="31" y="33"/>
                    <a:pt x="62" y="25"/>
                  </a:cubicBezTo>
                  <a:cubicBezTo>
                    <a:pt x="64" y="32"/>
                    <a:pt x="71" y="38"/>
                    <a:pt x="80" y="38"/>
                  </a:cubicBezTo>
                  <a:cubicBezTo>
                    <a:pt x="90" y="38"/>
                    <a:pt x="99" y="30"/>
                    <a:pt x="99" y="19"/>
                  </a:cubicBezTo>
                  <a:cubicBezTo>
                    <a:pt x="99" y="8"/>
                    <a:pt x="90" y="0"/>
                    <a:pt x="80" y="0"/>
                  </a:cubicBezTo>
                  <a:moveTo>
                    <a:pt x="91" y="19"/>
                  </a:moveTo>
                  <a:cubicBezTo>
                    <a:pt x="91" y="21"/>
                    <a:pt x="91" y="22"/>
                    <a:pt x="90" y="23"/>
                  </a:cubicBezTo>
                  <a:cubicBezTo>
                    <a:pt x="88" y="28"/>
                    <a:pt x="85" y="31"/>
                    <a:pt x="80" y="31"/>
                  </a:cubicBezTo>
                  <a:cubicBezTo>
                    <a:pt x="75" y="31"/>
                    <a:pt x="71" y="27"/>
                    <a:pt x="69" y="23"/>
                  </a:cubicBezTo>
                  <a:cubicBezTo>
                    <a:pt x="69" y="22"/>
                    <a:pt x="68" y="21"/>
                    <a:pt x="68" y="19"/>
                  </a:cubicBezTo>
                  <a:cubicBezTo>
                    <a:pt x="68" y="18"/>
                    <a:pt x="69" y="17"/>
                    <a:pt x="69" y="16"/>
                  </a:cubicBezTo>
                  <a:cubicBezTo>
                    <a:pt x="70" y="11"/>
                    <a:pt x="75" y="8"/>
                    <a:pt x="80" y="8"/>
                  </a:cubicBezTo>
                  <a:cubicBezTo>
                    <a:pt x="85" y="8"/>
                    <a:pt x="89" y="11"/>
                    <a:pt x="91" y="16"/>
                  </a:cubicBezTo>
                  <a:cubicBezTo>
                    <a:pt x="91" y="17"/>
                    <a:pt x="91" y="18"/>
                    <a:pt x="91" y="19"/>
                  </a:cubicBezTo>
                </a:path>
              </a:pathLst>
            </a:custGeom>
            <a:solidFill>
              <a:srgbClr val="2217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3" name="Freeform 22"/>
            <p:cNvSpPr>
              <a:spLocks noEditPoints="1"/>
            </p:cNvSpPr>
            <p:nvPr/>
          </p:nvSpPr>
          <p:spPr bwMode="auto">
            <a:xfrm>
              <a:off x="3272574" y="2731476"/>
              <a:ext cx="109509" cy="241237"/>
            </a:xfrm>
            <a:custGeom>
              <a:avLst/>
              <a:gdLst>
                <a:gd name="T0" fmla="*/ 44 w 56"/>
                <a:gd name="T1" fmla="*/ 88 h 123"/>
                <a:gd name="T2" fmla="*/ 44 w 56"/>
                <a:gd name="T3" fmla="*/ 88 h 123"/>
                <a:gd name="T4" fmla="*/ 46 w 56"/>
                <a:gd name="T5" fmla="*/ 71 h 123"/>
                <a:gd name="T6" fmla="*/ 3 w 56"/>
                <a:gd name="T7" fmla="*/ 0 h 123"/>
                <a:gd name="T8" fmla="*/ 0 w 56"/>
                <a:gd name="T9" fmla="*/ 7 h 123"/>
                <a:gd name="T10" fmla="*/ 38 w 56"/>
                <a:gd name="T11" fmla="*/ 70 h 123"/>
                <a:gd name="T12" fmla="*/ 36 w 56"/>
                <a:gd name="T13" fmla="*/ 85 h 123"/>
                <a:gd name="T14" fmla="*/ 35 w 56"/>
                <a:gd name="T15" fmla="*/ 85 h 123"/>
                <a:gd name="T16" fmla="*/ 18 w 56"/>
                <a:gd name="T17" fmla="*/ 95 h 123"/>
                <a:gd name="T18" fmla="*/ 25 w 56"/>
                <a:gd name="T19" fmla="*/ 121 h 123"/>
                <a:gd name="T20" fmla="*/ 35 w 56"/>
                <a:gd name="T21" fmla="*/ 123 h 123"/>
                <a:gd name="T22" fmla="*/ 51 w 56"/>
                <a:gd name="T23" fmla="*/ 114 h 123"/>
                <a:gd name="T24" fmla="*/ 44 w 56"/>
                <a:gd name="T25" fmla="*/ 88 h 123"/>
                <a:gd name="T26" fmla="*/ 35 w 56"/>
                <a:gd name="T27" fmla="*/ 116 h 123"/>
                <a:gd name="T28" fmla="*/ 32 w 56"/>
                <a:gd name="T29" fmla="*/ 116 h 123"/>
                <a:gd name="T30" fmla="*/ 29 w 56"/>
                <a:gd name="T31" fmla="*/ 114 h 123"/>
                <a:gd name="T32" fmla="*/ 26 w 56"/>
                <a:gd name="T33" fmla="*/ 112 h 123"/>
                <a:gd name="T34" fmla="*/ 25 w 56"/>
                <a:gd name="T35" fmla="*/ 99 h 123"/>
                <a:gd name="T36" fmla="*/ 35 w 56"/>
                <a:gd name="T37" fmla="*/ 93 h 123"/>
                <a:gd name="T38" fmla="*/ 40 w 56"/>
                <a:gd name="T39" fmla="*/ 95 h 123"/>
                <a:gd name="T40" fmla="*/ 42 w 56"/>
                <a:gd name="T41" fmla="*/ 96 h 123"/>
                <a:gd name="T42" fmla="*/ 46 w 56"/>
                <a:gd name="T43" fmla="*/ 101 h 123"/>
                <a:gd name="T44" fmla="*/ 44 w 56"/>
                <a:gd name="T45" fmla="*/ 110 h 123"/>
                <a:gd name="T46" fmla="*/ 35 w 56"/>
                <a:gd name="T47" fmla="*/ 11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6" h="123">
                  <a:moveTo>
                    <a:pt x="44" y="88"/>
                  </a:moveTo>
                  <a:cubicBezTo>
                    <a:pt x="44" y="88"/>
                    <a:pt x="44" y="88"/>
                    <a:pt x="44" y="88"/>
                  </a:cubicBezTo>
                  <a:cubicBezTo>
                    <a:pt x="45" y="82"/>
                    <a:pt x="46" y="77"/>
                    <a:pt x="46" y="71"/>
                  </a:cubicBezTo>
                  <a:cubicBezTo>
                    <a:pt x="45" y="40"/>
                    <a:pt x="28" y="13"/>
                    <a:pt x="3" y="0"/>
                  </a:cubicBezTo>
                  <a:cubicBezTo>
                    <a:pt x="0" y="7"/>
                    <a:pt x="0" y="7"/>
                    <a:pt x="0" y="7"/>
                  </a:cubicBezTo>
                  <a:cubicBezTo>
                    <a:pt x="22" y="19"/>
                    <a:pt x="38" y="43"/>
                    <a:pt x="38" y="70"/>
                  </a:cubicBezTo>
                  <a:cubicBezTo>
                    <a:pt x="38" y="75"/>
                    <a:pt x="38" y="80"/>
                    <a:pt x="36" y="85"/>
                  </a:cubicBezTo>
                  <a:cubicBezTo>
                    <a:pt x="35" y="85"/>
                    <a:pt x="35" y="85"/>
                    <a:pt x="35" y="85"/>
                  </a:cubicBezTo>
                  <a:cubicBezTo>
                    <a:pt x="28" y="85"/>
                    <a:pt x="22" y="88"/>
                    <a:pt x="18" y="95"/>
                  </a:cubicBezTo>
                  <a:cubicBezTo>
                    <a:pt x="12" y="104"/>
                    <a:pt x="16" y="116"/>
                    <a:pt x="25" y="121"/>
                  </a:cubicBezTo>
                  <a:cubicBezTo>
                    <a:pt x="28" y="122"/>
                    <a:pt x="31" y="123"/>
                    <a:pt x="35" y="123"/>
                  </a:cubicBezTo>
                  <a:cubicBezTo>
                    <a:pt x="41" y="123"/>
                    <a:pt x="48" y="120"/>
                    <a:pt x="51" y="114"/>
                  </a:cubicBezTo>
                  <a:cubicBezTo>
                    <a:pt x="56" y="105"/>
                    <a:pt x="53" y="93"/>
                    <a:pt x="44" y="88"/>
                  </a:cubicBezTo>
                  <a:moveTo>
                    <a:pt x="35" y="116"/>
                  </a:moveTo>
                  <a:cubicBezTo>
                    <a:pt x="34" y="116"/>
                    <a:pt x="33" y="116"/>
                    <a:pt x="32" y="116"/>
                  </a:cubicBezTo>
                  <a:cubicBezTo>
                    <a:pt x="31" y="115"/>
                    <a:pt x="30" y="115"/>
                    <a:pt x="29" y="114"/>
                  </a:cubicBezTo>
                  <a:cubicBezTo>
                    <a:pt x="28" y="114"/>
                    <a:pt x="27" y="113"/>
                    <a:pt x="26" y="112"/>
                  </a:cubicBezTo>
                  <a:cubicBezTo>
                    <a:pt x="23" y="108"/>
                    <a:pt x="22" y="103"/>
                    <a:pt x="25" y="99"/>
                  </a:cubicBezTo>
                  <a:cubicBezTo>
                    <a:pt x="27" y="95"/>
                    <a:pt x="30" y="93"/>
                    <a:pt x="35" y="93"/>
                  </a:cubicBezTo>
                  <a:cubicBezTo>
                    <a:pt x="36" y="93"/>
                    <a:pt x="38" y="93"/>
                    <a:pt x="40" y="95"/>
                  </a:cubicBezTo>
                  <a:cubicBezTo>
                    <a:pt x="41" y="95"/>
                    <a:pt x="41" y="95"/>
                    <a:pt x="42" y="96"/>
                  </a:cubicBezTo>
                  <a:cubicBezTo>
                    <a:pt x="44" y="97"/>
                    <a:pt x="45" y="99"/>
                    <a:pt x="46" y="101"/>
                  </a:cubicBezTo>
                  <a:cubicBezTo>
                    <a:pt x="46" y="104"/>
                    <a:pt x="46" y="108"/>
                    <a:pt x="44" y="110"/>
                  </a:cubicBezTo>
                  <a:cubicBezTo>
                    <a:pt x="43" y="114"/>
                    <a:pt x="39" y="116"/>
                    <a:pt x="35" y="116"/>
                  </a:cubicBezTo>
                </a:path>
              </a:pathLst>
            </a:custGeom>
            <a:solidFill>
              <a:srgbClr val="2217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4" name="Freeform 23"/>
            <p:cNvSpPr>
              <a:spLocks noEditPoints="1"/>
            </p:cNvSpPr>
            <p:nvPr/>
          </p:nvSpPr>
          <p:spPr bwMode="auto">
            <a:xfrm>
              <a:off x="3113865" y="2791785"/>
              <a:ext cx="180928" cy="165057"/>
            </a:xfrm>
            <a:custGeom>
              <a:avLst/>
              <a:gdLst>
                <a:gd name="T0" fmla="*/ 98 w 114"/>
                <a:gd name="T1" fmla="*/ 62 h 104"/>
                <a:gd name="T2" fmla="*/ 114 w 114"/>
                <a:gd name="T3" fmla="*/ 52 h 104"/>
                <a:gd name="T4" fmla="*/ 98 w 114"/>
                <a:gd name="T5" fmla="*/ 42 h 104"/>
                <a:gd name="T6" fmla="*/ 93 w 114"/>
                <a:gd name="T7" fmla="*/ 45 h 104"/>
                <a:gd name="T8" fmla="*/ 114 w 114"/>
                <a:gd name="T9" fmla="*/ 34 h 104"/>
                <a:gd name="T10" fmla="*/ 57 w 114"/>
                <a:gd name="T11" fmla="*/ 0 h 104"/>
                <a:gd name="T12" fmla="*/ 0 w 114"/>
                <a:gd name="T13" fmla="*/ 34 h 104"/>
                <a:gd name="T14" fmla="*/ 16 w 114"/>
                <a:gd name="T15" fmla="*/ 42 h 104"/>
                <a:gd name="T16" fmla="*/ 0 w 114"/>
                <a:gd name="T17" fmla="*/ 52 h 104"/>
                <a:gd name="T18" fmla="*/ 57 w 114"/>
                <a:gd name="T19" fmla="*/ 85 h 104"/>
                <a:gd name="T20" fmla="*/ 93 w 114"/>
                <a:gd name="T21" fmla="*/ 64 h 104"/>
                <a:gd name="T22" fmla="*/ 104 w 114"/>
                <a:gd name="T23" fmla="*/ 71 h 104"/>
                <a:gd name="T24" fmla="*/ 57 w 114"/>
                <a:gd name="T25" fmla="*/ 99 h 104"/>
                <a:gd name="T26" fmla="*/ 10 w 114"/>
                <a:gd name="T27" fmla="*/ 71 h 104"/>
                <a:gd name="T28" fmla="*/ 21 w 114"/>
                <a:gd name="T29" fmla="*/ 64 h 104"/>
                <a:gd name="T30" fmla="*/ 16 w 114"/>
                <a:gd name="T31" fmla="*/ 62 h 104"/>
                <a:gd name="T32" fmla="*/ 0 w 114"/>
                <a:gd name="T33" fmla="*/ 71 h 104"/>
                <a:gd name="T34" fmla="*/ 57 w 114"/>
                <a:gd name="T35" fmla="*/ 104 h 104"/>
                <a:gd name="T36" fmla="*/ 114 w 114"/>
                <a:gd name="T37" fmla="*/ 71 h 104"/>
                <a:gd name="T38" fmla="*/ 98 w 114"/>
                <a:gd name="T39" fmla="*/ 62 h 104"/>
                <a:gd name="T40" fmla="*/ 57 w 114"/>
                <a:gd name="T41" fmla="*/ 6 h 104"/>
                <a:gd name="T42" fmla="*/ 104 w 114"/>
                <a:gd name="T43" fmla="*/ 34 h 104"/>
                <a:gd name="T44" fmla="*/ 57 w 114"/>
                <a:gd name="T45" fmla="*/ 61 h 104"/>
                <a:gd name="T46" fmla="*/ 10 w 114"/>
                <a:gd name="T47" fmla="*/ 34 h 104"/>
                <a:gd name="T48" fmla="*/ 57 w 114"/>
                <a:gd name="T49" fmla="*/ 6 h 104"/>
                <a:gd name="T50" fmla="*/ 57 w 114"/>
                <a:gd name="T51" fmla="*/ 81 h 104"/>
                <a:gd name="T52" fmla="*/ 10 w 114"/>
                <a:gd name="T53" fmla="*/ 53 h 104"/>
                <a:gd name="T54" fmla="*/ 21 w 114"/>
                <a:gd name="T55" fmla="*/ 46 h 104"/>
                <a:gd name="T56" fmla="*/ 19 w 114"/>
                <a:gd name="T57" fmla="*/ 45 h 104"/>
                <a:gd name="T58" fmla="*/ 57 w 114"/>
                <a:gd name="T59" fmla="*/ 67 h 104"/>
                <a:gd name="T60" fmla="*/ 93 w 114"/>
                <a:gd name="T61" fmla="*/ 46 h 104"/>
                <a:gd name="T62" fmla="*/ 104 w 114"/>
                <a:gd name="T63" fmla="*/ 53 h 104"/>
                <a:gd name="T64" fmla="*/ 57 w 114"/>
                <a:gd name="T65" fmla="*/ 8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4" h="104">
                  <a:moveTo>
                    <a:pt x="98" y="62"/>
                  </a:moveTo>
                  <a:lnTo>
                    <a:pt x="114" y="52"/>
                  </a:lnTo>
                  <a:lnTo>
                    <a:pt x="98" y="42"/>
                  </a:lnTo>
                  <a:lnTo>
                    <a:pt x="93" y="45"/>
                  </a:lnTo>
                  <a:lnTo>
                    <a:pt x="114" y="34"/>
                  </a:lnTo>
                  <a:lnTo>
                    <a:pt x="57" y="0"/>
                  </a:lnTo>
                  <a:lnTo>
                    <a:pt x="0" y="34"/>
                  </a:lnTo>
                  <a:lnTo>
                    <a:pt x="16" y="42"/>
                  </a:lnTo>
                  <a:lnTo>
                    <a:pt x="0" y="52"/>
                  </a:lnTo>
                  <a:lnTo>
                    <a:pt x="57" y="85"/>
                  </a:lnTo>
                  <a:lnTo>
                    <a:pt x="93" y="64"/>
                  </a:lnTo>
                  <a:lnTo>
                    <a:pt x="104" y="71"/>
                  </a:lnTo>
                  <a:lnTo>
                    <a:pt x="57" y="99"/>
                  </a:lnTo>
                  <a:lnTo>
                    <a:pt x="10" y="71"/>
                  </a:lnTo>
                  <a:lnTo>
                    <a:pt x="21" y="64"/>
                  </a:lnTo>
                  <a:lnTo>
                    <a:pt x="16" y="62"/>
                  </a:lnTo>
                  <a:lnTo>
                    <a:pt x="0" y="71"/>
                  </a:lnTo>
                  <a:lnTo>
                    <a:pt x="57" y="104"/>
                  </a:lnTo>
                  <a:lnTo>
                    <a:pt x="114" y="71"/>
                  </a:lnTo>
                  <a:lnTo>
                    <a:pt x="98" y="62"/>
                  </a:lnTo>
                  <a:close/>
                  <a:moveTo>
                    <a:pt x="57" y="6"/>
                  </a:moveTo>
                  <a:lnTo>
                    <a:pt x="104" y="34"/>
                  </a:lnTo>
                  <a:lnTo>
                    <a:pt x="57" y="61"/>
                  </a:lnTo>
                  <a:lnTo>
                    <a:pt x="10" y="34"/>
                  </a:lnTo>
                  <a:lnTo>
                    <a:pt x="57" y="6"/>
                  </a:lnTo>
                  <a:close/>
                  <a:moveTo>
                    <a:pt x="57" y="81"/>
                  </a:moveTo>
                  <a:lnTo>
                    <a:pt x="10" y="53"/>
                  </a:lnTo>
                  <a:lnTo>
                    <a:pt x="21" y="46"/>
                  </a:lnTo>
                  <a:lnTo>
                    <a:pt x="19" y="45"/>
                  </a:lnTo>
                  <a:lnTo>
                    <a:pt x="57" y="67"/>
                  </a:lnTo>
                  <a:lnTo>
                    <a:pt x="93" y="46"/>
                  </a:lnTo>
                  <a:lnTo>
                    <a:pt x="104" y="53"/>
                  </a:lnTo>
                  <a:lnTo>
                    <a:pt x="57" y="81"/>
                  </a:lnTo>
                  <a:close/>
                </a:path>
              </a:pathLst>
            </a:custGeom>
            <a:solidFill>
              <a:srgbClr val="2217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25" name="Freeform 24"/>
          <p:cNvSpPr>
            <a:spLocks noEditPoints="1"/>
          </p:cNvSpPr>
          <p:nvPr/>
        </p:nvSpPr>
        <p:spPr bwMode="auto">
          <a:xfrm>
            <a:off x="4039392" y="4813303"/>
            <a:ext cx="345985" cy="250760"/>
          </a:xfrm>
          <a:custGeom>
            <a:avLst/>
            <a:gdLst>
              <a:gd name="T0" fmla="*/ 129 w 176"/>
              <a:gd name="T1" fmla="*/ 60 h 128"/>
              <a:gd name="T2" fmla="*/ 87 w 176"/>
              <a:gd name="T3" fmla="*/ 60 h 128"/>
              <a:gd name="T4" fmla="*/ 70 w 176"/>
              <a:gd name="T5" fmla="*/ 78 h 128"/>
              <a:gd name="T6" fmla="*/ 72 w 176"/>
              <a:gd name="T7" fmla="*/ 80 h 128"/>
              <a:gd name="T8" fmla="*/ 74 w 176"/>
              <a:gd name="T9" fmla="*/ 78 h 128"/>
              <a:gd name="T10" fmla="*/ 87 w 176"/>
              <a:gd name="T11" fmla="*/ 64 h 128"/>
              <a:gd name="T12" fmla="*/ 129 w 176"/>
              <a:gd name="T13" fmla="*/ 64 h 128"/>
              <a:gd name="T14" fmla="*/ 142 w 176"/>
              <a:gd name="T15" fmla="*/ 78 h 128"/>
              <a:gd name="T16" fmla="*/ 129 w 176"/>
              <a:gd name="T17" fmla="*/ 92 h 128"/>
              <a:gd name="T18" fmla="*/ 110 w 176"/>
              <a:gd name="T19" fmla="*/ 92 h 128"/>
              <a:gd name="T20" fmla="*/ 108 w 176"/>
              <a:gd name="T21" fmla="*/ 94 h 128"/>
              <a:gd name="T22" fmla="*/ 110 w 176"/>
              <a:gd name="T23" fmla="*/ 96 h 128"/>
              <a:gd name="T24" fmla="*/ 129 w 176"/>
              <a:gd name="T25" fmla="*/ 96 h 128"/>
              <a:gd name="T26" fmla="*/ 146 w 176"/>
              <a:gd name="T27" fmla="*/ 78 h 128"/>
              <a:gd name="T28" fmla="*/ 129 w 176"/>
              <a:gd name="T29" fmla="*/ 60 h 128"/>
              <a:gd name="T30" fmla="*/ 104 w 176"/>
              <a:gd name="T31" fmla="*/ 76 h 128"/>
              <a:gd name="T32" fmla="*/ 102 w 176"/>
              <a:gd name="T33" fmla="*/ 78 h 128"/>
              <a:gd name="T34" fmla="*/ 89 w 176"/>
              <a:gd name="T35" fmla="*/ 92 h 128"/>
              <a:gd name="T36" fmla="*/ 47 w 176"/>
              <a:gd name="T37" fmla="*/ 92 h 128"/>
              <a:gd name="T38" fmla="*/ 34 w 176"/>
              <a:gd name="T39" fmla="*/ 78 h 128"/>
              <a:gd name="T40" fmla="*/ 47 w 176"/>
              <a:gd name="T41" fmla="*/ 64 h 128"/>
              <a:gd name="T42" fmla="*/ 66 w 176"/>
              <a:gd name="T43" fmla="*/ 64 h 128"/>
              <a:gd name="T44" fmla="*/ 68 w 176"/>
              <a:gd name="T45" fmla="*/ 62 h 128"/>
              <a:gd name="T46" fmla="*/ 66 w 176"/>
              <a:gd name="T47" fmla="*/ 60 h 128"/>
              <a:gd name="T48" fmla="*/ 47 w 176"/>
              <a:gd name="T49" fmla="*/ 60 h 128"/>
              <a:gd name="T50" fmla="*/ 30 w 176"/>
              <a:gd name="T51" fmla="*/ 78 h 128"/>
              <a:gd name="T52" fmla="*/ 47 w 176"/>
              <a:gd name="T53" fmla="*/ 96 h 128"/>
              <a:gd name="T54" fmla="*/ 89 w 176"/>
              <a:gd name="T55" fmla="*/ 96 h 128"/>
              <a:gd name="T56" fmla="*/ 106 w 176"/>
              <a:gd name="T57" fmla="*/ 78 h 128"/>
              <a:gd name="T58" fmla="*/ 104 w 176"/>
              <a:gd name="T59" fmla="*/ 76 h 128"/>
              <a:gd name="T60" fmla="*/ 133 w 176"/>
              <a:gd name="T61" fmla="*/ 32 h 128"/>
              <a:gd name="T62" fmla="*/ 88 w 176"/>
              <a:gd name="T63" fmla="*/ 0 h 128"/>
              <a:gd name="T64" fmla="*/ 43 w 176"/>
              <a:gd name="T65" fmla="*/ 32 h 128"/>
              <a:gd name="T66" fmla="*/ 0 w 176"/>
              <a:gd name="T67" fmla="*/ 80 h 128"/>
              <a:gd name="T68" fmla="*/ 48 w 176"/>
              <a:gd name="T69" fmla="*/ 128 h 128"/>
              <a:gd name="T70" fmla="*/ 128 w 176"/>
              <a:gd name="T71" fmla="*/ 128 h 128"/>
              <a:gd name="T72" fmla="*/ 176 w 176"/>
              <a:gd name="T73" fmla="*/ 80 h 128"/>
              <a:gd name="T74" fmla="*/ 133 w 176"/>
              <a:gd name="T75" fmla="*/ 32 h 128"/>
              <a:gd name="T76" fmla="*/ 128 w 176"/>
              <a:gd name="T77" fmla="*/ 120 h 128"/>
              <a:gd name="T78" fmla="*/ 48 w 176"/>
              <a:gd name="T79" fmla="*/ 120 h 128"/>
              <a:gd name="T80" fmla="*/ 8 w 176"/>
              <a:gd name="T81" fmla="*/ 80 h 128"/>
              <a:gd name="T82" fmla="*/ 43 w 176"/>
              <a:gd name="T83" fmla="*/ 40 h 128"/>
              <a:gd name="T84" fmla="*/ 50 w 176"/>
              <a:gd name="T85" fmla="*/ 35 h 128"/>
              <a:gd name="T86" fmla="*/ 88 w 176"/>
              <a:gd name="T87" fmla="*/ 8 h 128"/>
              <a:gd name="T88" fmla="*/ 125 w 176"/>
              <a:gd name="T89" fmla="*/ 35 h 128"/>
              <a:gd name="T90" fmla="*/ 132 w 176"/>
              <a:gd name="T91" fmla="*/ 40 h 128"/>
              <a:gd name="T92" fmla="*/ 168 w 176"/>
              <a:gd name="T93" fmla="*/ 80 h 128"/>
              <a:gd name="T94" fmla="*/ 128 w 176"/>
              <a:gd name="T95"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28">
                <a:moveTo>
                  <a:pt x="129" y="60"/>
                </a:moveTo>
                <a:cubicBezTo>
                  <a:pt x="87" y="60"/>
                  <a:pt x="87" y="60"/>
                  <a:pt x="87" y="60"/>
                </a:cubicBezTo>
                <a:cubicBezTo>
                  <a:pt x="77" y="60"/>
                  <a:pt x="70" y="68"/>
                  <a:pt x="70" y="78"/>
                </a:cubicBezTo>
                <a:cubicBezTo>
                  <a:pt x="70" y="79"/>
                  <a:pt x="71" y="80"/>
                  <a:pt x="72" y="80"/>
                </a:cubicBezTo>
                <a:cubicBezTo>
                  <a:pt x="73" y="80"/>
                  <a:pt x="74" y="79"/>
                  <a:pt x="74" y="78"/>
                </a:cubicBezTo>
                <a:cubicBezTo>
                  <a:pt x="74" y="70"/>
                  <a:pt x="80" y="64"/>
                  <a:pt x="87" y="64"/>
                </a:cubicBezTo>
                <a:cubicBezTo>
                  <a:pt x="129" y="64"/>
                  <a:pt x="129" y="64"/>
                  <a:pt x="129" y="64"/>
                </a:cubicBezTo>
                <a:cubicBezTo>
                  <a:pt x="136" y="64"/>
                  <a:pt x="142" y="70"/>
                  <a:pt x="142" y="78"/>
                </a:cubicBezTo>
                <a:cubicBezTo>
                  <a:pt x="142" y="86"/>
                  <a:pt x="136" y="92"/>
                  <a:pt x="129" y="92"/>
                </a:cubicBezTo>
                <a:cubicBezTo>
                  <a:pt x="110" y="92"/>
                  <a:pt x="110" y="92"/>
                  <a:pt x="110" y="92"/>
                </a:cubicBezTo>
                <a:cubicBezTo>
                  <a:pt x="109" y="92"/>
                  <a:pt x="108" y="93"/>
                  <a:pt x="108" y="94"/>
                </a:cubicBezTo>
                <a:cubicBezTo>
                  <a:pt x="108" y="95"/>
                  <a:pt x="109" y="96"/>
                  <a:pt x="110" y="96"/>
                </a:cubicBezTo>
                <a:cubicBezTo>
                  <a:pt x="129" y="96"/>
                  <a:pt x="129" y="96"/>
                  <a:pt x="129" y="96"/>
                </a:cubicBezTo>
                <a:cubicBezTo>
                  <a:pt x="138" y="96"/>
                  <a:pt x="146" y="88"/>
                  <a:pt x="146" y="78"/>
                </a:cubicBezTo>
                <a:cubicBezTo>
                  <a:pt x="146" y="68"/>
                  <a:pt x="138" y="60"/>
                  <a:pt x="129" y="60"/>
                </a:cubicBezTo>
                <a:moveTo>
                  <a:pt x="104" y="76"/>
                </a:moveTo>
                <a:cubicBezTo>
                  <a:pt x="103" y="76"/>
                  <a:pt x="102" y="77"/>
                  <a:pt x="102" y="78"/>
                </a:cubicBezTo>
                <a:cubicBezTo>
                  <a:pt x="102" y="86"/>
                  <a:pt x="96" y="92"/>
                  <a:pt x="89" y="92"/>
                </a:cubicBezTo>
                <a:cubicBezTo>
                  <a:pt x="47" y="92"/>
                  <a:pt x="47" y="92"/>
                  <a:pt x="47" y="92"/>
                </a:cubicBezTo>
                <a:cubicBezTo>
                  <a:pt x="40" y="92"/>
                  <a:pt x="34" y="86"/>
                  <a:pt x="34" y="78"/>
                </a:cubicBezTo>
                <a:cubicBezTo>
                  <a:pt x="34" y="70"/>
                  <a:pt x="40" y="64"/>
                  <a:pt x="47" y="64"/>
                </a:cubicBezTo>
                <a:cubicBezTo>
                  <a:pt x="66" y="64"/>
                  <a:pt x="66" y="64"/>
                  <a:pt x="66" y="64"/>
                </a:cubicBezTo>
                <a:cubicBezTo>
                  <a:pt x="67" y="64"/>
                  <a:pt x="68" y="63"/>
                  <a:pt x="68" y="62"/>
                </a:cubicBezTo>
                <a:cubicBezTo>
                  <a:pt x="68" y="61"/>
                  <a:pt x="67" y="60"/>
                  <a:pt x="66" y="60"/>
                </a:cubicBezTo>
                <a:cubicBezTo>
                  <a:pt x="47" y="60"/>
                  <a:pt x="47" y="60"/>
                  <a:pt x="47" y="60"/>
                </a:cubicBezTo>
                <a:cubicBezTo>
                  <a:pt x="37" y="60"/>
                  <a:pt x="30" y="68"/>
                  <a:pt x="30" y="78"/>
                </a:cubicBezTo>
                <a:cubicBezTo>
                  <a:pt x="30" y="88"/>
                  <a:pt x="37" y="96"/>
                  <a:pt x="47" y="96"/>
                </a:cubicBezTo>
                <a:cubicBezTo>
                  <a:pt x="89" y="96"/>
                  <a:pt x="89" y="96"/>
                  <a:pt x="89" y="96"/>
                </a:cubicBezTo>
                <a:cubicBezTo>
                  <a:pt x="98" y="96"/>
                  <a:pt x="106" y="88"/>
                  <a:pt x="106" y="78"/>
                </a:cubicBezTo>
                <a:cubicBezTo>
                  <a:pt x="106" y="77"/>
                  <a:pt x="105" y="76"/>
                  <a:pt x="104" y="76"/>
                </a:cubicBezTo>
                <a:moveTo>
                  <a:pt x="133" y="32"/>
                </a:moveTo>
                <a:cubicBezTo>
                  <a:pt x="127" y="14"/>
                  <a:pt x="109" y="0"/>
                  <a:pt x="88" y="0"/>
                </a:cubicBezTo>
                <a:cubicBezTo>
                  <a:pt x="67" y="0"/>
                  <a:pt x="49" y="14"/>
                  <a:pt x="43" y="32"/>
                </a:cubicBezTo>
                <a:cubicBezTo>
                  <a:pt x="19" y="35"/>
                  <a:pt x="0" y="55"/>
                  <a:pt x="0" y="80"/>
                </a:cubicBezTo>
                <a:cubicBezTo>
                  <a:pt x="0" y="106"/>
                  <a:pt x="21" y="128"/>
                  <a:pt x="48" y="128"/>
                </a:cubicBezTo>
                <a:cubicBezTo>
                  <a:pt x="128" y="128"/>
                  <a:pt x="128" y="128"/>
                  <a:pt x="128" y="128"/>
                </a:cubicBezTo>
                <a:cubicBezTo>
                  <a:pt x="154" y="128"/>
                  <a:pt x="176" y="106"/>
                  <a:pt x="176" y="80"/>
                </a:cubicBezTo>
                <a:cubicBezTo>
                  <a:pt x="176" y="55"/>
                  <a:pt x="157" y="35"/>
                  <a:pt x="133" y="32"/>
                </a:cubicBezTo>
                <a:moveTo>
                  <a:pt x="128" y="120"/>
                </a:moveTo>
                <a:cubicBezTo>
                  <a:pt x="48" y="120"/>
                  <a:pt x="48" y="120"/>
                  <a:pt x="48" y="120"/>
                </a:cubicBezTo>
                <a:cubicBezTo>
                  <a:pt x="26" y="120"/>
                  <a:pt x="8" y="102"/>
                  <a:pt x="8" y="80"/>
                </a:cubicBezTo>
                <a:cubicBezTo>
                  <a:pt x="8" y="60"/>
                  <a:pt x="23" y="42"/>
                  <a:pt x="43" y="40"/>
                </a:cubicBezTo>
                <a:cubicBezTo>
                  <a:pt x="47" y="40"/>
                  <a:pt x="49" y="38"/>
                  <a:pt x="50" y="35"/>
                </a:cubicBezTo>
                <a:cubicBezTo>
                  <a:pt x="56" y="19"/>
                  <a:pt x="71" y="8"/>
                  <a:pt x="88" y="8"/>
                </a:cubicBezTo>
                <a:cubicBezTo>
                  <a:pt x="105" y="8"/>
                  <a:pt x="120" y="19"/>
                  <a:pt x="125" y="35"/>
                </a:cubicBezTo>
                <a:cubicBezTo>
                  <a:pt x="127" y="38"/>
                  <a:pt x="129" y="40"/>
                  <a:pt x="132" y="40"/>
                </a:cubicBezTo>
                <a:cubicBezTo>
                  <a:pt x="153" y="43"/>
                  <a:pt x="168" y="60"/>
                  <a:pt x="168" y="80"/>
                </a:cubicBezTo>
                <a:cubicBezTo>
                  <a:pt x="168" y="102"/>
                  <a:pt x="150" y="120"/>
                  <a:pt x="128" y="12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51" name="组合 50"/>
          <p:cNvGrpSpPr/>
          <p:nvPr/>
        </p:nvGrpSpPr>
        <p:grpSpPr>
          <a:xfrm rot="10800000">
            <a:off x="6619155" y="2308525"/>
            <a:ext cx="1495668" cy="2309421"/>
            <a:chOff x="4063636" y="2298214"/>
            <a:chExt cx="1495668" cy="2309421"/>
          </a:xfrm>
        </p:grpSpPr>
        <p:sp>
          <p:nvSpPr>
            <p:cNvPr id="52" name="上箭头 4"/>
            <p:cNvSpPr/>
            <p:nvPr/>
          </p:nvSpPr>
          <p:spPr>
            <a:xfrm rot="16200000">
              <a:off x="4508033" y="2872205"/>
              <a:ext cx="272648" cy="1161441"/>
            </a:xfrm>
            <a:custGeom>
              <a:avLst/>
              <a:gdLst>
                <a:gd name="connsiteX0" fmla="*/ 0 w 108906"/>
                <a:gd name="connsiteY0" fmla="*/ 54453 h 469106"/>
                <a:gd name="connsiteX1" fmla="*/ 54453 w 108906"/>
                <a:gd name="connsiteY1" fmla="*/ 0 h 469106"/>
                <a:gd name="connsiteX2" fmla="*/ 108906 w 108906"/>
                <a:gd name="connsiteY2" fmla="*/ 54453 h 469106"/>
                <a:gd name="connsiteX3" fmla="*/ 81680 w 108906"/>
                <a:gd name="connsiteY3" fmla="*/ 54453 h 469106"/>
                <a:gd name="connsiteX4" fmla="*/ 81680 w 108906"/>
                <a:gd name="connsiteY4" fmla="*/ 469106 h 469106"/>
                <a:gd name="connsiteX5" fmla="*/ 27227 w 108906"/>
                <a:gd name="connsiteY5" fmla="*/ 469106 h 469106"/>
                <a:gd name="connsiteX6" fmla="*/ 27227 w 108906"/>
                <a:gd name="connsiteY6" fmla="*/ 54453 h 469106"/>
                <a:gd name="connsiteX7" fmla="*/ 0 w 108906"/>
                <a:gd name="connsiteY7" fmla="*/ 54453 h 469106"/>
                <a:gd name="connsiteX0" fmla="*/ 0 w 108906"/>
                <a:gd name="connsiteY0" fmla="*/ 73503 h 488156"/>
                <a:gd name="connsiteX1" fmla="*/ 52072 w 108906"/>
                <a:gd name="connsiteY1" fmla="*/ 0 h 488156"/>
                <a:gd name="connsiteX2" fmla="*/ 108906 w 108906"/>
                <a:gd name="connsiteY2" fmla="*/ 73503 h 488156"/>
                <a:gd name="connsiteX3" fmla="*/ 81680 w 108906"/>
                <a:gd name="connsiteY3" fmla="*/ 73503 h 488156"/>
                <a:gd name="connsiteX4" fmla="*/ 81680 w 108906"/>
                <a:gd name="connsiteY4" fmla="*/ 488156 h 488156"/>
                <a:gd name="connsiteX5" fmla="*/ 27227 w 108906"/>
                <a:gd name="connsiteY5" fmla="*/ 488156 h 488156"/>
                <a:gd name="connsiteX6" fmla="*/ 27227 w 108906"/>
                <a:gd name="connsiteY6" fmla="*/ 73503 h 488156"/>
                <a:gd name="connsiteX7" fmla="*/ 0 w 108906"/>
                <a:gd name="connsiteY7" fmla="*/ 73503 h 488156"/>
                <a:gd name="connsiteX0" fmla="*/ 0 w 125575"/>
                <a:gd name="connsiteY0" fmla="*/ 73503 h 488156"/>
                <a:gd name="connsiteX1" fmla="*/ 68741 w 125575"/>
                <a:gd name="connsiteY1" fmla="*/ 0 h 488156"/>
                <a:gd name="connsiteX2" fmla="*/ 125575 w 125575"/>
                <a:gd name="connsiteY2" fmla="*/ 73503 h 488156"/>
                <a:gd name="connsiteX3" fmla="*/ 98349 w 125575"/>
                <a:gd name="connsiteY3" fmla="*/ 73503 h 488156"/>
                <a:gd name="connsiteX4" fmla="*/ 98349 w 125575"/>
                <a:gd name="connsiteY4" fmla="*/ 488156 h 488156"/>
                <a:gd name="connsiteX5" fmla="*/ 43896 w 125575"/>
                <a:gd name="connsiteY5" fmla="*/ 488156 h 488156"/>
                <a:gd name="connsiteX6" fmla="*/ 43896 w 125575"/>
                <a:gd name="connsiteY6" fmla="*/ 73503 h 488156"/>
                <a:gd name="connsiteX7" fmla="*/ 0 w 125575"/>
                <a:gd name="connsiteY7" fmla="*/ 73503 h 488156"/>
                <a:gd name="connsiteX0" fmla="*/ 0 w 139862"/>
                <a:gd name="connsiteY0" fmla="*/ 73503 h 488156"/>
                <a:gd name="connsiteX1" fmla="*/ 68741 w 139862"/>
                <a:gd name="connsiteY1" fmla="*/ 0 h 488156"/>
                <a:gd name="connsiteX2" fmla="*/ 139862 w 139862"/>
                <a:gd name="connsiteY2" fmla="*/ 73503 h 488156"/>
                <a:gd name="connsiteX3" fmla="*/ 98349 w 139862"/>
                <a:gd name="connsiteY3" fmla="*/ 73503 h 488156"/>
                <a:gd name="connsiteX4" fmla="*/ 98349 w 139862"/>
                <a:gd name="connsiteY4" fmla="*/ 488156 h 488156"/>
                <a:gd name="connsiteX5" fmla="*/ 43896 w 139862"/>
                <a:gd name="connsiteY5" fmla="*/ 488156 h 488156"/>
                <a:gd name="connsiteX6" fmla="*/ 43896 w 139862"/>
                <a:gd name="connsiteY6" fmla="*/ 73503 h 488156"/>
                <a:gd name="connsiteX7" fmla="*/ 0 w 139862"/>
                <a:gd name="connsiteY7" fmla="*/ 73503 h 4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62" h="488156">
                  <a:moveTo>
                    <a:pt x="0" y="73503"/>
                  </a:moveTo>
                  <a:lnTo>
                    <a:pt x="68741" y="0"/>
                  </a:lnTo>
                  <a:lnTo>
                    <a:pt x="139862" y="73503"/>
                  </a:lnTo>
                  <a:lnTo>
                    <a:pt x="98349" y="73503"/>
                  </a:lnTo>
                  <a:lnTo>
                    <a:pt x="98349" y="488156"/>
                  </a:lnTo>
                  <a:lnTo>
                    <a:pt x="43896" y="488156"/>
                  </a:lnTo>
                  <a:lnTo>
                    <a:pt x="43896" y="73503"/>
                  </a:lnTo>
                  <a:lnTo>
                    <a:pt x="0" y="7350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上箭头 4"/>
            <p:cNvSpPr/>
            <p:nvPr/>
          </p:nvSpPr>
          <p:spPr>
            <a:xfrm rot="18000000">
              <a:off x="4947173" y="1958731"/>
              <a:ext cx="272648" cy="951614"/>
            </a:xfrm>
            <a:custGeom>
              <a:avLst/>
              <a:gdLst>
                <a:gd name="connsiteX0" fmla="*/ 0 w 108906"/>
                <a:gd name="connsiteY0" fmla="*/ 54453 h 469106"/>
                <a:gd name="connsiteX1" fmla="*/ 54453 w 108906"/>
                <a:gd name="connsiteY1" fmla="*/ 0 h 469106"/>
                <a:gd name="connsiteX2" fmla="*/ 108906 w 108906"/>
                <a:gd name="connsiteY2" fmla="*/ 54453 h 469106"/>
                <a:gd name="connsiteX3" fmla="*/ 81680 w 108906"/>
                <a:gd name="connsiteY3" fmla="*/ 54453 h 469106"/>
                <a:gd name="connsiteX4" fmla="*/ 81680 w 108906"/>
                <a:gd name="connsiteY4" fmla="*/ 469106 h 469106"/>
                <a:gd name="connsiteX5" fmla="*/ 27227 w 108906"/>
                <a:gd name="connsiteY5" fmla="*/ 469106 h 469106"/>
                <a:gd name="connsiteX6" fmla="*/ 27227 w 108906"/>
                <a:gd name="connsiteY6" fmla="*/ 54453 h 469106"/>
                <a:gd name="connsiteX7" fmla="*/ 0 w 108906"/>
                <a:gd name="connsiteY7" fmla="*/ 54453 h 469106"/>
                <a:gd name="connsiteX0" fmla="*/ 0 w 108906"/>
                <a:gd name="connsiteY0" fmla="*/ 73503 h 488156"/>
                <a:gd name="connsiteX1" fmla="*/ 52072 w 108906"/>
                <a:gd name="connsiteY1" fmla="*/ 0 h 488156"/>
                <a:gd name="connsiteX2" fmla="*/ 108906 w 108906"/>
                <a:gd name="connsiteY2" fmla="*/ 73503 h 488156"/>
                <a:gd name="connsiteX3" fmla="*/ 81680 w 108906"/>
                <a:gd name="connsiteY3" fmla="*/ 73503 h 488156"/>
                <a:gd name="connsiteX4" fmla="*/ 81680 w 108906"/>
                <a:gd name="connsiteY4" fmla="*/ 488156 h 488156"/>
                <a:gd name="connsiteX5" fmla="*/ 27227 w 108906"/>
                <a:gd name="connsiteY5" fmla="*/ 488156 h 488156"/>
                <a:gd name="connsiteX6" fmla="*/ 27227 w 108906"/>
                <a:gd name="connsiteY6" fmla="*/ 73503 h 488156"/>
                <a:gd name="connsiteX7" fmla="*/ 0 w 108906"/>
                <a:gd name="connsiteY7" fmla="*/ 73503 h 488156"/>
                <a:gd name="connsiteX0" fmla="*/ 0 w 125575"/>
                <a:gd name="connsiteY0" fmla="*/ 73503 h 488156"/>
                <a:gd name="connsiteX1" fmla="*/ 68741 w 125575"/>
                <a:gd name="connsiteY1" fmla="*/ 0 h 488156"/>
                <a:gd name="connsiteX2" fmla="*/ 125575 w 125575"/>
                <a:gd name="connsiteY2" fmla="*/ 73503 h 488156"/>
                <a:gd name="connsiteX3" fmla="*/ 98349 w 125575"/>
                <a:gd name="connsiteY3" fmla="*/ 73503 h 488156"/>
                <a:gd name="connsiteX4" fmla="*/ 98349 w 125575"/>
                <a:gd name="connsiteY4" fmla="*/ 488156 h 488156"/>
                <a:gd name="connsiteX5" fmla="*/ 43896 w 125575"/>
                <a:gd name="connsiteY5" fmla="*/ 488156 h 488156"/>
                <a:gd name="connsiteX6" fmla="*/ 43896 w 125575"/>
                <a:gd name="connsiteY6" fmla="*/ 73503 h 488156"/>
                <a:gd name="connsiteX7" fmla="*/ 0 w 125575"/>
                <a:gd name="connsiteY7" fmla="*/ 73503 h 488156"/>
                <a:gd name="connsiteX0" fmla="*/ 0 w 139862"/>
                <a:gd name="connsiteY0" fmla="*/ 73503 h 488156"/>
                <a:gd name="connsiteX1" fmla="*/ 68741 w 139862"/>
                <a:gd name="connsiteY1" fmla="*/ 0 h 488156"/>
                <a:gd name="connsiteX2" fmla="*/ 139862 w 139862"/>
                <a:gd name="connsiteY2" fmla="*/ 73503 h 488156"/>
                <a:gd name="connsiteX3" fmla="*/ 98349 w 139862"/>
                <a:gd name="connsiteY3" fmla="*/ 73503 h 488156"/>
                <a:gd name="connsiteX4" fmla="*/ 98349 w 139862"/>
                <a:gd name="connsiteY4" fmla="*/ 488156 h 488156"/>
                <a:gd name="connsiteX5" fmla="*/ 43896 w 139862"/>
                <a:gd name="connsiteY5" fmla="*/ 488156 h 488156"/>
                <a:gd name="connsiteX6" fmla="*/ 43896 w 139862"/>
                <a:gd name="connsiteY6" fmla="*/ 73503 h 488156"/>
                <a:gd name="connsiteX7" fmla="*/ 0 w 139862"/>
                <a:gd name="connsiteY7" fmla="*/ 73503 h 4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62" h="488156">
                  <a:moveTo>
                    <a:pt x="0" y="73503"/>
                  </a:moveTo>
                  <a:lnTo>
                    <a:pt x="68741" y="0"/>
                  </a:lnTo>
                  <a:lnTo>
                    <a:pt x="139862" y="73503"/>
                  </a:lnTo>
                  <a:lnTo>
                    <a:pt x="98349" y="73503"/>
                  </a:lnTo>
                  <a:lnTo>
                    <a:pt x="98349" y="488156"/>
                  </a:lnTo>
                  <a:lnTo>
                    <a:pt x="43896" y="488156"/>
                  </a:lnTo>
                  <a:lnTo>
                    <a:pt x="43896" y="73503"/>
                  </a:lnTo>
                  <a:lnTo>
                    <a:pt x="0" y="7350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上箭头 4"/>
            <p:cNvSpPr/>
            <p:nvPr/>
          </p:nvSpPr>
          <p:spPr>
            <a:xfrm rot="14400000">
              <a:off x="4947173" y="3995504"/>
              <a:ext cx="272648" cy="951614"/>
            </a:xfrm>
            <a:custGeom>
              <a:avLst/>
              <a:gdLst>
                <a:gd name="connsiteX0" fmla="*/ 0 w 108906"/>
                <a:gd name="connsiteY0" fmla="*/ 54453 h 469106"/>
                <a:gd name="connsiteX1" fmla="*/ 54453 w 108906"/>
                <a:gd name="connsiteY1" fmla="*/ 0 h 469106"/>
                <a:gd name="connsiteX2" fmla="*/ 108906 w 108906"/>
                <a:gd name="connsiteY2" fmla="*/ 54453 h 469106"/>
                <a:gd name="connsiteX3" fmla="*/ 81680 w 108906"/>
                <a:gd name="connsiteY3" fmla="*/ 54453 h 469106"/>
                <a:gd name="connsiteX4" fmla="*/ 81680 w 108906"/>
                <a:gd name="connsiteY4" fmla="*/ 469106 h 469106"/>
                <a:gd name="connsiteX5" fmla="*/ 27227 w 108906"/>
                <a:gd name="connsiteY5" fmla="*/ 469106 h 469106"/>
                <a:gd name="connsiteX6" fmla="*/ 27227 w 108906"/>
                <a:gd name="connsiteY6" fmla="*/ 54453 h 469106"/>
                <a:gd name="connsiteX7" fmla="*/ 0 w 108906"/>
                <a:gd name="connsiteY7" fmla="*/ 54453 h 469106"/>
                <a:gd name="connsiteX0" fmla="*/ 0 w 108906"/>
                <a:gd name="connsiteY0" fmla="*/ 73503 h 488156"/>
                <a:gd name="connsiteX1" fmla="*/ 52072 w 108906"/>
                <a:gd name="connsiteY1" fmla="*/ 0 h 488156"/>
                <a:gd name="connsiteX2" fmla="*/ 108906 w 108906"/>
                <a:gd name="connsiteY2" fmla="*/ 73503 h 488156"/>
                <a:gd name="connsiteX3" fmla="*/ 81680 w 108906"/>
                <a:gd name="connsiteY3" fmla="*/ 73503 h 488156"/>
                <a:gd name="connsiteX4" fmla="*/ 81680 w 108906"/>
                <a:gd name="connsiteY4" fmla="*/ 488156 h 488156"/>
                <a:gd name="connsiteX5" fmla="*/ 27227 w 108906"/>
                <a:gd name="connsiteY5" fmla="*/ 488156 h 488156"/>
                <a:gd name="connsiteX6" fmla="*/ 27227 w 108906"/>
                <a:gd name="connsiteY6" fmla="*/ 73503 h 488156"/>
                <a:gd name="connsiteX7" fmla="*/ 0 w 108906"/>
                <a:gd name="connsiteY7" fmla="*/ 73503 h 488156"/>
                <a:gd name="connsiteX0" fmla="*/ 0 w 125575"/>
                <a:gd name="connsiteY0" fmla="*/ 73503 h 488156"/>
                <a:gd name="connsiteX1" fmla="*/ 68741 w 125575"/>
                <a:gd name="connsiteY1" fmla="*/ 0 h 488156"/>
                <a:gd name="connsiteX2" fmla="*/ 125575 w 125575"/>
                <a:gd name="connsiteY2" fmla="*/ 73503 h 488156"/>
                <a:gd name="connsiteX3" fmla="*/ 98349 w 125575"/>
                <a:gd name="connsiteY3" fmla="*/ 73503 h 488156"/>
                <a:gd name="connsiteX4" fmla="*/ 98349 w 125575"/>
                <a:gd name="connsiteY4" fmla="*/ 488156 h 488156"/>
                <a:gd name="connsiteX5" fmla="*/ 43896 w 125575"/>
                <a:gd name="connsiteY5" fmla="*/ 488156 h 488156"/>
                <a:gd name="connsiteX6" fmla="*/ 43896 w 125575"/>
                <a:gd name="connsiteY6" fmla="*/ 73503 h 488156"/>
                <a:gd name="connsiteX7" fmla="*/ 0 w 125575"/>
                <a:gd name="connsiteY7" fmla="*/ 73503 h 488156"/>
                <a:gd name="connsiteX0" fmla="*/ 0 w 139862"/>
                <a:gd name="connsiteY0" fmla="*/ 73503 h 488156"/>
                <a:gd name="connsiteX1" fmla="*/ 68741 w 139862"/>
                <a:gd name="connsiteY1" fmla="*/ 0 h 488156"/>
                <a:gd name="connsiteX2" fmla="*/ 139862 w 139862"/>
                <a:gd name="connsiteY2" fmla="*/ 73503 h 488156"/>
                <a:gd name="connsiteX3" fmla="*/ 98349 w 139862"/>
                <a:gd name="connsiteY3" fmla="*/ 73503 h 488156"/>
                <a:gd name="connsiteX4" fmla="*/ 98349 w 139862"/>
                <a:gd name="connsiteY4" fmla="*/ 488156 h 488156"/>
                <a:gd name="connsiteX5" fmla="*/ 43896 w 139862"/>
                <a:gd name="connsiteY5" fmla="*/ 488156 h 488156"/>
                <a:gd name="connsiteX6" fmla="*/ 43896 w 139862"/>
                <a:gd name="connsiteY6" fmla="*/ 73503 h 488156"/>
                <a:gd name="connsiteX7" fmla="*/ 0 w 139862"/>
                <a:gd name="connsiteY7" fmla="*/ 73503 h 4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862" h="488156">
                  <a:moveTo>
                    <a:pt x="0" y="73503"/>
                  </a:moveTo>
                  <a:lnTo>
                    <a:pt x="68741" y="0"/>
                  </a:lnTo>
                  <a:lnTo>
                    <a:pt x="139862" y="73503"/>
                  </a:lnTo>
                  <a:lnTo>
                    <a:pt x="98349" y="73503"/>
                  </a:lnTo>
                  <a:lnTo>
                    <a:pt x="98349" y="488156"/>
                  </a:lnTo>
                  <a:lnTo>
                    <a:pt x="43896" y="488156"/>
                  </a:lnTo>
                  <a:lnTo>
                    <a:pt x="43896" y="73503"/>
                  </a:lnTo>
                  <a:lnTo>
                    <a:pt x="0" y="7350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5" name="椭圆 54"/>
          <p:cNvSpPr/>
          <p:nvPr/>
        </p:nvSpPr>
        <p:spPr>
          <a:xfrm>
            <a:off x="7593758" y="1731966"/>
            <a:ext cx="841754" cy="84175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椭圆 55"/>
          <p:cNvSpPr/>
          <p:nvPr/>
        </p:nvSpPr>
        <p:spPr>
          <a:xfrm>
            <a:off x="8269533" y="3015682"/>
            <a:ext cx="841754" cy="84175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椭圆 56"/>
          <p:cNvSpPr/>
          <p:nvPr/>
        </p:nvSpPr>
        <p:spPr>
          <a:xfrm>
            <a:off x="7631270" y="4517806"/>
            <a:ext cx="841754" cy="84175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a:spLocks noEditPoints="1"/>
          </p:cNvSpPr>
          <p:nvPr/>
        </p:nvSpPr>
        <p:spPr bwMode="auto">
          <a:xfrm>
            <a:off x="7842436" y="1983921"/>
            <a:ext cx="344398" cy="347572"/>
          </a:xfrm>
          <a:custGeom>
            <a:avLst/>
            <a:gdLst>
              <a:gd name="T0" fmla="*/ 160 w 176"/>
              <a:gd name="T1" fmla="*/ 113 h 177"/>
              <a:gd name="T2" fmla="*/ 149 w 176"/>
              <a:gd name="T3" fmla="*/ 137 h 177"/>
              <a:gd name="T4" fmla="*/ 77 w 176"/>
              <a:gd name="T5" fmla="*/ 167 h 177"/>
              <a:gd name="T6" fmla="*/ 16 w 176"/>
              <a:gd name="T7" fmla="*/ 119 h 177"/>
              <a:gd name="T8" fmla="*/ 16 w 176"/>
              <a:gd name="T9" fmla="*/ 104 h 177"/>
              <a:gd name="T10" fmla="*/ 12 w 176"/>
              <a:gd name="T11" fmla="*/ 81 h 177"/>
              <a:gd name="T12" fmla="*/ 8 w 176"/>
              <a:gd name="T13" fmla="*/ 104 h 177"/>
              <a:gd name="T14" fmla="*/ 8 w 176"/>
              <a:gd name="T15" fmla="*/ 119 h 177"/>
              <a:gd name="T16" fmla="*/ 73 w 176"/>
              <a:gd name="T17" fmla="*/ 173 h 177"/>
              <a:gd name="T18" fmla="*/ 102 w 176"/>
              <a:gd name="T19" fmla="*/ 173 h 177"/>
              <a:gd name="T20" fmla="*/ 168 w 176"/>
              <a:gd name="T21" fmla="*/ 119 h 177"/>
              <a:gd name="T22" fmla="*/ 164 w 176"/>
              <a:gd name="T23" fmla="*/ 109 h 177"/>
              <a:gd name="T24" fmla="*/ 12 w 176"/>
              <a:gd name="T25" fmla="*/ 85 h 177"/>
              <a:gd name="T26" fmla="*/ 12 w 176"/>
              <a:gd name="T27" fmla="*/ 101 h 177"/>
              <a:gd name="T28" fmla="*/ 168 w 176"/>
              <a:gd name="T29" fmla="*/ 74 h 177"/>
              <a:gd name="T30" fmla="*/ 168 w 176"/>
              <a:gd name="T31" fmla="*/ 59 h 177"/>
              <a:gd name="T32" fmla="*/ 102 w 176"/>
              <a:gd name="T33" fmla="*/ 5 h 177"/>
              <a:gd name="T34" fmla="*/ 22 w 176"/>
              <a:gd name="T35" fmla="*/ 34 h 177"/>
              <a:gd name="T36" fmla="*/ 8 w 176"/>
              <a:gd name="T37" fmla="*/ 65 h 177"/>
              <a:gd name="T38" fmla="*/ 16 w 176"/>
              <a:gd name="T39" fmla="*/ 65 h 177"/>
              <a:gd name="T40" fmla="*/ 26 w 176"/>
              <a:gd name="T41" fmla="*/ 41 h 177"/>
              <a:gd name="T42" fmla="*/ 98 w 176"/>
              <a:gd name="T43" fmla="*/ 11 h 177"/>
              <a:gd name="T44" fmla="*/ 160 w 176"/>
              <a:gd name="T45" fmla="*/ 59 h 177"/>
              <a:gd name="T46" fmla="*/ 160 w 176"/>
              <a:gd name="T47" fmla="*/ 74 h 177"/>
              <a:gd name="T48" fmla="*/ 164 w 176"/>
              <a:gd name="T49" fmla="*/ 97 h 177"/>
              <a:gd name="T50" fmla="*/ 168 w 176"/>
              <a:gd name="T51" fmla="*/ 74 h 177"/>
              <a:gd name="T52" fmla="*/ 156 w 176"/>
              <a:gd name="T53" fmla="*/ 85 h 177"/>
              <a:gd name="T54" fmla="*/ 172 w 176"/>
              <a:gd name="T55" fmla="*/ 85 h 177"/>
              <a:gd name="T56" fmla="*/ 118 w 176"/>
              <a:gd name="T57" fmla="*/ 53 h 177"/>
              <a:gd name="T58" fmla="*/ 96 w 176"/>
              <a:gd name="T59" fmla="*/ 55 h 177"/>
              <a:gd name="T60" fmla="*/ 58 w 176"/>
              <a:gd name="T61" fmla="*/ 73 h 177"/>
              <a:gd name="T62" fmla="*/ 56 w 176"/>
              <a:gd name="T63" fmla="*/ 93 h 177"/>
              <a:gd name="T64" fmla="*/ 36 w 176"/>
              <a:gd name="T65" fmla="*/ 95 h 177"/>
              <a:gd name="T66" fmla="*/ 38 w 176"/>
              <a:gd name="T67" fmla="*/ 117 h 177"/>
              <a:gd name="T68" fmla="*/ 140 w 176"/>
              <a:gd name="T69" fmla="*/ 115 h 177"/>
              <a:gd name="T70" fmla="*/ 138 w 176"/>
              <a:gd name="T71" fmla="*/ 93 h 177"/>
              <a:gd name="T72" fmla="*/ 120 w 176"/>
              <a:gd name="T73" fmla="*/ 55 h 177"/>
              <a:gd name="T74" fmla="*/ 56 w 176"/>
              <a:gd name="T75" fmla="*/ 113 h 177"/>
              <a:gd name="T76" fmla="*/ 40 w 176"/>
              <a:gd name="T77" fmla="*/ 97 h 177"/>
              <a:gd name="T78" fmla="*/ 56 w 176"/>
              <a:gd name="T79" fmla="*/ 113 h 177"/>
              <a:gd name="T80" fmla="*/ 60 w 176"/>
              <a:gd name="T81" fmla="*/ 113 h 177"/>
              <a:gd name="T82" fmla="*/ 76 w 176"/>
              <a:gd name="T83" fmla="*/ 97 h 177"/>
              <a:gd name="T84" fmla="*/ 76 w 176"/>
              <a:gd name="T85" fmla="*/ 93 h 177"/>
              <a:gd name="T86" fmla="*/ 60 w 176"/>
              <a:gd name="T87" fmla="*/ 77 h 177"/>
              <a:gd name="T88" fmla="*/ 76 w 176"/>
              <a:gd name="T89" fmla="*/ 93 h 177"/>
              <a:gd name="T90" fmla="*/ 80 w 176"/>
              <a:gd name="T91" fmla="*/ 113 h 177"/>
              <a:gd name="T92" fmla="*/ 96 w 176"/>
              <a:gd name="T93" fmla="*/ 97 h 177"/>
              <a:gd name="T94" fmla="*/ 96 w 176"/>
              <a:gd name="T95" fmla="*/ 93 h 177"/>
              <a:gd name="T96" fmla="*/ 80 w 176"/>
              <a:gd name="T97" fmla="*/ 77 h 177"/>
              <a:gd name="T98" fmla="*/ 96 w 176"/>
              <a:gd name="T99" fmla="*/ 93 h 177"/>
              <a:gd name="T100" fmla="*/ 100 w 176"/>
              <a:gd name="T101" fmla="*/ 113 h 177"/>
              <a:gd name="T102" fmla="*/ 116 w 176"/>
              <a:gd name="T103" fmla="*/ 97 h 177"/>
              <a:gd name="T104" fmla="*/ 116 w 176"/>
              <a:gd name="T105" fmla="*/ 93 h 177"/>
              <a:gd name="T106" fmla="*/ 100 w 176"/>
              <a:gd name="T107" fmla="*/ 77 h 177"/>
              <a:gd name="T108" fmla="*/ 116 w 176"/>
              <a:gd name="T109" fmla="*/ 93 h 177"/>
              <a:gd name="T110" fmla="*/ 100 w 176"/>
              <a:gd name="T111" fmla="*/ 73 h 177"/>
              <a:gd name="T112" fmla="*/ 116 w 176"/>
              <a:gd name="T113" fmla="*/ 57 h 177"/>
              <a:gd name="T114" fmla="*/ 136 w 176"/>
              <a:gd name="T115" fmla="*/ 113 h 177"/>
              <a:gd name="T116" fmla="*/ 120 w 176"/>
              <a:gd name="T117" fmla="*/ 97 h 177"/>
              <a:gd name="T118" fmla="*/ 136 w 176"/>
              <a:gd name="T119" fmla="*/ 11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7">
                <a:moveTo>
                  <a:pt x="164" y="109"/>
                </a:moveTo>
                <a:cubicBezTo>
                  <a:pt x="161" y="109"/>
                  <a:pt x="160" y="111"/>
                  <a:pt x="160" y="113"/>
                </a:cubicBezTo>
                <a:cubicBezTo>
                  <a:pt x="160" y="119"/>
                  <a:pt x="160" y="119"/>
                  <a:pt x="160" y="119"/>
                </a:cubicBezTo>
                <a:cubicBezTo>
                  <a:pt x="160" y="125"/>
                  <a:pt x="155" y="134"/>
                  <a:pt x="149" y="137"/>
                </a:cubicBezTo>
                <a:cubicBezTo>
                  <a:pt x="98" y="167"/>
                  <a:pt x="98" y="167"/>
                  <a:pt x="98" y="167"/>
                </a:cubicBezTo>
                <a:cubicBezTo>
                  <a:pt x="93" y="170"/>
                  <a:pt x="83" y="170"/>
                  <a:pt x="77" y="167"/>
                </a:cubicBezTo>
                <a:cubicBezTo>
                  <a:pt x="26" y="137"/>
                  <a:pt x="26" y="137"/>
                  <a:pt x="26" y="137"/>
                </a:cubicBezTo>
                <a:cubicBezTo>
                  <a:pt x="21" y="133"/>
                  <a:pt x="16" y="125"/>
                  <a:pt x="16" y="119"/>
                </a:cubicBezTo>
                <a:cubicBezTo>
                  <a:pt x="16" y="105"/>
                  <a:pt x="16" y="105"/>
                  <a:pt x="16" y="105"/>
                </a:cubicBezTo>
                <a:cubicBezTo>
                  <a:pt x="16" y="104"/>
                  <a:pt x="16" y="104"/>
                  <a:pt x="16" y="104"/>
                </a:cubicBezTo>
                <a:cubicBezTo>
                  <a:pt x="21" y="103"/>
                  <a:pt x="24" y="98"/>
                  <a:pt x="24" y="93"/>
                </a:cubicBezTo>
                <a:cubicBezTo>
                  <a:pt x="24" y="86"/>
                  <a:pt x="19" y="81"/>
                  <a:pt x="12" y="81"/>
                </a:cubicBezTo>
                <a:cubicBezTo>
                  <a:pt x="5" y="81"/>
                  <a:pt x="0" y="86"/>
                  <a:pt x="0" y="93"/>
                </a:cubicBezTo>
                <a:cubicBezTo>
                  <a:pt x="0" y="98"/>
                  <a:pt x="3" y="103"/>
                  <a:pt x="8" y="104"/>
                </a:cubicBezTo>
                <a:cubicBezTo>
                  <a:pt x="8" y="105"/>
                  <a:pt x="8" y="105"/>
                  <a:pt x="8" y="105"/>
                </a:cubicBezTo>
                <a:cubicBezTo>
                  <a:pt x="8" y="119"/>
                  <a:pt x="8" y="119"/>
                  <a:pt x="8" y="119"/>
                </a:cubicBezTo>
                <a:cubicBezTo>
                  <a:pt x="8" y="129"/>
                  <a:pt x="14" y="139"/>
                  <a:pt x="22" y="144"/>
                </a:cubicBezTo>
                <a:cubicBezTo>
                  <a:pt x="73" y="173"/>
                  <a:pt x="73" y="173"/>
                  <a:pt x="73" y="173"/>
                </a:cubicBezTo>
                <a:cubicBezTo>
                  <a:pt x="77" y="176"/>
                  <a:pt x="83" y="177"/>
                  <a:pt x="88" y="177"/>
                </a:cubicBezTo>
                <a:cubicBezTo>
                  <a:pt x="93" y="177"/>
                  <a:pt x="98" y="176"/>
                  <a:pt x="102" y="173"/>
                </a:cubicBezTo>
                <a:cubicBezTo>
                  <a:pt x="153" y="144"/>
                  <a:pt x="153" y="144"/>
                  <a:pt x="153" y="144"/>
                </a:cubicBezTo>
                <a:cubicBezTo>
                  <a:pt x="161" y="139"/>
                  <a:pt x="168" y="128"/>
                  <a:pt x="168" y="119"/>
                </a:cubicBezTo>
                <a:cubicBezTo>
                  <a:pt x="168" y="113"/>
                  <a:pt x="168" y="113"/>
                  <a:pt x="168" y="113"/>
                </a:cubicBezTo>
                <a:cubicBezTo>
                  <a:pt x="168" y="111"/>
                  <a:pt x="166" y="109"/>
                  <a:pt x="164" y="109"/>
                </a:cubicBezTo>
                <a:moveTo>
                  <a:pt x="4" y="93"/>
                </a:moveTo>
                <a:cubicBezTo>
                  <a:pt x="4" y="89"/>
                  <a:pt x="7" y="85"/>
                  <a:pt x="12" y="85"/>
                </a:cubicBezTo>
                <a:cubicBezTo>
                  <a:pt x="16" y="85"/>
                  <a:pt x="20" y="89"/>
                  <a:pt x="20" y="93"/>
                </a:cubicBezTo>
                <a:cubicBezTo>
                  <a:pt x="20" y="97"/>
                  <a:pt x="16" y="101"/>
                  <a:pt x="12" y="101"/>
                </a:cubicBezTo>
                <a:cubicBezTo>
                  <a:pt x="7" y="101"/>
                  <a:pt x="4" y="97"/>
                  <a:pt x="4" y="93"/>
                </a:cubicBezTo>
                <a:moveTo>
                  <a:pt x="168" y="74"/>
                </a:moveTo>
                <a:cubicBezTo>
                  <a:pt x="168" y="73"/>
                  <a:pt x="168" y="73"/>
                  <a:pt x="168" y="73"/>
                </a:cubicBezTo>
                <a:cubicBezTo>
                  <a:pt x="168" y="59"/>
                  <a:pt x="168" y="59"/>
                  <a:pt x="168" y="59"/>
                </a:cubicBezTo>
                <a:cubicBezTo>
                  <a:pt x="168" y="49"/>
                  <a:pt x="162" y="39"/>
                  <a:pt x="153" y="34"/>
                </a:cubicBezTo>
                <a:cubicBezTo>
                  <a:pt x="102" y="5"/>
                  <a:pt x="102" y="5"/>
                  <a:pt x="102" y="5"/>
                </a:cubicBezTo>
                <a:cubicBezTo>
                  <a:pt x="94" y="0"/>
                  <a:pt x="82" y="0"/>
                  <a:pt x="73" y="5"/>
                </a:cubicBezTo>
                <a:cubicBezTo>
                  <a:pt x="22" y="34"/>
                  <a:pt x="22" y="34"/>
                  <a:pt x="22" y="34"/>
                </a:cubicBezTo>
                <a:cubicBezTo>
                  <a:pt x="14" y="39"/>
                  <a:pt x="8" y="50"/>
                  <a:pt x="8" y="59"/>
                </a:cubicBezTo>
                <a:cubicBezTo>
                  <a:pt x="8" y="65"/>
                  <a:pt x="8" y="65"/>
                  <a:pt x="8" y="65"/>
                </a:cubicBezTo>
                <a:cubicBezTo>
                  <a:pt x="8" y="67"/>
                  <a:pt x="9" y="69"/>
                  <a:pt x="12" y="69"/>
                </a:cubicBezTo>
                <a:cubicBezTo>
                  <a:pt x="14" y="69"/>
                  <a:pt x="16" y="67"/>
                  <a:pt x="16" y="65"/>
                </a:cubicBezTo>
                <a:cubicBezTo>
                  <a:pt x="16" y="59"/>
                  <a:pt x="16" y="59"/>
                  <a:pt x="16" y="59"/>
                </a:cubicBezTo>
                <a:cubicBezTo>
                  <a:pt x="16" y="53"/>
                  <a:pt x="21" y="44"/>
                  <a:pt x="26" y="41"/>
                </a:cubicBezTo>
                <a:cubicBezTo>
                  <a:pt x="77" y="11"/>
                  <a:pt x="77" y="11"/>
                  <a:pt x="77" y="11"/>
                </a:cubicBezTo>
                <a:cubicBezTo>
                  <a:pt x="83" y="8"/>
                  <a:pt x="93" y="8"/>
                  <a:pt x="98" y="11"/>
                </a:cubicBezTo>
                <a:cubicBezTo>
                  <a:pt x="149" y="41"/>
                  <a:pt x="149" y="41"/>
                  <a:pt x="149" y="41"/>
                </a:cubicBezTo>
                <a:cubicBezTo>
                  <a:pt x="155" y="44"/>
                  <a:pt x="160" y="52"/>
                  <a:pt x="160" y="59"/>
                </a:cubicBezTo>
                <a:cubicBezTo>
                  <a:pt x="160" y="73"/>
                  <a:pt x="160" y="73"/>
                  <a:pt x="160" y="73"/>
                </a:cubicBezTo>
                <a:cubicBezTo>
                  <a:pt x="160" y="74"/>
                  <a:pt x="160" y="74"/>
                  <a:pt x="160" y="74"/>
                </a:cubicBezTo>
                <a:cubicBezTo>
                  <a:pt x="155" y="75"/>
                  <a:pt x="152" y="80"/>
                  <a:pt x="152" y="85"/>
                </a:cubicBezTo>
                <a:cubicBezTo>
                  <a:pt x="152" y="92"/>
                  <a:pt x="157" y="97"/>
                  <a:pt x="164" y="97"/>
                </a:cubicBezTo>
                <a:cubicBezTo>
                  <a:pt x="171" y="97"/>
                  <a:pt x="176" y="92"/>
                  <a:pt x="176" y="85"/>
                </a:cubicBezTo>
                <a:cubicBezTo>
                  <a:pt x="176" y="80"/>
                  <a:pt x="172" y="75"/>
                  <a:pt x="168" y="74"/>
                </a:cubicBezTo>
                <a:moveTo>
                  <a:pt x="164" y="93"/>
                </a:moveTo>
                <a:cubicBezTo>
                  <a:pt x="159" y="93"/>
                  <a:pt x="156" y="89"/>
                  <a:pt x="156" y="85"/>
                </a:cubicBezTo>
                <a:cubicBezTo>
                  <a:pt x="156" y="81"/>
                  <a:pt x="159" y="77"/>
                  <a:pt x="164" y="77"/>
                </a:cubicBezTo>
                <a:cubicBezTo>
                  <a:pt x="168" y="77"/>
                  <a:pt x="172" y="81"/>
                  <a:pt x="172" y="85"/>
                </a:cubicBezTo>
                <a:cubicBezTo>
                  <a:pt x="172" y="89"/>
                  <a:pt x="168" y="93"/>
                  <a:pt x="164" y="93"/>
                </a:cubicBezTo>
                <a:moveTo>
                  <a:pt x="118" y="53"/>
                </a:moveTo>
                <a:cubicBezTo>
                  <a:pt x="98" y="53"/>
                  <a:pt x="98" y="53"/>
                  <a:pt x="98" y="53"/>
                </a:cubicBezTo>
                <a:cubicBezTo>
                  <a:pt x="97" y="53"/>
                  <a:pt x="96" y="54"/>
                  <a:pt x="96" y="55"/>
                </a:cubicBezTo>
                <a:cubicBezTo>
                  <a:pt x="96" y="73"/>
                  <a:pt x="96" y="73"/>
                  <a:pt x="96" y="73"/>
                </a:cubicBezTo>
                <a:cubicBezTo>
                  <a:pt x="58" y="73"/>
                  <a:pt x="58" y="73"/>
                  <a:pt x="58" y="73"/>
                </a:cubicBezTo>
                <a:cubicBezTo>
                  <a:pt x="57" y="73"/>
                  <a:pt x="56" y="74"/>
                  <a:pt x="56" y="75"/>
                </a:cubicBezTo>
                <a:cubicBezTo>
                  <a:pt x="56" y="93"/>
                  <a:pt x="56" y="93"/>
                  <a:pt x="56" y="93"/>
                </a:cubicBezTo>
                <a:cubicBezTo>
                  <a:pt x="38" y="93"/>
                  <a:pt x="38" y="93"/>
                  <a:pt x="38" y="93"/>
                </a:cubicBezTo>
                <a:cubicBezTo>
                  <a:pt x="37" y="93"/>
                  <a:pt x="36" y="94"/>
                  <a:pt x="36" y="95"/>
                </a:cubicBezTo>
                <a:cubicBezTo>
                  <a:pt x="36" y="115"/>
                  <a:pt x="36" y="115"/>
                  <a:pt x="36" y="115"/>
                </a:cubicBezTo>
                <a:cubicBezTo>
                  <a:pt x="36" y="116"/>
                  <a:pt x="37" y="117"/>
                  <a:pt x="38" y="117"/>
                </a:cubicBezTo>
                <a:cubicBezTo>
                  <a:pt x="138" y="117"/>
                  <a:pt x="138" y="117"/>
                  <a:pt x="138" y="117"/>
                </a:cubicBezTo>
                <a:cubicBezTo>
                  <a:pt x="139" y="117"/>
                  <a:pt x="140" y="116"/>
                  <a:pt x="140" y="115"/>
                </a:cubicBezTo>
                <a:cubicBezTo>
                  <a:pt x="140" y="95"/>
                  <a:pt x="140" y="95"/>
                  <a:pt x="140" y="95"/>
                </a:cubicBezTo>
                <a:cubicBezTo>
                  <a:pt x="140" y="94"/>
                  <a:pt x="139" y="93"/>
                  <a:pt x="138" y="93"/>
                </a:cubicBezTo>
                <a:cubicBezTo>
                  <a:pt x="120" y="93"/>
                  <a:pt x="120" y="93"/>
                  <a:pt x="120" y="93"/>
                </a:cubicBezTo>
                <a:cubicBezTo>
                  <a:pt x="120" y="55"/>
                  <a:pt x="120" y="55"/>
                  <a:pt x="120" y="55"/>
                </a:cubicBezTo>
                <a:cubicBezTo>
                  <a:pt x="120" y="54"/>
                  <a:pt x="119" y="53"/>
                  <a:pt x="118" y="53"/>
                </a:cubicBezTo>
                <a:moveTo>
                  <a:pt x="56" y="113"/>
                </a:moveTo>
                <a:cubicBezTo>
                  <a:pt x="40" y="113"/>
                  <a:pt x="40" y="113"/>
                  <a:pt x="40" y="113"/>
                </a:cubicBezTo>
                <a:cubicBezTo>
                  <a:pt x="40" y="97"/>
                  <a:pt x="40" y="97"/>
                  <a:pt x="40" y="97"/>
                </a:cubicBezTo>
                <a:cubicBezTo>
                  <a:pt x="56" y="97"/>
                  <a:pt x="56" y="97"/>
                  <a:pt x="56" y="97"/>
                </a:cubicBezTo>
                <a:lnTo>
                  <a:pt x="56" y="113"/>
                </a:lnTo>
                <a:close/>
                <a:moveTo>
                  <a:pt x="76" y="113"/>
                </a:moveTo>
                <a:cubicBezTo>
                  <a:pt x="60" y="113"/>
                  <a:pt x="60" y="113"/>
                  <a:pt x="60" y="113"/>
                </a:cubicBezTo>
                <a:cubicBezTo>
                  <a:pt x="60" y="97"/>
                  <a:pt x="60" y="97"/>
                  <a:pt x="60" y="97"/>
                </a:cubicBezTo>
                <a:cubicBezTo>
                  <a:pt x="76" y="97"/>
                  <a:pt x="76" y="97"/>
                  <a:pt x="76" y="97"/>
                </a:cubicBezTo>
                <a:lnTo>
                  <a:pt x="76" y="113"/>
                </a:lnTo>
                <a:close/>
                <a:moveTo>
                  <a:pt x="76" y="93"/>
                </a:moveTo>
                <a:cubicBezTo>
                  <a:pt x="60" y="93"/>
                  <a:pt x="60" y="93"/>
                  <a:pt x="60" y="93"/>
                </a:cubicBezTo>
                <a:cubicBezTo>
                  <a:pt x="60" y="77"/>
                  <a:pt x="60" y="77"/>
                  <a:pt x="60" y="77"/>
                </a:cubicBezTo>
                <a:cubicBezTo>
                  <a:pt x="76" y="77"/>
                  <a:pt x="76" y="77"/>
                  <a:pt x="76" y="77"/>
                </a:cubicBezTo>
                <a:lnTo>
                  <a:pt x="76" y="93"/>
                </a:lnTo>
                <a:close/>
                <a:moveTo>
                  <a:pt x="96" y="113"/>
                </a:moveTo>
                <a:cubicBezTo>
                  <a:pt x="80" y="113"/>
                  <a:pt x="80" y="113"/>
                  <a:pt x="80" y="113"/>
                </a:cubicBezTo>
                <a:cubicBezTo>
                  <a:pt x="80" y="97"/>
                  <a:pt x="80" y="97"/>
                  <a:pt x="80" y="97"/>
                </a:cubicBezTo>
                <a:cubicBezTo>
                  <a:pt x="96" y="97"/>
                  <a:pt x="96" y="97"/>
                  <a:pt x="96" y="97"/>
                </a:cubicBezTo>
                <a:lnTo>
                  <a:pt x="96" y="113"/>
                </a:lnTo>
                <a:close/>
                <a:moveTo>
                  <a:pt x="96" y="93"/>
                </a:moveTo>
                <a:cubicBezTo>
                  <a:pt x="80" y="93"/>
                  <a:pt x="80" y="93"/>
                  <a:pt x="80" y="93"/>
                </a:cubicBezTo>
                <a:cubicBezTo>
                  <a:pt x="80" y="77"/>
                  <a:pt x="80" y="77"/>
                  <a:pt x="80" y="77"/>
                </a:cubicBezTo>
                <a:cubicBezTo>
                  <a:pt x="96" y="77"/>
                  <a:pt x="96" y="77"/>
                  <a:pt x="96" y="77"/>
                </a:cubicBezTo>
                <a:lnTo>
                  <a:pt x="96" y="93"/>
                </a:lnTo>
                <a:close/>
                <a:moveTo>
                  <a:pt x="116" y="113"/>
                </a:moveTo>
                <a:cubicBezTo>
                  <a:pt x="100" y="113"/>
                  <a:pt x="100" y="113"/>
                  <a:pt x="100" y="113"/>
                </a:cubicBezTo>
                <a:cubicBezTo>
                  <a:pt x="100" y="97"/>
                  <a:pt x="100" y="97"/>
                  <a:pt x="100" y="97"/>
                </a:cubicBezTo>
                <a:cubicBezTo>
                  <a:pt x="116" y="97"/>
                  <a:pt x="116" y="97"/>
                  <a:pt x="116" y="97"/>
                </a:cubicBezTo>
                <a:lnTo>
                  <a:pt x="116" y="113"/>
                </a:lnTo>
                <a:close/>
                <a:moveTo>
                  <a:pt x="116" y="93"/>
                </a:moveTo>
                <a:cubicBezTo>
                  <a:pt x="100" y="93"/>
                  <a:pt x="100" y="93"/>
                  <a:pt x="100" y="93"/>
                </a:cubicBezTo>
                <a:cubicBezTo>
                  <a:pt x="100" y="77"/>
                  <a:pt x="100" y="77"/>
                  <a:pt x="100" y="77"/>
                </a:cubicBezTo>
                <a:cubicBezTo>
                  <a:pt x="116" y="77"/>
                  <a:pt x="116" y="77"/>
                  <a:pt x="116" y="77"/>
                </a:cubicBezTo>
                <a:lnTo>
                  <a:pt x="116" y="93"/>
                </a:lnTo>
                <a:close/>
                <a:moveTo>
                  <a:pt x="116" y="73"/>
                </a:moveTo>
                <a:cubicBezTo>
                  <a:pt x="100" y="73"/>
                  <a:pt x="100" y="73"/>
                  <a:pt x="100" y="73"/>
                </a:cubicBezTo>
                <a:cubicBezTo>
                  <a:pt x="100" y="57"/>
                  <a:pt x="100" y="57"/>
                  <a:pt x="100" y="57"/>
                </a:cubicBezTo>
                <a:cubicBezTo>
                  <a:pt x="116" y="57"/>
                  <a:pt x="116" y="57"/>
                  <a:pt x="116" y="57"/>
                </a:cubicBezTo>
                <a:lnTo>
                  <a:pt x="116" y="73"/>
                </a:lnTo>
                <a:close/>
                <a:moveTo>
                  <a:pt x="136" y="113"/>
                </a:moveTo>
                <a:cubicBezTo>
                  <a:pt x="120" y="113"/>
                  <a:pt x="120" y="113"/>
                  <a:pt x="120" y="113"/>
                </a:cubicBezTo>
                <a:cubicBezTo>
                  <a:pt x="120" y="97"/>
                  <a:pt x="120" y="97"/>
                  <a:pt x="120" y="97"/>
                </a:cubicBezTo>
                <a:cubicBezTo>
                  <a:pt x="136" y="97"/>
                  <a:pt x="136" y="97"/>
                  <a:pt x="136" y="97"/>
                </a:cubicBezTo>
                <a:lnTo>
                  <a:pt x="136" y="113"/>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7" name="Freeform 26"/>
          <p:cNvSpPr>
            <a:spLocks noEditPoints="1"/>
          </p:cNvSpPr>
          <p:nvPr/>
        </p:nvSpPr>
        <p:spPr bwMode="auto">
          <a:xfrm>
            <a:off x="7898278" y="4808796"/>
            <a:ext cx="331702" cy="330114"/>
          </a:xfrm>
          <a:custGeom>
            <a:avLst/>
            <a:gdLst>
              <a:gd name="T0" fmla="*/ 130 w 169"/>
              <a:gd name="T1" fmla="*/ 68 h 168"/>
              <a:gd name="T2" fmla="*/ 153 w 169"/>
              <a:gd name="T3" fmla="*/ 67 h 168"/>
              <a:gd name="T4" fmla="*/ 163 w 169"/>
              <a:gd name="T5" fmla="*/ 48 h 168"/>
              <a:gd name="T6" fmla="*/ 151 w 169"/>
              <a:gd name="T7" fmla="*/ 28 h 168"/>
              <a:gd name="T8" fmla="*/ 128 w 169"/>
              <a:gd name="T9" fmla="*/ 29 h 168"/>
              <a:gd name="T10" fmla="*/ 118 w 169"/>
              <a:gd name="T11" fmla="*/ 48 h 168"/>
              <a:gd name="T12" fmla="*/ 131 w 169"/>
              <a:gd name="T13" fmla="*/ 32 h 168"/>
              <a:gd name="T14" fmla="*/ 160 w 169"/>
              <a:gd name="T15" fmla="*/ 48 h 168"/>
              <a:gd name="T16" fmla="*/ 131 w 169"/>
              <a:gd name="T17" fmla="*/ 64 h 168"/>
              <a:gd name="T18" fmla="*/ 131 w 169"/>
              <a:gd name="T19" fmla="*/ 32 h 168"/>
              <a:gd name="T20" fmla="*/ 160 w 169"/>
              <a:gd name="T21" fmla="*/ 0 h 168"/>
              <a:gd name="T22" fmla="*/ 150 w 169"/>
              <a:gd name="T23" fmla="*/ 5 h 168"/>
              <a:gd name="T24" fmla="*/ 149 w 169"/>
              <a:gd name="T25" fmla="*/ 17 h 168"/>
              <a:gd name="T26" fmla="*/ 158 w 169"/>
              <a:gd name="T27" fmla="*/ 24 h 168"/>
              <a:gd name="T28" fmla="*/ 160 w 169"/>
              <a:gd name="T29" fmla="*/ 24 h 168"/>
              <a:gd name="T30" fmla="*/ 169 w 169"/>
              <a:gd name="T31" fmla="*/ 17 h 168"/>
              <a:gd name="T32" fmla="*/ 168 w 169"/>
              <a:gd name="T33" fmla="*/ 5 h 168"/>
              <a:gd name="T34" fmla="*/ 159 w 169"/>
              <a:gd name="T35" fmla="*/ 20 h 168"/>
              <a:gd name="T36" fmla="*/ 153 w 169"/>
              <a:gd name="T37" fmla="*/ 8 h 168"/>
              <a:gd name="T38" fmla="*/ 165 w 169"/>
              <a:gd name="T39" fmla="*/ 8 h 168"/>
              <a:gd name="T40" fmla="*/ 74 w 169"/>
              <a:gd name="T41" fmla="*/ 47 h 168"/>
              <a:gd name="T42" fmla="*/ 102 w 169"/>
              <a:gd name="T43" fmla="*/ 48 h 168"/>
              <a:gd name="T44" fmla="*/ 116 w 169"/>
              <a:gd name="T45" fmla="*/ 25 h 168"/>
              <a:gd name="T46" fmla="*/ 104 w 169"/>
              <a:gd name="T47" fmla="*/ 1 h 168"/>
              <a:gd name="T48" fmla="*/ 76 w 169"/>
              <a:gd name="T49" fmla="*/ 0 h 168"/>
              <a:gd name="T50" fmla="*/ 61 w 169"/>
              <a:gd name="T51" fmla="*/ 23 h 168"/>
              <a:gd name="T52" fmla="*/ 74 w 169"/>
              <a:gd name="T53" fmla="*/ 47 h 168"/>
              <a:gd name="T54" fmla="*/ 101 w 169"/>
              <a:gd name="T55" fmla="*/ 4 h 168"/>
              <a:gd name="T56" fmla="*/ 101 w 169"/>
              <a:gd name="T57" fmla="*/ 44 h 168"/>
              <a:gd name="T58" fmla="*/ 65 w 169"/>
              <a:gd name="T59" fmla="*/ 24 h 168"/>
              <a:gd name="T60" fmla="*/ 148 w 169"/>
              <a:gd name="T61" fmla="*/ 82 h 168"/>
              <a:gd name="T62" fmla="*/ 116 w 169"/>
              <a:gd name="T63" fmla="*/ 80 h 168"/>
              <a:gd name="T64" fmla="*/ 98 w 169"/>
              <a:gd name="T65" fmla="*/ 52 h 168"/>
              <a:gd name="T66" fmla="*/ 54 w 169"/>
              <a:gd name="T67" fmla="*/ 26 h 168"/>
              <a:gd name="T68" fmla="*/ 20 w 169"/>
              <a:gd name="T69" fmla="*/ 24 h 168"/>
              <a:gd name="T70" fmla="*/ 1 w 169"/>
              <a:gd name="T71" fmla="*/ 54 h 168"/>
              <a:gd name="T72" fmla="*/ 15 w 169"/>
              <a:gd name="T73" fmla="*/ 82 h 168"/>
              <a:gd name="T74" fmla="*/ 1 w 169"/>
              <a:gd name="T75" fmla="*/ 112 h 168"/>
              <a:gd name="T76" fmla="*/ 20 w 169"/>
              <a:gd name="T77" fmla="*/ 144 h 168"/>
              <a:gd name="T78" fmla="*/ 63 w 169"/>
              <a:gd name="T79" fmla="*/ 166 h 168"/>
              <a:gd name="T80" fmla="*/ 98 w 169"/>
              <a:gd name="T81" fmla="*/ 168 h 168"/>
              <a:gd name="T82" fmla="*/ 116 w 169"/>
              <a:gd name="T83" fmla="*/ 144 h 168"/>
              <a:gd name="T84" fmla="*/ 148 w 169"/>
              <a:gd name="T85" fmla="*/ 142 h 168"/>
              <a:gd name="T86" fmla="*/ 164 w 169"/>
              <a:gd name="T87" fmla="*/ 110 h 168"/>
              <a:gd name="T88" fmla="*/ 96 w 169"/>
              <a:gd name="T89" fmla="*/ 60 h 168"/>
              <a:gd name="T90" fmla="*/ 97 w 169"/>
              <a:gd name="T91" fmla="*/ 108 h 168"/>
              <a:gd name="T92" fmla="*/ 53 w 169"/>
              <a:gd name="T93" fmla="*/ 82 h 168"/>
              <a:gd name="T94" fmla="*/ 96 w 169"/>
              <a:gd name="T95" fmla="*/ 60 h 168"/>
              <a:gd name="T96" fmla="*/ 22 w 169"/>
              <a:gd name="T97" fmla="*/ 32 h 168"/>
              <a:gd name="T98" fmla="*/ 63 w 169"/>
              <a:gd name="T99" fmla="*/ 58 h 168"/>
              <a:gd name="T100" fmla="*/ 23 w 169"/>
              <a:gd name="T101" fmla="*/ 80 h 168"/>
              <a:gd name="T102" fmla="*/ 22 w 169"/>
              <a:gd name="T103" fmla="*/ 136 h 168"/>
              <a:gd name="T104" fmla="*/ 23 w 169"/>
              <a:gd name="T105" fmla="*/ 84 h 168"/>
              <a:gd name="T106" fmla="*/ 64 w 169"/>
              <a:gd name="T107" fmla="*/ 110 h 168"/>
              <a:gd name="T108" fmla="*/ 22 w 169"/>
              <a:gd name="T109" fmla="*/ 136 h 168"/>
              <a:gd name="T110" fmla="*/ 96 w 169"/>
              <a:gd name="T111" fmla="*/ 160 h 168"/>
              <a:gd name="T112" fmla="*/ 54 w 169"/>
              <a:gd name="T113" fmla="*/ 138 h 168"/>
              <a:gd name="T114" fmla="*/ 68 w 169"/>
              <a:gd name="T115" fmla="*/ 112 h 168"/>
              <a:gd name="T116" fmla="*/ 110 w 169"/>
              <a:gd name="T117" fmla="*/ 138 h 168"/>
              <a:gd name="T118" fmla="*/ 143 w 169"/>
              <a:gd name="T119" fmla="*/ 136 h 168"/>
              <a:gd name="T120" fmla="*/ 100 w 169"/>
              <a:gd name="T121" fmla="*/ 110 h 168"/>
              <a:gd name="T122" fmla="*/ 143 w 169"/>
              <a:gd name="T123" fmla="*/ 88 h 168"/>
              <a:gd name="T124" fmla="*/ 143 w 169"/>
              <a:gd name="T125" fmla="*/ 136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 h="168">
                <a:moveTo>
                  <a:pt x="128" y="67"/>
                </a:moveTo>
                <a:cubicBezTo>
                  <a:pt x="129" y="68"/>
                  <a:pt x="129" y="68"/>
                  <a:pt x="130" y="68"/>
                </a:cubicBezTo>
                <a:cubicBezTo>
                  <a:pt x="151" y="68"/>
                  <a:pt x="151" y="68"/>
                  <a:pt x="151" y="68"/>
                </a:cubicBezTo>
                <a:cubicBezTo>
                  <a:pt x="152" y="68"/>
                  <a:pt x="152" y="68"/>
                  <a:pt x="153" y="67"/>
                </a:cubicBezTo>
                <a:cubicBezTo>
                  <a:pt x="163" y="49"/>
                  <a:pt x="163" y="49"/>
                  <a:pt x="163" y="49"/>
                </a:cubicBezTo>
                <a:cubicBezTo>
                  <a:pt x="164" y="49"/>
                  <a:pt x="164" y="48"/>
                  <a:pt x="163" y="48"/>
                </a:cubicBezTo>
                <a:cubicBezTo>
                  <a:pt x="153" y="30"/>
                  <a:pt x="153" y="30"/>
                  <a:pt x="153" y="30"/>
                </a:cubicBezTo>
                <a:cubicBezTo>
                  <a:pt x="153" y="28"/>
                  <a:pt x="152" y="28"/>
                  <a:pt x="151" y="28"/>
                </a:cubicBezTo>
                <a:cubicBezTo>
                  <a:pt x="130" y="28"/>
                  <a:pt x="130" y="28"/>
                  <a:pt x="130" y="28"/>
                </a:cubicBezTo>
                <a:cubicBezTo>
                  <a:pt x="129" y="28"/>
                  <a:pt x="129" y="28"/>
                  <a:pt x="128" y="29"/>
                </a:cubicBezTo>
                <a:cubicBezTo>
                  <a:pt x="118" y="47"/>
                  <a:pt x="118" y="47"/>
                  <a:pt x="118" y="47"/>
                </a:cubicBezTo>
                <a:cubicBezTo>
                  <a:pt x="118" y="47"/>
                  <a:pt x="118" y="48"/>
                  <a:pt x="118" y="48"/>
                </a:cubicBezTo>
                <a:lnTo>
                  <a:pt x="128" y="67"/>
                </a:lnTo>
                <a:close/>
                <a:moveTo>
                  <a:pt x="131" y="32"/>
                </a:moveTo>
                <a:cubicBezTo>
                  <a:pt x="150" y="32"/>
                  <a:pt x="150" y="32"/>
                  <a:pt x="150" y="32"/>
                </a:cubicBezTo>
                <a:cubicBezTo>
                  <a:pt x="160" y="48"/>
                  <a:pt x="160" y="48"/>
                  <a:pt x="160" y="48"/>
                </a:cubicBezTo>
                <a:cubicBezTo>
                  <a:pt x="150" y="64"/>
                  <a:pt x="150" y="64"/>
                  <a:pt x="150" y="64"/>
                </a:cubicBezTo>
                <a:cubicBezTo>
                  <a:pt x="131" y="64"/>
                  <a:pt x="131" y="64"/>
                  <a:pt x="131" y="64"/>
                </a:cubicBezTo>
                <a:cubicBezTo>
                  <a:pt x="122" y="48"/>
                  <a:pt x="122" y="48"/>
                  <a:pt x="122" y="48"/>
                </a:cubicBezTo>
                <a:lnTo>
                  <a:pt x="131" y="32"/>
                </a:lnTo>
                <a:close/>
                <a:moveTo>
                  <a:pt x="168" y="5"/>
                </a:moveTo>
                <a:cubicBezTo>
                  <a:pt x="160" y="0"/>
                  <a:pt x="160" y="0"/>
                  <a:pt x="160" y="0"/>
                </a:cubicBezTo>
                <a:cubicBezTo>
                  <a:pt x="159" y="0"/>
                  <a:pt x="158" y="0"/>
                  <a:pt x="158" y="0"/>
                </a:cubicBezTo>
                <a:cubicBezTo>
                  <a:pt x="150" y="5"/>
                  <a:pt x="150" y="5"/>
                  <a:pt x="150" y="5"/>
                </a:cubicBezTo>
                <a:cubicBezTo>
                  <a:pt x="149" y="6"/>
                  <a:pt x="149" y="6"/>
                  <a:pt x="149" y="7"/>
                </a:cubicBezTo>
                <a:cubicBezTo>
                  <a:pt x="149" y="17"/>
                  <a:pt x="149" y="17"/>
                  <a:pt x="149" y="17"/>
                </a:cubicBezTo>
                <a:cubicBezTo>
                  <a:pt x="149" y="18"/>
                  <a:pt x="149" y="18"/>
                  <a:pt x="150" y="19"/>
                </a:cubicBezTo>
                <a:cubicBezTo>
                  <a:pt x="158" y="24"/>
                  <a:pt x="158" y="24"/>
                  <a:pt x="158" y="24"/>
                </a:cubicBezTo>
                <a:cubicBezTo>
                  <a:pt x="158" y="24"/>
                  <a:pt x="158" y="24"/>
                  <a:pt x="159" y="24"/>
                </a:cubicBezTo>
                <a:cubicBezTo>
                  <a:pt x="159" y="24"/>
                  <a:pt x="160" y="24"/>
                  <a:pt x="160" y="24"/>
                </a:cubicBezTo>
                <a:cubicBezTo>
                  <a:pt x="168" y="19"/>
                  <a:pt x="168" y="19"/>
                  <a:pt x="168" y="19"/>
                </a:cubicBezTo>
                <a:cubicBezTo>
                  <a:pt x="168" y="18"/>
                  <a:pt x="169" y="18"/>
                  <a:pt x="169" y="17"/>
                </a:cubicBezTo>
                <a:cubicBezTo>
                  <a:pt x="169" y="7"/>
                  <a:pt x="169" y="7"/>
                  <a:pt x="169" y="7"/>
                </a:cubicBezTo>
                <a:cubicBezTo>
                  <a:pt x="169" y="6"/>
                  <a:pt x="168" y="6"/>
                  <a:pt x="168" y="5"/>
                </a:cubicBezTo>
                <a:moveTo>
                  <a:pt x="165" y="16"/>
                </a:moveTo>
                <a:cubicBezTo>
                  <a:pt x="159" y="20"/>
                  <a:pt x="159" y="20"/>
                  <a:pt x="159" y="20"/>
                </a:cubicBezTo>
                <a:cubicBezTo>
                  <a:pt x="153" y="16"/>
                  <a:pt x="153" y="16"/>
                  <a:pt x="153" y="16"/>
                </a:cubicBezTo>
                <a:cubicBezTo>
                  <a:pt x="153" y="8"/>
                  <a:pt x="153" y="8"/>
                  <a:pt x="153" y="8"/>
                </a:cubicBezTo>
                <a:cubicBezTo>
                  <a:pt x="159" y="4"/>
                  <a:pt x="159" y="4"/>
                  <a:pt x="159" y="4"/>
                </a:cubicBezTo>
                <a:cubicBezTo>
                  <a:pt x="165" y="8"/>
                  <a:pt x="165" y="8"/>
                  <a:pt x="165" y="8"/>
                </a:cubicBezTo>
                <a:lnTo>
                  <a:pt x="165" y="16"/>
                </a:lnTo>
                <a:close/>
                <a:moveTo>
                  <a:pt x="74" y="47"/>
                </a:moveTo>
                <a:cubicBezTo>
                  <a:pt x="74" y="48"/>
                  <a:pt x="75" y="48"/>
                  <a:pt x="76" y="48"/>
                </a:cubicBezTo>
                <a:cubicBezTo>
                  <a:pt x="102" y="48"/>
                  <a:pt x="102" y="48"/>
                  <a:pt x="102" y="48"/>
                </a:cubicBezTo>
                <a:cubicBezTo>
                  <a:pt x="103" y="48"/>
                  <a:pt x="103" y="48"/>
                  <a:pt x="104" y="47"/>
                </a:cubicBezTo>
                <a:cubicBezTo>
                  <a:pt x="116" y="25"/>
                  <a:pt x="116" y="25"/>
                  <a:pt x="116" y="25"/>
                </a:cubicBezTo>
                <a:cubicBezTo>
                  <a:pt x="117" y="24"/>
                  <a:pt x="117" y="24"/>
                  <a:pt x="116" y="23"/>
                </a:cubicBezTo>
                <a:cubicBezTo>
                  <a:pt x="104" y="1"/>
                  <a:pt x="104" y="1"/>
                  <a:pt x="104" y="1"/>
                </a:cubicBezTo>
                <a:cubicBezTo>
                  <a:pt x="104" y="0"/>
                  <a:pt x="103" y="0"/>
                  <a:pt x="102" y="0"/>
                </a:cubicBezTo>
                <a:cubicBezTo>
                  <a:pt x="76" y="0"/>
                  <a:pt x="76" y="0"/>
                  <a:pt x="76" y="0"/>
                </a:cubicBezTo>
                <a:cubicBezTo>
                  <a:pt x="75" y="0"/>
                  <a:pt x="74" y="0"/>
                  <a:pt x="74" y="1"/>
                </a:cubicBezTo>
                <a:cubicBezTo>
                  <a:pt x="61" y="23"/>
                  <a:pt x="61" y="23"/>
                  <a:pt x="61" y="23"/>
                </a:cubicBezTo>
                <a:cubicBezTo>
                  <a:pt x="60" y="24"/>
                  <a:pt x="60" y="24"/>
                  <a:pt x="61" y="25"/>
                </a:cubicBezTo>
                <a:lnTo>
                  <a:pt x="74" y="47"/>
                </a:lnTo>
                <a:close/>
                <a:moveTo>
                  <a:pt x="77" y="4"/>
                </a:moveTo>
                <a:cubicBezTo>
                  <a:pt x="101" y="4"/>
                  <a:pt x="101" y="4"/>
                  <a:pt x="101" y="4"/>
                </a:cubicBezTo>
                <a:cubicBezTo>
                  <a:pt x="113" y="24"/>
                  <a:pt x="113" y="24"/>
                  <a:pt x="113" y="24"/>
                </a:cubicBezTo>
                <a:cubicBezTo>
                  <a:pt x="101" y="44"/>
                  <a:pt x="101" y="44"/>
                  <a:pt x="101" y="44"/>
                </a:cubicBezTo>
                <a:cubicBezTo>
                  <a:pt x="77" y="44"/>
                  <a:pt x="77" y="44"/>
                  <a:pt x="77" y="44"/>
                </a:cubicBezTo>
                <a:cubicBezTo>
                  <a:pt x="65" y="24"/>
                  <a:pt x="65" y="24"/>
                  <a:pt x="65" y="24"/>
                </a:cubicBezTo>
                <a:lnTo>
                  <a:pt x="77" y="4"/>
                </a:lnTo>
                <a:close/>
                <a:moveTo>
                  <a:pt x="148" y="82"/>
                </a:moveTo>
                <a:cubicBezTo>
                  <a:pt x="148" y="81"/>
                  <a:pt x="146" y="80"/>
                  <a:pt x="145" y="80"/>
                </a:cubicBezTo>
                <a:cubicBezTo>
                  <a:pt x="116" y="80"/>
                  <a:pt x="116" y="80"/>
                  <a:pt x="116" y="80"/>
                </a:cubicBezTo>
                <a:cubicBezTo>
                  <a:pt x="101" y="54"/>
                  <a:pt x="101" y="54"/>
                  <a:pt x="101" y="54"/>
                </a:cubicBezTo>
                <a:cubicBezTo>
                  <a:pt x="101" y="53"/>
                  <a:pt x="100" y="52"/>
                  <a:pt x="98" y="52"/>
                </a:cubicBezTo>
                <a:cubicBezTo>
                  <a:pt x="69" y="52"/>
                  <a:pt x="69" y="52"/>
                  <a:pt x="69" y="52"/>
                </a:cubicBezTo>
                <a:cubicBezTo>
                  <a:pt x="54" y="26"/>
                  <a:pt x="54" y="26"/>
                  <a:pt x="54" y="26"/>
                </a:cubicBezTo>
                <a:cubicBezTo>
                  <a:pt x="54" y="25"/>
                  <a:pt x="52" y="24"/>
                  <a:pt x="51" y="24"/>
                </a:cubicBezTo>
                <a:cubicBezTo>
                  <a:pt x="20" y="24"/>
                  <a:pt x="20" y="24"/>
                  <a:pt x="20" y="24"/>
                </a:cubicBezTo>
                <a:cubicBezTo>
                  <a:pt x="18" y="24"/>
                  <a:pt x="17" y="25"/>
                  <a:pt x="16" y="26"/>
                </a:cubicBezTo>
                <a:cubicBezTo>
                  <a:pt x="1" y="54"/>
                  <a:pt x="1" y="54"/>
                  <a:pt x="1" y="54"/>
                </a:cubicBezTo>
                <a:cubicBezTo>
                  <a:pt x="0" y="55"/>
                  <a:pt x="0" y="57"/>
                  <a:pt x="1" y="58"/>
                </a:cubicBezTo>
                <a:cubicBezTo>
                  <a:pt x="15" y="82"/>
                  <a:pt x="15" y="82"/>
                  <a:pt x="15" y="82"/>
                </a:cubicBezTo>
                <a:cubicBezTo>
                  <a:pt x="1" y="108"/>
                  <a:pt x="1" y="108"/>
                  <a:pt x="1" y="108"/>
                </a:cubicBezTo>
                <a:cubicBezTo>
                  <a:pt x="1" y="109"/>
                  <a:pt x="0" y="110"/>
                  <a:pt x="1" y="112"/>
                </a:cubicBezTo>
                <a:cubicBezTo>
                  <a:pt x="16" y="142"/>
                  <a:pt x="16" y="142"/>
                  <a:pt x="16" y="142"/>
                </a:cubicBezTo>
                <a:cubicBezTo>
                  <a:pt x="16" y="143"/>
                  <a:pt x="18" y="144"/>
                  <a:pt x="20" y="144"/>
                </a:cubicBezTo>
                <a:cubicBezTo>
                  <a:pt x="49" y="144"/>
                  <a:pt x="49" y="144"/>
                  <a:pt x="49" y="144"/>
                </a:cubicBezTo>
                <a:cubicBezTo>
                  <a:pt x="63" y="166"/>
                  <a:pt x="63" y="166"/>
                  <a:pt x="63" y="166"/>
                </a:cubicBezTo>
                <a:cubicBezTo>
                  <a:pt x="64" y="167"/>
                  <a:pt x="65" y="168"/>
                  <a:pt x="66" y="168"/>
                </a:cubicBezTo>
                <a:cubicBezTo>
                  <a:pt x="98" y="168"/>
                  <a:pt x="98" y="168"/>
                  <a:pt x="98" y="168"/>
                </a:cubicBezTo>
                <a:cubicBezTo>
                  <a:pt x="99" y="168"/>
                  <a:pt x="101" y="167"/>
                  <a:pt x="101" y="166"/>
                </a:cubicBezTo>
                <a:cubicBezTo>
                  <a:pt x="116" y="144"/>
                  <a:pt x="116" y="144"/>
                  <a:pt x="116" y="144"/>
                </a:cubicBezTo>
                <a:cubicBezTo>
                  <a:pt x="145" y="144"/>
                  <a:pt x="145" y="144"/>
                  <a:pt x="145" y="144"/>
                </a:cubicBezTo>
                <a:cubicBezTo>
                  <a:pt x="146" y="144"/>
                  <a:pt x="148" y="143"/>
                  <a:pt x="148" y="142"/>
                </a:cubicBezTo>
                <a:cubicBezTo>
                  <a:pt x="164" y="114"/>
                  <a:pt x="164" y="114"/>
                  <a:pt x="164" y="114"/>
                </a:cubicBezTo>
                <a:cubicBezTo>
                  <a:pt x="165" y="113"/>
                  <a:pt x="165" y="111"/>
                  <a:pt x="164" y="110"/>
                </a:cubicBezTo>
                <a:lnTo>
                  <a:pt x="148" y="82"/>
                </a:lnTo>
                <a:close/>
                <a:moveTo>
                  <a:pt x="96" y="60"/>
                </a:moveTo>
                <a:cubicBezTo>
                  <a:pt x="110" y="86"/>
                  <a:pt x="110" y="86"/>
                  <a:pt x="110" y="86"/>
                </a:cubicBezTo>
                <a:cubicBezTo>
                  <a:pt x="97" y="108"/>
                  <a:pt x="97" y="108"/>
                  <a:pt x="97" y="108"/>
                </a:cubicBezTo>
                <a:cubicBezTo>
                  <a:pt x="68" y="108"/>
                  <a:pt x="68" y="108"/>
                  <a:pt x="68" y="108"/>
                </a:cubicBezTo>
                <a:cubicBezTo>
                  <a:pt x="53" y="82"/>
                  <a:pt x="53" y="82"/>
                  <a:pt x="53" y="82"/>
                </a:cubicBezTo>
                <a:cubicBezTo>
                  <a:pt x="67" y="60"/>
                  <a:pt x="67" y="60"/>
                  <a:pt x="67" y="60"/>
                </a:cubicBezTo>
                <a:lnTo>
                  <a:pt x="96" y="60"/>
                </a:lnTo>
                <a:close/>
                <a:moveTo>
                  <a:pt x="9" y="56"/>
                </a:moveTo>
                <a:cubicBezTo>
                  <a:pt x="22" y="32"/>
                  <a:pt x="22" y="32"/>
                  <a:pt x="22" y="32"/>
                </a:cubicBezTo>
                <a:cubicBezTo>
                  <a:pt x="48" y="32"/>
                  <a:pt x="48" y="32"/>
                  <a:pt x="48" y="32"/>
                </a:cubicBezTo>
                <a:cubicBezTo>
                  <a:pt x="63" y="58"/>
                  <a:pt x="63" y="58"/>
                  <a:pt x="63" y="58"/>
                </a:cubicBezTo>
                <a:cubicBezTo>
                  <a:pt x="50" y="80"/>
                  <a:pt x="50" y="80"/>
                  <a:pt x="50" y="80"/>
                </a:cubicBezTo>
                <a:cubicBezTo>
                  <a:pt x="23" y="80"/>
                  <a:pt x="23" y="80"/>
                  <a:pt x="23" y="80"/>
                </a:cubicBezTo>
                <a:lnTo>
                  <a:pt x="9" y="56"/>
                </a:lnTo>
                <a:close/>
                <a:moveTo>
                  <a:pt x="22" y="136"/>
                </a:moveTo>
                <a:cubicBezTo>
                  <a:pt x="9" y="110"/>
                  <a:pt x="9" y="110"/>
                  <a:pt x="9" y="110"/>
                </a:cubicBezTo>
                <a:cubicBezTo>
                  <a:pt x="23" y="84"/>
                  <a:pt x="23" y="84"/>
                  <a:pt x="23" y="84"/>
                </a:cubicBezTo>
                <a:cubicBezTo>
                  <a:pt x="50" y="84"/>
                  <a:pt x="50" y="84"/>
                  <a:pt x="50" y="84"/>
                </a:cubicBezTo>
                <a:cubicBezTo>
                  <a:pt x="64" y="110"/>
                  <a:pt x="64" y="110"/>
                  <a:pt x="64" y="110"/>
                </a:cubicBezTo>
                <a:cubicBezTo>
                  <a:pt x="50" y="136"/>
                  <a:pt x="50" y="136"/>
                  <a:pt x="50" y="136"/>
                </a:cubicBezTo>
                <a:lnTo>
                  <a:pt x="22" y="136"/>
                </a:lnTo>
                <a:close/>
                <a:moveTo>
                  <a:pt x="110" y="138"/>
                </a:moveTo>
                <a:cubicBezTo>
                  <a:pt x="96" y="160"/>
                  <a:pt x="96" y="160"/>
                  <a:pt x="96" y="160"/>
                </a:cubicBezTo>
                <a:cubicBezTo>
                  <a:pt x="69" y="160"/>
                  <a:pt x="69" y="160"/>
                  <a:pt x="69" y="160"/>
                </a:cubicBezTo>
                <a:cubicBezTo>
                  <a:pt x="54" y="138"/>
                  <a:pt x="54" y="138"/>
                  <a:pt x="54" y="138"/>
                </a:cubicBezTo>
                <a:cubicBezTo>
                  <a:pt x="54" y="138"/>
                  <a:pt x="54" y="138"/>
                  <a:pt x="54" y="138"/>
                </a:cubicBezTo>
                <a:cubicBezTo>
                  <a:pt x="68" y="112"/>
                  <a:pt x="68" y="112"/>
                  <a:pt x="68" y="112"/>
                </a:cubicBezTo>
                <a:cubicBezTo>
                  <a:pt x="97" y="112"/>
                  <a:pt x="97" y="112"/>
                  <a:pt x="97" y="112"/>
                </a:cubicBezTo>
                <a:cubicBezTo>
                  <a:pt x="110" y="138"/>
                  <a:pt x="110" y="138"/>
                  <a:pt x="110" y="138"/>
                </a:cubicBezTo>
                <a:cubicBezTo>
                  <a:pt x="110" y="138"/>
                  <a:pt x="110" y="138"/>
                  <a:pt x="110" y="138"/>
                </a:cubicBezTo>
                <a:moveTo>
                  <a:pt x="143" y="136"/>
                </a:moveTo>
                <a:cubicBezTo>
                  <a:pt x="114" y="136"/>
                  <a:pt x="114" y="136"/>
                  <a:pt x="114" y="136"/>
                </a:cubicBezTo>
                <a:cubicBezTo>
                  <a:pt x="100" y="110"/>
                  <a:pt x="100" y="110"/>
                  <a:pt x="100" y="110"/>
                </a:cubicBezTo>
                <a:cubicBezTo>
                  <a:pt x="114" y="88"/>
                  <a:pt x="114" y="88"/>
                  <a:pt x="114" y="88"/>
                </a:cubicBezTo>
                <a:cubicBezTo>
                  <a:pt x="143" y="88"/>
                  <a:pt x="143" y="88"/>
                  <a:pt x="143" y="88"/>
                </a:cubicBezTo>
                <a:cubicBezTo>
                  <a:pt x="156" y="112"/>
                  <a:pt x="156" y="112"/>
                  <a:pt x="156" y="112"/>
                </a:cubicBezTo>
                <a:lnTo>
                  <a:pt x="143" y="136"/>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8" name="Freeform 27"/>
          <p:cNvSpPr>
            <a:spLocks noEditPoints="1"/>
          </p:cNvSpPr>
          <p:nvPr/>
        </p:nvSpPr>
        <p:spPr bwMode="auto">
          <a:xfrm>
            <a:off x="8535435" y="3313945"/>
            <a:ext cx="344398" cy="298372"/>
          </a:xfrm>
          <a:custGeom>
            <a:avLst/>
            <a:gdLst>
              <a:gd name="T0" fmla="*/ 28 w 176"/>
              <a:gd name="T1" fmla="*/ 80 h 152"/>
              <a:gd name="T2" fmla="*/ 148 w 176"/>
              <a:gd name="T3" fmla="*/ 80 h 152"/>
              <a:gd name="T4" fmla="*/ 148 w 176"/>
              <a:gd name="T5" fmla="*/ 76 h 152"/>
              <a:gd name="T6" fmla="*/ 28 w 176"/>
              <a:gd name="T7" fmla="*/ 76 h 152"/>
              <a:gd name="T8" fmla="*/ 28 w 176"/>
              <a:gd name="T9" fmla="*/ 80 h 152"/>
              <a:gd name="T10" fmla="*/ 160 w 176"/>
              <a:gd name="T11" fmla="*/ 0 h 152"/>
              <a:gd name="T12" fmla="*/ 16 w 176"/>
              <a:gd name="T13" fmla="*/ 0 h 152"/>
              <a:gd name="T14" fmla="*/ 0 w 176"/>
              <a:gd name="T15" fmla="*/ 16 h 152"/>
              <a:gd name="T16" fmla="*/ 0 w 176"/>
              <a:gd name="T17" fmla="*/ 115 h 152"/>
              <a:gd name="T18" fmla="*/ 16 w 176"/>
              <a:gd name="T19" fmla="*/ 132 h 152"/>
              <a:gd name="T20" fmla="*/ 68 w 176"/>
              <a:gd name="T21" fmla="*/ 132 h 152"/>
              <a:gd name="T22" fmla="*/ 82 w 176"/>
              <a:gd name="T23" fmla="*/ 149 h 152"/>
              <a:gd name="T24" fmla="*/ 88 w 176"/>
              <a:gd name="T25" fmla="*/ 152 h 152"/>
              <a:gd name="T26" fmla="*/ 94 w 176"/>
              <a:gd name="T27" fmla="*/ 149 h 152"/>
              <a:gd name="T28" fmla="*/ 108 w 176"/>
              <a:gd name="T29" fmla="*/ 132 h 152"/>
              <a:gd name="T30" fmla="*/ 160 w 176"/>
              <a:gd name="T31" fmla="*/ 132 h 152"/>
              <a:gd name="T32" fmla="*/ 176 w 176"/>
              <a:gd name="T33" fmla="*/ 115 h 152"/>
              <a:gd name="T34" fmla="*/ 176 w 176"/>
              <a:gd name="T35" fmla="*/ 16 h 152"/>
              <a:gd name="T36" fmla="*/ 160 w 176"/>
              <a:gd name="T37" fmla="*/ 0 h 152"/>
              <a:gd name="T38" fmla="*/ 168 w 176"/>
              <a:gd name="T39" fmla="*/ 115 h 152"/>
              <a:gd name="T40" fmla="*/ 160 w 176"/>
              <a:gd name="T41" fmla="*/ 124 h 152"/>
              <a:gd name="T42" fmla="*/ 108 w 176"/>
              <a:gd name="T43" fmla="*/ 124 h 152"/>
              <a:gd name="T44" fmla="*/ 101 w 176"/>
              <a:gd name="T45" fmla="*/ 127 h 152"/>
              <a:gd name="T46" fmla="*/ 88 w 176"/>
              <a:gd name="T47" fmla="*/ 144 h 152"/>
              <a:gd name="T48" fmla="*/ 74 w 176"/>
              <a:gd name="T49" fmla="*/ 127 h 152"/>
              <a:gd name="T50" fmla="*/ 68 w 176"/>
              <a:gd name="T51" fmla="*/ 124 h 152"/>
              <a:gd name="T52" fmla="*/ 16 w 176"/>
              <a:gd name="T53" fmla="*/ 124 h 152"/>
              <a:gd name="T54" fmla="*/ 8 w 176"/>
              <a:gd name="T55" fmla="*/ 115 h 152"/>
              <a:gd name="T56" fmla="*/ 8 w 176"/>
              <a:gd name="T57" fmla="*/ 16 h 152"/>
              <a:gd name="T58" fmla="*/ 16 w 176"/>
              <a:gd name="T59" fmla="*/ 8 h 152"/>
              <a:gd name="T60" fmla="*/ 160 w 176"/>
              <a:gd name="T61" fmla="*/ 8 h 152"/>
              <a:gd name="T62" fmla="*/ 168 w 176"/>
              <a:gd name="T63" fmla="*/ 16 h 152"/>
              <a:gd name="T64" fmla="*/ 168 w 176"/>
              <a:gd name="T65" fmla="*/ 115 h 152"/>
              <a:gd name="T66" fmla="*/ 28 w 176"/>
              <a:gd name="T67" fmla="*/ 48 h 152"/>
              <a:gd name="T68" fmla="*/ 148 w 176"/>
              <a:gd name="T69" fmla="*/ 48 h 152"/>
              <a:gd name="T70" fmla="*/ 148 w 176"/>
              <a:gd name="T71" fmla="*/ 44 h 152"/>
              <a:gd name="T72" fmla="*/ 28 w 176"/>
              <a:gd name="T73" fmla="*/ 44 h 152"/>
              <a:gd name="T74" fmla="*/ 28 w 176"/>
              <a:gd name="T75" fmla="*/ 4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52">
                <a:moveTo>
                  <a:pt x="28" y="80"/>
                </a:moveTo>
                <a:cubicBezTo>
                  <a:pt x="148" y="80"/>
                  <a:pt x="148" y="80"/>
                  <a:pt x="148" y="80"/>
                </a:cubicBezTo>
                <a:cubicBezTo>
                  <a:pt x="148" y="76"/>
                  <a:pt x="148" y="76"/>
                  <a:pt x="148" y="76"/>
                </a:cubicBezTo>
                <a:cubicBezTo>
                  <a:pt x="28" y="76"/>
                  <a:pt x="28" y="76"/>
                  <a:pt x="28" y="76"/>
                </a:cubicBezTo>
                <a:lnTo>
                  <a:pt x="28" y="80"/>
                </a:lnTo>
                <a:close/>
                <a:moveTo>
                  <a:pt x="160" y="0"/>
                </a:moveTo>
                <a:cubicBezTo>
                  <a:pt x="16" y="0"/>
                  <a:pt x="16" y="0"/>
                  <a:pt x="16" y="0"/>
                </a:cubicBezTo>
                <a:cubicBezTo>
                  <a:pt x="7" y="0"/>
                  <a:pt x="0" y="7"/>
                  <a:pt x="0" y="16"/>
                </a:cubicBezTo>
                <a:cubicBezTo>
                  <a:pt x="0" y="115"/>
                  <a:pt x="0" y="115"/>
                  <a:pt x="0" y="115"/>
                </a:cubicBezTo>
                <a:cubicBezTo>
                  <a:pt x="0" y="124"/>
                  <a:pt x="7" y="132"/>
                  <a:pt x="16" y="132"/>
                </a:cubicBezTo>
                <a:cubicBezTo>
                  <a:pt x="68" y="132"/>
                  <a:pt x="68" y="132"/>
                  <a:pt x="68" y="132"/>
                </a:cubicBezTo>
                <a:cubicBezTo>
                  <a:pt x="82" y="149"/>
                  <a:pt x="82" y="149"/>
                  <a:pt x="82" y="149"/>
                </a:cubicBezTo>
                <a:cubicBezTo>
                  <a:pt x="83" y="151"/>
                  <a:pt x="85" y="152"/>
                  <a:pt x="88" y="152"/>
                </a:cubicBezTo>
                <a:cubicBezTo>
                  <a:pt x="90" y="152"/>
                  <a:pt x="92" y="151"/>
                  <a:pt x="94" y="149"/>
                </a:cubicBezTo>
                <a:cubicBezTo>
                  <a:pt x="108" y="132"/>
                  <a:pt x="108" y="132"/>
                  <a:pt x="108" y="132"/>
                </a:cubicBezTo>
                <a:cubicBezTo>
                  <a:pt x="160" y="132"/>
                  <a:pt x="160" y="132"/>
                  <a:pt x="160" y="132"/>
                </a:cubicBezTo>
                <a:cubicBezTo>
                  <a:pt x="169" y="132"/>
                  <a:pt x="176" y="124"/>
                  <a:pt x="176" y="115"/>
                </a:cubicBezTo>
                <a:cubicBezTo>
                  <a:pt x="176" y="16"/>
                  <a:pt x="176" y="16"/>
                  <a:pt x="176" y="16"/>
                </a:cubicBezTo>
                <a:cubicBezTo>
                  <a:pt x="176" y="7"/>
                  <a:pt x="169" y="0"/>
                  <a:pt x="160" y="0"/>
                </a:cubicBezTo>
                <a:moveTo>
                  <a:pt x="168" y="115"/>
                </a:moveTo>
                <a:cubicBezTo>
                  <a:pt x="168" y="120"/>
                  <a:pt x="164" y="124"/>
                  <a:pt x="160" y="124"/>
                </a:cubicBezTo>
                <a:cubicBezTo>
                  <a:pt x="108" y="124"/>
                  <a:pt x="108" y="124"/>
                  <a:pt x="108" y="124"/>
                </a:cubicBezTo>
                <a:cubicBezTo>
                  <a:pt x="105" y="124"/>
                  <a:pt x="103" y="125"/>
                  <a:pt x="101" y="127"/>
                </a:cubicBezTo>
                <a:cubicBezTo>
                  <a:pt x="88" y="144"/>
                  <a:pt x="88" y="144"/>
                  <a:pt x="88" y="144"/>
                </a:cubicBezTo>
                <a:cubicBezTo>
                  <a:pt x="74" y="127"/>
                  <a:pt x="74" y="127"/>
                  <a:pt x="74" y="127"/>
                </a:cubicBezTo>
                <a:cubicBezTo>
                  <a:pt x="72" y="125"/>
                  <a:pt x="70" y="124"/>
                  <a:pt x="68" y="124"/>
                </a:cubicBezTo>
                <a:cubicBezTo>
                  <a:pt x="16" y="124"/>
                  <a:pt x="16" y="124"/>
                  <a:pt x="16" y="124"/>
                </a:cubicBezTo>
                <a:cubicBezTo>
                  <a:pt x="11" y="124"/>
                  <a:pt x="8" y="120"/>
                  <a:pt x="8" y="115"/>
                </a:cubicBezTo>
                <a:cubicBezTo>
                  <a:pt x="8" y="16"/>
                  <a:pt x="8" y="16"/>
                  <a:pt x="8" y="16"/>
                </a:cubicBezTo>
                <a:cubicBezTo>
                  <a:pt x="8" y="12"/>
                  <a:pt x="11" y="8"/>
                  <a:pt x="16" y="8"/>
                </a:cubicBezTo>
                <a:cubicBezTo>
                  <a:pt x="160" y="8"/>
                  <a:pt x="160" y="8"/>
                  <a:pt x="160" y="8"/>
                </a:cubicBezTo>
                <a:cubicBezTo>
                  <a:pt x="164" y="8"/>
                  <a:pt x="168" y="12"/>
                  <a:pt x="168" y="16"/>
                </a:cubicBezTo>
                <a:lnTo>
                  <a:pt x="168" y="115"/>
                </a:lnTo>
                <a:close/>
                <a:moveTo>
                  <a:pt x="28" y="48"/>
                </a:moveTo>
                <a:cubicBezTo>
                  <a:pt x="148" y="48"/>
                  <a:pt x="148" y="48"/>
                  <a:pt x="148" y="48"/>
                </a:cubicBezTo>
                <a:cubicBezTo>
                  <a:pt x="148" y="44"/>
                  <a:pt x="148" y="44"/>
                  <a:pt x="148" y="44"/>
                </a:cubicBezTo>
                <a:cubicBezTo>
                  <a:pt x="28" y="44"/>
                  <a:pt x="28" y="44"/>
                  <a:pt x="28" y="44"/>
                </a:cubicBezTo>
                <a:lnTo>
                  <a:pt x="28" y="48"/>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8" name="iṩľîḓê">
            <a:extLst>
              <a:ext uri="{FF2B5EF4-FFF2-40B4-BE49-F238E27FC236}">
                <a16:creationId xmlns:a16="http://schemas.microsoft.com/office/drawing/2014/main" id="{896ABAC9-F11D-4FB7-A5CF-01DF4A22EB7C}"/>
              </a:ext>
            </a:extLst>
          </p:cNvPr>
          <p:cNvSpPr txBox="1"/>
          <p:nvPr/>
        </p:nvSpPr>
        <p:spPr>
          <a:xfrm>
            <a:off x="8535435" y="1933753"/>
            <a:ext cx="2597851" cy="623269"/>
          </a:xfrm>
          <a:prstGeom prst="rect">
            <a:avLst/>
          </a:prstGeom>
          <a:noFill/>
        </p:spPr>
        <p:txBody>
          <a:bodyPr wrap="square" lIns="91440" tIns="45720" rIns="91440" bIns="45720" anchor="ctr" anchorCtr="0">
            <a:normAutofit/>
          </a:bodyPr>
          <a:lstStyle/>
          <a:p>
            <a:pPr>
              <a:lnSpc>
                <a:spcPct val="120000"/>
              </a:lnSpc>
            </a:pPr>
            <a:r>
              <a:rPr lang="en-US" altLang="zh-CN" sz="1050" dirty="0"/>
              <a:t>Copy paste fonts. Choose the only option to retain text.</a:t>
            </a:r>
            <a:endParaRPr lang="zh-CN" altLang="en-US" sz="1050" dirty="0"/>
          </a:p>
        </p:txBody>
      </p:sp>
      <p:sp>
        <p:nvSpPr>
          <p:cNvPr id="59" name="ísḻídê">
            <a:extLst>
              <a:ext uri="{FF2B5EF4-FFF2-40B4-BE49-F238E27FC236}">
                <a16:creationId xmlns:a16="http://schemas.microsoft.com/office/drawing/2014/main" id="{999D2D52-75B2-4811-B249-CDFBB6E5B083}"/>
              </a:ext>
            </a:extLst>
          </p:cNvPr>
          <p:cNvSpPr/>
          <p:nvPr/>
        </p:nvSpPr>
        <p:spPr>
          <a:xfrm>
            <a:off x="8535435" y="1673452"/>
            <a:ext cx="2597851" cy="260301"/>
          </a:xfrm>
          <a:prstGeom prst="rect">
            <a:avLst/>
          </a:prstGeom>
        </p:spPr>
        <p:txBody>
          <a:bodyPr wrap="square" lIns="91440" tIns="45720" rIns="91440" bIns="45720">
            <a:normAutofit fontScale="70000" lnSpcReduction="20000"/>
          </a:bodyPr>
          <a:lstStyle/>
          <a:p>
            <a:pPr lvl="0" defTabSz="914378">
              <a:defRPr/>
            </a:pPr>
            <a:r>
              <a:rPr lang="en-US" altLang="zh-CN" b="1" dirty="0"/>
              <a:t>Text here</a:t>
            </a:r>
            <a:endParaRPr lang="zh-CN" altLang="en-US" b="1" dirty="0"/>
          </a:p>
        </p:txBody>
      </p:sp>
      <p:sp>
        <p:nvSpPr>
          <p:cNvPr id="64" name="iṩľîḓê">
            <a:extLst>
              <a:ext uri="{FF2B5EF4-FFF2-40B4-BE49-F238E27FC236}">
                <a16:creationId xmlns:a16="http://schemas.microsoft.com/office/drawing/2014/main" id="{896ABAC9-F11D-4FB7-A5CF-01DF4A22EB7C}"/>
              </a:ext>
            </a:extLst>
          </p:cNvPr>
          <p:cNvSpPr txBox="1"/>
          <p:nvPr/>
        </p:nvSpPr>
        <p:spPr>
          <a:xfrm>
            <a:off x="8535435" y="4759235"/>
            <a:ext cx="2597851" cy="623269"/>
          </a:xfrm>
          <a:prstGeom prst="rect">
            <a:avLst/>
          </a:prstGeom>
          <a:noFill/>
        </p:spPr>
        <p:txBody>
          <a:bodyPr wrap="square" lIns="91440" tIns="45720" rIns="91440" bIns="45720" anchor="ctr" anchorCtr="0">
            <a:normAutofit/>
          </a:bodyPr>
          <a:lstStyle/>
          <a:p>
            <a:pPr>
              <a:lnSpc>
                <a:spcPct val="120000"/>
              </a:lnSpc>
            </a:pPr>
            <a:r>
              <a:rPr lang="en-US" altLang="zh-CN" sz="1050" dirty="0"/>
              <a:t>Copy paste fonts. Choose the only option to retain text.</a:t>
            </a:r>
            <a:endParaRPr lang="zh-CN" altLang="en-US" sz="1050" dirty="0"/>
          </a:p>
        </p:txBody>
      </p:sp>
      <p:sp>
        <p:nvSpPr>
          <p:cNvPr id="65" name="ísḻídê">
            <a:extLst>
              <a:ext uri="{FF2B5EF4-FFF2-40B4-BE49-F238E27FC236}">
                <a16:creationId xmlns:a16="http://schemas.microsoft.com/office/drawing/2014/main" id="{999D2D52-75B2-4811-B249-CDFBB6E5B083}"/>
              </a:ext>
            </a:extLst>
          </p:cNvPr>
          <p:cNvSpPr/>
          <p:nvPr/>
        </p:nvSpPr>
        <p:spPr>
          <a:xfrm>
            <a:off x="8535435" y="4498934"/>
            <a:ext cx="2597851" cy="260301"/>
          </a:xfrm>
          <a:prstGeom prst="rect">
            <a:avLst/>
          </a:prstGeom>
        </p:spPr>
        <p:txBody>
          <a:bodyPr wrap="square" lIns="91440" tIns="45720" rIns="91440" bIns="45720">
            <a:normAutofit fontScale="70000" lnSpcReduction="20000"/>
          </a:bodyPr>
          <a:lstStyle/>
          <a:p>
            <a:pPr lvl="0" defTabSz="914378">
              <a:defRPr/>
            </a:pPr>
            <a:r>
              <a:rPr lang="en-US" altLang="zh-CN" b="1" dirty="0"/>
              <a:t>Text here</a:t>
            </a:r>
            <a:endParaRPr lang="zh-CN" altLang="en-US" b="1" dirty="0"/>
          </a:p>
        </p:txBody>
      </p:sp>
      <p:sp>
        <p:nvSpPr>
          <p:cNvPr id="70" name="椭圆 69"/>
          <p:cNvSpPr/>
          <p:nvPr/>
        </p:nvSpPr>
        <p:spPr>
          <a:xfrm>
            <a:off x="5563720" y="2989039"/>
            <a:ext cx="1051019" cy="1051019"/>
          </a:xfrm>
          <a:prstGeom prst="ellips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ísḻídê">
            <a:extLst>
              <a:ext uri="{FF2B5EF4-FFF2-40B4-BE49-F238E27FC236}">
                <a16:creationId xmlns:a16="http://schemas.microsoft.com/office/drawing/2014/main" id="{999D2D52-75B2-4811-B249-CDFBB6E5B083}"/>
              </a:ext>
            </a:extLst>
          </p:cNvPr>
          <p:cNvSpPr/>
          <p:nvPr/>
        </p:nvSpPr>
        <p:spPr>
          <a:xfrm>
            <a:off x="5614261" y="3375288"/>
            <a:ext cx="947649" cy="260301"/>
          </a:xfrm>
          <a:prstGeom prst="rect">
            <a:avLst/>
          </a:prstGeom>
        </p:spPr>
        <p:txBody>
          <a:bodyPr wrap="square" lIns="91440" tIns="45720" rIns="91440" bIns="45720">
            <a:normAutofit fontScale="70000" lnSpcReduction="20000"/>
          </a:bodyPr>
          <a:lstStyle/>
          <a:p>
            <a:pPr lvl="0" algn="ctr" defTabSz="914378">
              <a:defRPr/>
            </a:pPr>
            <a:r>
              <a:rPr lang="en-US" altLang="zh-CN" b="1" dirty="0">
                <a:solidFill>
                  <a:schemeClr val="bg1"/>
                </a:solidFill>
              </a:rPr>
              <a:t>Text here</a:t>
            </a:r>
            <a:endParaRPr lang="zh-CN" altLang="en-US" b="1" dirty="0">
              <a:solidFill>
                <a:schemeClr val="bg1"/>
              </a:solidFill>
            </a:endParaRPr>
          </a:p>
        </p:txBody>
      </p:sp>
      <p:sp>
        <p:nvSpPr>
          <p:cNvPr id="45"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02/</a:t>
            </a:r>
            <a:r>
              <a:rPr lang="zh-CN" altLang="en-US" dirty="0">
                <a:cs typeface="+mn-ea"/>
                <a:sym typeface="+mn-lt"/>
              </a:rPr>
              <a:t>循环版式</a:t>
            </a:r>
            <a:endParaRPr kumimoji="1" lang="zh-CN" altLang="en-US" dirty="0"/>
          </a:p>
        </p:txBody>
      </p:sp>
      <p:sp>
        <p:nvSpPr>
          <p:cNvPr id="46"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172973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32</a:t>
            </a:fld>
            <a:endParaRPr lang="en-US"/>
          </a:p>
        </p:txBody>
      </p:sp>
      <p:grpSp>
        <p:nvGrpSpPr>
          <p:cNvPr id="45" name="组合 44"/>
          <p:cNvGrpSpPr/>
          <p:nvPr/>
        </p:nvGrpSpPr>
        <p:grpSpPr>
          <a:xfrm>
            <a:off x="1454787" y="1228372"/>
            <a:ext cx="9116719" cy="5493103"/>
            <a:chOff x="1731012" y="1080614"/>
            <a:chExt cx="9116719" cy="5493103"/>
          </a:xfrm>
        </p:grpSpPr>
        <p:sp>
          <p:nvSpPr>
            <p:cNvPr id="36" name="Freeform 13"/>
            <p:cNvSpPr>
              <a:spLocks/>
            </p:cNvSpPr>
            <p:nvPr/>
          </p:nvSpPr>
          <p:spPr bwMode="auto">
            <a:xfrm>
              <a:off x="3867150" y="1080614"/>
              <a:ext cx="4443655" cy="5493103"/>
            </a:xfrm>
            <a:custGeom>
              <a:avLst/>
              <a:gdLst>
                <a:gd name="T0" fmla="*/ 0 w 640"/>
                <a:gd name="T1" fmla="*/ 521 h 857"/>
                <a:gd name="T2" fmla="*/ 75 w 640"/>
                <a:gd name="T3" fmla="*/ 368 h 857"/>
                <a:gd name="T4" fmla="*/ 142 w 640"/>
                <a:gd name="T5" fmla="*/ 137 h 857"/>
                <a:gd name="T6" fmla="*/ 523 w 640"/>
                <a:gd name="T7" fmla="*/ 111 h 857"/>
                <a:gd name="T8" fmla="*/ 628 w 640"/>
                <a:gd name="T9" fmla="*/ 388 h 857"/>
                <a:gd name="T10" fmla="*/ 522 w 640"/>
                <a:gd name="T11" fmla="*/ 857 h 857"/>
                <a:gd name="T12" fmla="*/ 272 w 640"/>
                <a:gd name="T13" fmla="*/ 857 h 857"/>
                <a:gd name="T14" fmla="*/ 296 w 640"/>
                <a:gd name="T15" fmla="*/ 744 h 857"/>
                <a:gd name="T16" fmla="*/ 93 w 640"/>
                <a:gd name="T17" fmla="*/ 738 h 857"/>
                <a:gd name="T18" fmla="*/ 60 w 640"/>
                <a:gd name="T19" fmla="*/ 627 h 857"/>
                <a:gd name="T20" fmla="*/ 62 w 640"/>
                <a:gd name="T21" fmla="*/ 543 h 857"/>
                <a:gd name="T22" fmla="*/ 0 w 640"/>
                <a:gd name="T23" fmla="*/ 521 h 857"/>
                <a:gd name="connsiteX0" fmla="*/ 0 w 9842"/>
                <a:gd name="connsiteY0" fmla="*/ 5390 h 9311"/>
                <a:gd name="connsiteX1" fmla="*/ 1172 w 9842"/>
                <a:gd name="connsiteY1" fmla="*/ 3605 h 9311"/>
                <a:gd name="connsiteX2" fmla="*/ 2219 w 9842"/>
                <a:gd name="connsiteY2" fmla="*/ 910 h 9311"/>
                <a:gd name="connsiteX3" fmla="*/ 8172 w 9842"/>
                <a:gd name="connsiteY3" fmla="*/ 606 h 9311"/>
                <a:gd name="connsiteX4" fmla="*/ 9813 w 9842"/>
                <a:gd name="connsiteY4" fmla="*/ 3838 h 9311"/>
                <a:gd name="connsiteX5" fmla="*/ 8156 w 9842"/>
                <a:gd name="connsiteY5" fmla="*/ 9311 h 9311"/>
                <a:gd name="connsiteX6" fmla="*/ 4250 w 9842"/>
                <a:gd name="connsiteY6" fmla="*/ 9311 h 9311"/>
                <a:gd name="connsiteX7" fmla="*/ 4625 w 9842"/>
                <a:gd name="connsiteY7" fmla="*/ 7992 h 9311"/>
                <a:gd name="connsiteX8" fmla="*/ 1453 w 9842"/>
                <a:gd name="connsiteY8" fmla="*/ 7922 h 9311"/>
                <a:gd name="connsiteX9" fmla="*/ 938 w 9842"/>
                <a:gd name="connsiteY9" fmla="*/ 6627 h 9311"/>
                <a:gd name="connsiteX10" fmla="*/ 969 w 9842"/>
                <a:gd name="connsiteY10" fmla="*/ 5647 h 9311"/>
                <a:gd name="connsiteX11" fmla="*/ 0 w 9842"/>
                <a:gd name="connsiteY11" fmla="*/ 5390 h 9311"/>
                <a:gd name="connsiteX0" fmla="*/ 0 w 10000"/>
                <a:gd name="connsiteY0" fmla="*/ 5748 h 9959"/>
                <a:gd name="connsiteX1" fmla="*/ 1191 w 10000"/>
                <a:gd name="connsiteY1" fmla="*/ 3831 h 9959"/>
                <a:gd name="connsiteX2" fmla="*/ 2255 w 10000"/>
                <a:gd name="connsiteY2" fmla="*/ 936 h 9959"/>
                <a:gd name="connsiteX3" fmla="*/ 8303 w 10000"/>
                <a:gd name="connsiteY3" fmla="*/ 610 h 9959"/>
                <a:gd name="connsiteX4" fmla="*/ 9971 w 10000"/>
                <a:gd name="connsiteY4" fmla="*/ 4081 h 9959"/>
                <a:gd name="connsiteX5" fmla="*/ 8287 w 10000"/>
                <a:gd name="connsiteY5" fmla="*/ 9959 h 9959"/>
                <a:gd name="connsiteX6" fmla="*/ 4318 w 10000"/>
                <a:gd name="connsiteY6" fmla="*/ 9959 h 9959"/>
                <a:gd name="connsiteX7" fmla="*/ 4699 w 10000"/>
                <a:gd name="connsiteY7" fmla="*/ 8542 h 9959"/>
                <a:gd name="connsiteX8" fmla="*/ 1476 w 10000"/>
                <a:gd name="connsiteY8" fmla="*/ 8467 h 9959"/>
                <a:gd name="connsiteX9" fmla="*/ 953 w 10000"/>
                <a:gd name="connsiteY9" fmla="*/ 7076 h 9959"/>
                <a:gd name="connsiteX10" fmla="*/ 985 w 10000"/>
                <a:gd name="connsiteY10" fmla="*/ 6024 h 9959"/>
                <a:gd name="connsiteX11" fmla="*/ 0 w 10000"/>
                <a:gd name="connsiteY11" fmla="*/ 5748 h 9959"/>
                <a:gd name="connsiteX0" fmla="*/ 0 w 10003"/>
                <a:gd name="connsiteY0" fmla="*/ 5772 h 10000"/>
                <a:gd name="connsiteX1" fmla="*/ 1191 w 10003"/>
                <a:gd name="connsiteY1" fmla="*/ 3847 h 10000"/>
                <a:gd name="connsiteX2" fmla="*/ 2255 w 10003"/>
                <a:gd name="connsiteY2" fmla="*/ 940 h 10000"/>
                <a:gd name="connsiteX3" fmla="*/ 8303 w 10003"/>
                <a:gd name="connsiteY3" fmla="*/ 613 h 10000"/>
                <a:gd name="connsiteX4" fmla="*/ 9971 w 10003"/>
                <a:gd name="connsiteY4" fmla="*/ 4098 h 10000"/>
                <a:gd name="connsiteX5" fmla="*/ 8287 w 10003"/>
                <a:gd name="connsiteY5" fmla="*/ 10000 h 10000"/>
                <a:gd name="connsiteX6" fmla="*/ 4318 w 10003"/>
                <a:gd name="connsiteY6" fmla="*/ 10000 h 10000"/>
                <a:gd name="connsiteX7" fmla="*/ 4699 w 10003"/>
                <a:gd name="connsiteY7" fmla="*/ 8577 h 10000"/>
                <a:gd name="connsiteX8" fmla="*/ 1476 w 10003"/>
                <a:gd name="connsiteY8" fmla="*/ 8502 h 10000"/>
                <a:gd name="connsiteX9" fmla="*/ 953 w 10003"/>
                <a:gd name="connsiteY9" fmla="*/ 7105 h 10000"/>
                <a:gd name="connsiteX10" fmla="*/ 985 w 10003"/>
                <a:gd name="connsiteY10" fmla="*/ 6049 h 10000"/>
                <a:gd name="connsiteX11" fmla="*/ 0 w 10003"/>
                <a:gd name="connsiteY11" fmla="*/ 5772 h 10000"/>
                <a:gd name="connsiteX0" fmla="*/ 0 w 10006"/>
                <a:gd name="connsiteY0" fmla="*/ 5772 h 10000"/>
                <a:gd name="connsiteX1" fmla="*/ 1191 w 10006"/>
                <a:gd name="connsiteY1" fmla="*/ 3847 h 10000"/>
                <a:gd name="connsiteX2" fmla="*/ 2255 w 10006"/>
                <a:gd name="connsiteY2" fmla="*/ 940 h 10000"/>
                <a:gd name="connsiteX3" fmla="*/ 8303 w 10006"/>
                <a:gd name="connsiteY3" fmla="*/ 613 h 10000"/>
                <a:gd name="connsiteX4" fmla="*/ 9971 w 10006"/>
                <a:gd name="connsiteY4" fmla="*/ 4098 h 10000"/>
                <a:gd name="connsiteX5" fmla="*/ 8287 w 10006"/>
                <a:gd name="connsiteY5" fmla="*/ 10000 h 10000"/>
                <a:gd name="connsiteX6" fmla="*/ 4318 w 10006"/>
                <a:gd name="connsiteY6" fmla="*/ 10000 h 10000"/>
                <a:gd name="connsiteX7" fmla="*/ 4699 w 10006"/>
                <a:gd name="connsiteY7" fmla="*/ 8577 h 10000"/>
                <a:gd name="connsiteX8" fmla="*/ 1476 w 10006"/>
                <a:gd name="connsiteY8" fmla="*/ 8502 h 10000"/>
                <a:gd name="connsiteX9" fmla="*/ 953 w 10006"/>
                <a:gd name="connsiteY9" fmla="*/ 7105 h 10000"/>
                <a:gd name="connsiteX10" fmla="*/ 985 w 10006"/>
                <a:gd name="connsiteY10" fmla="*/ 6049 h 10000"/>
                <a:gd name="connsiteX11" fmla="*/ 0 w 10006"/>
                <a:gd name="connsiteY11" fmla="*/ 5772 h 10000"/>
                <a:gd name="connsiteX0" fmla="*/ 0 w 10017"/>
                <a:gd name="connsiteY0" fmla="*/ 5860 h 10088"/>
                <a:gd name="connsiteX1" fmla="*/ 1191 w 10017"/>
                <a:gd name="connsiteY1" fmla="*/ 3935 h 10088"/>
                <a:gd name="connsiteX2" fmla="*/ 2255 w 10017"/>
                <a:gd name="connsiteY2" fmla="*/ 1028 h 10088"/>
                <a:gd name="connsiteX3" fmla="*/ 8513 w 10017"/>
                <a:gd name="connsiteY3" fmla="*/ 590 h 10088"/>
                <a:gd name="connsiteX4" fmla="*/ 9971 w 10017"/>
                <a:gd name="connsiteY4" fmla="*/ 4186 h 10088"/>
                <a:gd name="connsiteX5" fmla="*/ 8287 w 10017"/>
                <a:gd name="connsiteY5" fmla="*/ 10088 h 10088"/>
                <a:gd name="connsiteX6" fmla="*/ 4318 w 10017"/>
                <a:gd name="connsiteY6" fmla="*/ 10088 h 10088"/>
                <a:gd name="connsiteX7" fmla="*/ 4699 w 10017"/>
                <a:gd name="connsiteY7" fmla="*/ 8665 h 10088"/>
                <a:gd name="connsiteX8" fmla="*/ 1476 w 10017"/>
                <a:gd name="connsiteY8" fmla="*/ 8590 h 10088"/>
                <a:gd name="connsiteX9" fmla="*/ 953 w 10017"/>
                <a:gd name="connsiteY9" fmla="*/ 7193 h 10088"/>
                <a:gd name="connsiteX10" fmla="*/ 985 w 10017"/>
                <a:gd name="connsiteY10" fmla="*/ 6137 h 10088"/>
                <a:gd name="connsiteX11" fmla="*/ 0 w 10017"/>
                <a:gd name="connsiteY11" fmla="*/ 5860 h 10088"/>
                <a:gd name="connsiteX0" fmla="*/ 0 w 10011"/>
                <a:gd name="connsiteY0" fmla="*/ 5775 h 10003"/>
                <a:gd name="connsiteX1" fmla="*/ 1191 w 10011"/>
                <a:gd name="connsiteY1" fmla="*/ 3850 h 10003"/>
                <a:gd name="connsiteX2" fmla="*/ 2255 w 10011"/>
                <a:gd name="connsiteY2" fmla="*/ 943 h 10003"/>
                <a:gd name="connsiteX3" fmla="*/ 8420 w 10011"/>
                <a:gd name="connsiteY3" fmla="*/ 616 h 10003"/>
                <a:gd name="connsiteX4" fmla="*/ 9971 w 10011"/>
                <a:gd name="connsiteY4" fmla="*/ 4101 h 10003"/>
                <a:gd name="connsiteX5" fmla="*/ 8287 w 10011"/>
                <a:gd name="connsiteY5" fmla="*/ 10003 h 10003"/>
                <a:gd name="connsiteX6" fmla="*/ 4318 w 10011"/>
                <a:gd name="connsiteY6" fmla="*/ 10003 h 10003"/>
                <a:gd name="connsiteX7" fmla="*/ 4699 w 10011"/>
                <a:gd name="connsiteY7" fmla="*/ 8580 h 10003"/>
                <a:gd name="connsiteX8" fmla="*/ 1476 w 10011"/>
                <a:gd name="connsiteY8" fmla="*/ 8505 h 10003"/>
                <a:gd name="connsiteX9" fmla="*/ 953 w 10011"/>
                <a:gd name="connsiteY9" fmla="*/ 7108 h 10003"/>
                <a:gd name="connsiteX10" fmla="*/ 985 w 10011"/>
                <a:gd name="connsiteY10" fmla="*/ 6052 h 10003"/>
                <a:gd name="connsiteX11" fmla="*/ 0 w 10011"/>
                <a:gd name="connsiteY11" fmla="*/ 5775 h 10003"/>
                <a:gd name="connsiteX0" fmla="*/ 0 w 10011"/>
                <a:gd name="connsiteY0" fmla="*/ 5796 h 10024"/>
                <a:gd name="connsiteX1" fmla="*/ 1191 w 10011"/>
                <a:gd name="connsiteY1" fmla="*/ 3871 h 10024"/>
                <a:gd name="connsiteX2" fmla="*/ 2255 w 10011"/>
                <a:gd name="connsiteY2" fmla="*/ 964 h 10024"/>
                <a:gd name="connsiteX3" fmla="*/ 8420 w 10011"/>
                <a:gd name="connsiteY3" fmla="*/ 637 h 10024"/>
                <a:gd name="connsiteX4" fmla="*/ 9971 w 10011"/>
                <a:gd name="connsiteY4" fmla="*/ 4122 h 10024"/>
                <a:gd name="connsiteX5" fmla="*/ 8287 w 10011"/>
                <a:gd name="connsiteY5" fmla="*/ 10024 h 10024"/>
                <a:gd name="connsiteX6" fmla="*/ 4318 w 10011"/>
                <a:gd name="connsiteY6" fmla="*/ 10024 h 10024"/>
                <a:gd name="connsiteX7" fmla="*/ 4699 w 10011"/>
                <a:gd name="connsiteY7" fmla="*/ 8601 h 10024"/>
                <a:gd name="connsiteX8" fmla="*/ 1476 w 10011"/>
                <a:gd name="connsiteY8" fmla="*/ 8526 h 10024"/>
                <a:gd name="connsiteX9" fmla="*/ 953 w 10011"/>
                <a:gd name="connsiteY9" fmla="*/ 7129 h 10024"/>
                <a:gd name="connsiteX10" fmla="*/ 985 w 10011"/>
                <a:gd name="connsiteY10" fmla="*/ 6073 h 10024"/>
                <a:gd name="connsiteX11" fmla="*/ 0 w 10011"/>
                <a:gd name="connsiteY11" fmla="*/ 5796 h 10024"/>
                <a:gd name="connsiteX0" fmla="*/ 0 w 10104"/>
                <a:gd name="connsiteY0" fmla="*/ 5870 h 10024"/>
                <a:gd name="connsiteX1" fmla="*/ 1284 w 10104"/>
                <a:gd name="connsiteY1" fmla="*/ 3871 h 10024"/>
                <a:gd name="connsiteX2" fmla="*/ 2348 w 10104"/>
                <a:gd name="connsiteY2" fmla="*/ 964 h 10024"/>
                <a:gd name="connsiteX3" fmla="*/ 8513 w 10104"/>
                <a:gd name="connsiteY3" fmla="*/ 637 h 10024"/>
                <a:gd name="connsiteX4" fmla="*/ 10064 w 10104"/>
                <a:gd name="connsiteY4" fmla="*/ 4122 h 10024"/>
                <a:gd name="connsiteX5" fmla="*/ 8380 w 10104"/>
                <a:gd name="connsiteY5" fmla="*/ 10024 h 10024"/>
                <a:gd name="connsiteX6" fmla="*/ 4411 w 10104"/>
                <a:gd name="connsiteY6" fmla="*/ 10024 h 10024"/>
                <a:gd name="connsiteX7" fmla="*/ 4792 w 10104"/>
                <a:gd name="connsiteY7" fmla="*/ 8601 h 10024"/>
                <a:gd name="connsiteX8" fmla="*/ 1569 w 10104"/>
                <a:gd name="connsiteY8" fmla="*/ 8526 h 10024"/>
                <a:gd name="connsiteX9" fmla="*/ 1046 w 10104"/>
                <a:gd name="connsiteY9" fmla="*/ 7129 h 10024"/>
                <a:gd name="connsiteX10" fmla="*/ 1078 w 10104"/>
                <a:gd name="connsiteY10" fmla="*/ 6073 h 10024"/>
                <a:gd name="connsiteX11" fmla="*/ 0 w 10104"/>
                <a:gd name="connsiteY11" fmla="*/ 5870 h 10024"/>
                <a:gd name="connsiteX0" fmla="*/ 0 w 10104"/>
                <a:gd name="connsiteY0" fmla="*/ 5870 h 10024"/>
                <a:gd name="connsiteX1" fmla="*/ 1284 w 10104"/>
                <a:gd name="connsiteY1" fmla="*/ 3871 h 10024"/>
                <a:gd name="connsiteX2" fmla="*/ 2348 w 10104"/>
                <a:gd name="connsiteY2" fmla="*/ 964 h 10024"/>
                <a:gd name="connsiteX3" fmla="*/ 8513 w 10104"/>
                <a:gd name="connsiteY3" fmla="*/ 637 h 10024"/>
                <a:gd name="connsiteX4" fmla="*/ 10064 w 10104"/>
                <a:gd name="connsiteY4" fmla="*/ 4122 h 10024"/>
                <a:gd name="connsiteX5" fmla="*/ 8380 w 10104"/>
                <a:gd name="connsiteY5" fmla="*/ 10024 h 10024"/>
                <a:gd name="connsiteX6" fmla="*/ 4411 w 10104"/>
                <a:gd name="connsiteY6" fmla="*/ 10024 h 10024"/>
                <a:gd name="connsiteX7" fmla="*/ 4792 w 10104"/>
                <a:gd name="connsiteY7" fmla="*/ 8601 h 10024"/>
                <a:gd name="connsiteX8" fmla="*/ 1569 w 10104"/>
                <a:gd name="connsiteY8" fmla="*/ 8526 h 10024"/>
                <a:gd name="connsiteX9" fmla="*/ 906 w 10104"/>
                <a:gd name="connsiteY9" fmla="*/ 7148 h 10024"/>
                <a:gd name="connsiteX10" fmla="*/ 1078 w 10104"/>
                <a:gd name="connsiteY10" fmla="*/ 6073 h 10024"/>
                <a:gd name="connsiteX11" fmla="*/ 0 w 10104"/>
                <a:gd name="connsiteY11" fmla="*/ 5870 h 10024"/>
                <a:gd name="connsiteX0" fmla="*/ 0 w 10104"/>
                <a:gd name="connsiteY0" fmla="*/ 5870 h 10024"/>
                <a:gd name="connsiteX1" fmla="*/ 1284 w 10104"/>
                <a:gd name="connsiteY1" fmla="*/ 3871 h 10024"/>
                <a:gd name="connsiteX2" fmla="*/ 2348 w 10104"/>
                <a:gd name="connsiteY2" fmla="*/ 964 h 10024"/>
                <a:gd name="connsiteX3" fmla="*/ 8513 w 10104"/>
                <a:gd name="connsiteY3" fmla="*/ 637 h 10024"/>
                <a:gd name="connsiteX4" fmla="*/ 10064 w 10104"/>
                <a:gd name="connsiteY4" fmla="*/ 4122 h 10024"/>
                <a:gd name="connsiteX5" fmla="*/ 8380 w 10104"/>
                <a:gd name="connsiteY5" fmla="*/ 10024 h 10024"/>
                <a:gd name="connsiteX6" fmla="*/ 4411 w 10104"/>
                <a:gd name="connsiteY6" fmla="*/ 10024 h 10024"/>
                <a:gd name="connsiteX7" fmla="*/ 4792 w 10104"/>
                <a:gd name="connsiteY7" fmla="*/ 8601 h 10024"/>
                <a:gd name="connsiteX8" fmla="*/ 1942 w 10104"/>
                <a:gd name="connsiteY8" fmla="*/ 8507 h 10024"/>
                <a:gd name="connsiteX9" fmla="*/ 906 w 10104"/>
                <a:gd name="connsiteY9" fmla="*/ 7148 h 10024"/>
                <a:gd name="connsiteX10" fmla="*/ 1078 w 10104"/>
                <a:gd name="connsiteY10" fmla="*/ 6073 h 10024"/>
                <a:gd name="connsiteX11" fmla="*/ 0 w 10104"/>
                <a:gd name="connsiteY11" fmla="*/ 5870 h 10024"/>
                <a:gd name="connsiteX0" fmla="*/ 0 w 10104"/>
                <a:gd name="connsiteY0" fmla="*/ 5870 h 10024"/>
                <a:gd name="connsiteX1" fmla="*/ 1284 w 10104"/>
                <a:gd name="connsiteY1" fmla="*/ 3871 h 10024"/>
                <a:gd name="connsiteX2" fmla="*/ 2348 w 10104"/>
                <a:gd name="connsiteY2" fmla="*/ 964 h 10024"/>
                <a:gd name="connsiteX3" fmla="*/ 8513 w 10104"/>
                <a:gd name="connsiteY3" fmla="*/ 637 h 10024"/>
                <a:gd name="connsiteX4" fmla="*/ 10064 w 10104"/>
                <a:gd name="connsiteY4" fmla="*/ 4122 h 10024"/>
                <a:gd name="connsiteX5" fmla="*/ 8380 w 10104"/>
                <a:gd name="connsiteY5" fmla="*/ 10024 h 10024"/>
                <a:gd name="connsiteX6" fmla="*/ 4411 w 10104"/>
                <a:gd name="connsiteY6" fmla="*/ 10024 h 10024"/>
                <a:gd name="connsiteX7" fmla="*/ 4792 w 10104"/>
                <a:gd name="connsiteY7" fmla="*/ 8601 h 10024"/>
                <a:gd name="connsiteX8" fmla="*/ 1942 w 10104"/>
                <a:gd name="connsiteY8" fmla="*/ 8507 h 10024"/>
                <a:gd name="connsiteX9" fmla="*/ 906 w 10104"/>
                <a:gd name="connsiteY9" fmla="*/ 7148 h 10024"/>
                <a:gd name="connsiteX10" fmla="*/ 1078 w 10104"/>
                <a:gd name="connsiteY10" fmla="*/ 6073 h 10024"/>
                <a:gd name="connsiteX11" fmla="*/ 0 w 10104"/>
                <a:gd name="connsiteY11" fmla="*/ 5870 h 10024"/>
                <a:gd name="connsiteX0" fmla="*/ 0 w 10104"/>
                <a:gd name="connsiteY0" fmla="*/ 5870 h 10024"/>
                <a:gd name="connsiteX1" fmla="*/ 1284 w 10104"/>
                <a:gd name="connsiteY1" fmla="*/ 3871 h 10024"/>
                <a:gd name="connsiteX2" fmla="*/ 2348 w 10104"/>
                <a:gd name="connsiteY2" fmla="*/ 964 h 10024"/>
                <a:gd name="connsiteX3" fmla="*/ 8513 w 10104"/>
                <a:gd name="connsiteY3" fmla="*/ 637 h 10024"/>
                <a:gd name="connsiteX4" fmla="*/ 10064 w 10104"/>
                <a:gd name="connsiteY4" fmla="*/ 4122 h 10024"/>
                <a:gd name="connsiteX5" fmla="*/ 8380 w 10104"/>
                <a:gd name="connsiteY5" fmla="*/ 10024 h 10024"/>
                <a:gd name="connsiteX6" fmla="*/ 4411 w 10104"/>
                <a:gd name="connsiteY6" fmla="*/ 10024 h 10024"/>
                <a:gd name="connsiteX7" fmla="*/ 4792 w 10104"/>
                <a:gd name="connsiteY7" fmla="*/ 8601 h 10024"/>
                <a:gd name="connsiteX8" fmla="*/ 1942 w 10104"/>
                <a:gd name="connsiteY8" fmla="*/ 8507 h 10024"/>
                <a:gd name="connsiteX9" fmla="*/ 906 w 10104"/>
                <a:gd name="connsiteY9" fmla="*/ 7148 h 10024"/>
                <a:gd name="connsiteX10" fmla="*/ 1078 w 10104"/>
                <a:gd name="connsiteY10" fmla="*/ 6073 h 10024"/>
                <a:gd name="connsiteX11" fmla="*/ 0 w 10104"/>
                <a:gd name="connsiteY11" fmla="*/ 5870 h 10024"/>
                <a:gd name="connsiteX0" fmla="*/ 0 w 10104"/>
                <a:gd name="connsiteY0" fmla="*/ 5917 h 10071"/>
                <a:gd name="connsiteX1" fmla="*/ 1284 w 10104"/>
                <a:gd name="connsiteY1" fmla="*/ 3918 h 10071"/>
                <a:gd name="connsiteX2" fmla="*/ 2348 w 10104"/>
                <a:gd name="connsiteY2" fmla="*/ 1011 h 10071"/>
                <a:gd name="connsiteX3" fmla="*/ 8513 w 10104"/>
                <a:gd name="connsiteY3" fmla="*/ 684 h 10071"/>
                <a:gd name="connsiteX4" fmla="*/ 10064 w 10104"/>
                <a:gd name="connsiteY4" fmla="*/ 4169 h 10071"/>
                <a:gd name="connsiteX5" fmla="*/ 8380 w 10104"/>
                <a:gd name="connsiteY5" fmla="*/ 10071 h 10071"/>
                <a:gd name="connsiteX6" fmla="*/ 4411 w 10104"/>
                <a:gd name="connsiteY6" fmla="*/ 10071 h 10071"/>
                <a:gd name="connsiteX7" fmla="*/ 4792 w 10104"/>
                <a:gd name="connsiteY7" fmla="*/ 8648 h 10071"/>
                <a:gd name="connsiteX8" fmla="*/ 1942 w 10104"/>
                <a:gd name="connsiteY8" fmla="*/ 8554 h 10071"/>
                <a:gd name="connsiteX9" fmla="*/ 906 w 10104"/>
                <a:gd name="connsiteY9" fmla="*/ 7195 h 10071"/>
                <a:gd name="connsiteX10" fmla="*/ 1078 w 10104"/>
                <a:gd name="connsiteY10" fmla="*/ 6120 h 10071"/>
                <a:gd name="connsiteX11" fmla="*/ 0 w 10104"/>
                <a:gd name="connsiteY11" fmla="*/ 5917 h 10071"/>
                <a:gd name="connsiteX0" fmla="*/ 0 w 10104"/>
                <a:gd name="connsiteY0" fmla="*/ 5917 h 11331"/>
                <a:gd name="connsiteX1" fmla="*/ 1284 w 10104"/>
                <a:gd name="connsiteY1" fmla="*/ 3918 h 11331"/>
                <a:gd name="connsiteX2" fmla="*/ 2348 w 10104"/>
                <a:gd name="connsiteY2" fmla="*/ 1011 h 11331"/>
                <a:gd name="connsiteX3" fmla="*/ 8513 w 10104"/>
                <a:gd name="connsiteY3" fmla="*/ 684 h 11331"/>
                <a:gd name="connsiteX4" fmla="*/ 10064 w 10104"/>
                <a:gd name="connsiteY4" fmla="*/ 4169 h 11331"/>
                <a:gd name="connsiteX5" fmla="*/ 9174 w 10104"/>
                <a:gd name="connsiteY5" fmla="*/ 11331 h 11331"/>
                <a:gd name="connsiteX6" fmla="*/ 4411 w 10104"/>
                <a:gd name="connsiteY6" fmla="*/ 10071 h 11331"/>
                <a:gd name="connsiteX7" fmla="*/ 4792 w 10104"/>
                <a:gd name="connsiteY7" fmla="*/ 8648 h 11331"/>
                <a:gd name="connsiteX8" fmla="*/ 1942 w 10104"/>
                <a:gd name="connsiteY8" fmla="*/ 8554 h 11331"/>
                <a:gd name="connsiteX9" fmla="*/ 906 w 10104"/>
                <a:gd name="connsiteY9" fmla="*/ 7195 h 11331"/>
                <a:gd name="connsiteX10" fmla="*/ 1078 w 10104"/>
                <a:gd name="connsiteY10" fmla="*/ 6120 h 11331"/>
                <a:gd name="connsiteX11" fmla="*/ 0 w 10104"/>
                <a:gd name="connsiteY11" fmla="*/ 5917 h 11331"/>
                <a:gd name="connsiteX0" fmla="*/ 0 w 10104"/>
                <a:gd name="connsiteY0" fmla="*/ 5917 h 11331"/>
                <a:gd name="connsiteX1" fmla="*/ 1284 w 10104"/>
                <a:gd name="connsiteY1" fmla="*/ 3918 h 11331"/>
                <a:gd name="connsiteX2" fmla="*/ 2348 w 10104"/>
                <a:gd name="connsiteY2" fmla="*/ 1011 h 11331"/>
                <a:gd name="connsiteX3" fmla="*/ 8513 w 10104"/>
                <a:gd name="connsiteY3" fmla="*/ 684 h 11331"/>
                <a:gd name="connsiteX4" fmla="*/ 10064 w 10104"/>
                <a:gd name="connsiteY4" fmla="*/ 4169 h 11331"/>
                <a:gd name="connsiteX5" fmla="*/ 9174 w 10104"/>
                <a:gd name="connsiteY5" fmla="*/ 11331 h 11331"/>
                <a:gd name="connsiteX6" fmla="*/ 4411 w 10104"/>
                <a:gd name="connsiteY6" fmla="*/ 10071 h 11331"/>
                <a:gd name="connsiteX7" fmla="*/ 4792 w 10104"/>
                <a:gd name="connsiteY7" fmla="*/ 8648 h 11331"/>
                <a:gd name="connsiteX8" fmla="*/ 1942 w 10104"/>
                <a:gd name="connsiteY8" fmla="*/ 8554 h 11331"/>
                <a:gd name="connsiteX9" fmla="*/ 906 w 10104"/>
                <a:gd name="connsiteY9" fmla="*/ 7195 h 11331"/>
                <a:gd name="connsiteX10" fmla="*/ 1078 w 10104"/>
                <a:gd name="connsiteY10" fmla="*/ 6120 h 11331"/>
                <a:gd name="connsiteX11" fmla="*/ 0 w 10104"/>
                <a:gd name="connsiteY11" fmla="*/ 5917 h 11331"/>
                <a:gd name="connsiteX0" fmla="*/ 0 w 10104"/>
                <a:gd name="connsiteY0" fmla="*/ 5917 h 11462"/>
                <a:gd name="connsiteX1" fmla="*/ 1284 w 10104"/>
                <a:gd name="connsiteY1" fmla="*/ 3918 h 11462"/>
                <a:gd name="connsiteX2" fmla="*/ 2348 w 10104"/>
                <a:gd name="connsiteY2" fmla="*/ 1011 h 11462"/>
                <a:gd name="connsiteX3" fmla="*/ 8513 w 10104"/>
                <a:gd name="connsiteY3" fmla="*/ 684 h 11462"/>
                <a:gd name="connsiteX4" fmla="*/ 10064 w 10104"/>
                <a:gd name="connsiteY4" fmla="*/ 4169 h 11462"/>
                <a:gd name="connsiteX5" fmla="*/ 9174 w 10104"/>
                <a:gd name="connsiteY5" fmla="*/ 11331 h 11462"/>
                <a:gd name="connsiteX6" fmla="*/ 4644 w 10104"/>
                <a:gd name="connsiteY6" fmla="*/ 11331 h 11462"/>
                <a:gd name="connsiteX7" fmla="*/ 4792 w 10104"/>
                <a:gd name="connsiteY7" fmla="*/ 8648 h 11462"/>
                <a:gd name="connsiteX8" fmla="*/ 1942 w 10104"/>
                <a:gd name="connsiteY8" fmla="*/ 8554 h 11462"/>
                <a:gd name="connsiteX9" fmla="*/ 906 w 10104"/>
                <a:gd name="connsiteY9" fmla="*/ 7195 h 11462"/>
                <a:gd name="connsiteX10" fmla="*/ 1078 w 10104"/>
                <a:gd name="connsiteY10" fmla="*/ 6120 h 11462"/>
                <a:gd name="connsiteX11" fmla="*/ 0 w 10104"/>
                <a:gd name="connsiteY11" fmla="*/ 5917 h 11462"/>
                <a:gd name="connsiteX0" fmla="*/ 0 w 10104"/>
                <a:gd name="connsiteY0" fmla="*/ 5917 h 11331"/>
                <a:gd name="connsiteX1" fmla="*/ 1284 w 10104"/>
                <a:gd name="connsiteY1" fmla="*/ 3918 h 11331"/>
                <a:gd name="connsiteX2" fmla="*/ 2348 w 10104"/>
                <a:gd name="connsiteY2" fmla="*/ 1011 h 11331"/>
                <a:gd name="connsiteX3" fmla="*/ 8513 w 10104"/>
                <a:gd name="connsiteY3" fmla="*/ 684 h 11331"/>
                <a:gd name="connsiteX4" fmla="*/ 10064 w 10104"/>
                <a:gd name="connsiteY4" fmla="*/ 4169 h 11331"/>
                <a:gd name="connsiteX5" fmla="*/ 9174 w 10104"/>
                <a:gd name="connsiteY5" fmla="*/ 11331 h 11331"/>
                <a:gd name="connsiteX6" fmla="*/ 4644 w 10104"/>
                <a:gd name="connsiteY6" fmla="*/ 11331 h 11331"/>
                <a:gd name="connsiteX7" fmla="*/ 4792 w 10104"/>
                <a:gd name="connsiteY7" fmla="*/ 8648 h 11331"/>
                <a:gd name="connsiteX8" fmla="*/ 1942 w 10104"/>
                <a:gd name="connsiteY8" fmla="*/ 8554 h 11331"/>
                <a:gd name="connsiteX9" fmla="*/ 906 w 10104"/>
                <a:gd name="connsiteY9" fmla="*/ 7195 h 11331"/>
                <a:gd name="connsiteX10" fmla="*/ 1078 w 10104"/>
                <a:gd name="connsiteY10" fmla="*/ 6120 h 11331"/>
                <a:gd name="connsiteX11" fmla="*/ 0 w 10104"/>
                <a:gd name="connsiteY11" fmla="*/ 5917 h 11331"/>
                <a:gd name="connsiteX0" fmla="*/ 0 w 10104"/>
                <a:gd name="connsiteY0" fmla="*/ 5917 h 11331"/>
                <a:gd name="connsiteX1" fmla="*/ 1284 w 10104"/>
                <a:gd name="connsiteY1" fmla="*/ 3918 h 11331"/>
                <a:gd name="connsiteX2" fmla="*/ 2348 w 10104"/>
                <a:gd name="connsiteY2" fmla="*/ 1011 h 11331"/>
                <a:gd name="connsiteX3" fmla="*/ 8513 w 10104"/>
                <a:gd name="connsiteY3" fmla="*/ 684 h 11331"/>
                <a:gd name="connsiteX4" fmla="*/ 10064 w 10104"/>
                <a:gd name="connsiteY4" fmla="*/ 4169 h 11331"/>
                <a:gd name="connsiteX5" fmla="*/ 9174 w 10104"/>
                <a:gd name="connsiteY5" fmla="*/ 11331 h 11331"/>
                <a:gd name="connsiteX6" fmla="*/ 4644 w 10104"/>
                <a:gd name="connsiteY6" fmla="*/ 11331 h 11331"/>
                <a:gd name="connsiteX7" fmla="*/ 4792 w 10104"/>
                <a:gd name="connsiteY7" fmla="*/ 8648 h 11331"/>
                <a:gd name="connsiteX8" fmla="*/ 1942 w 10104"/>
                <a:gd name="connsiteY8" fmla="*/ 8554 h 11331"/>
                <a:gd name="connsiteX9" fmla="*/ 906 w 10104"/>
                <a:gd name="connsiteY9" fmla="*/ 7195 h 11331"/>
                <a:gd name="connsiteX10" fmla="*/ 1078 w 10104"/>
                <a:gd name="connsiteY10" fmla="*/ 6120 h 11331"/>
                <a:gd name="connsiteX11" fmla="*/ 0 w 10104"/>
                <a:gd name="connsiteY11" fmla="*/ 5917 h 11331"/>
                <a:gd name="connsiteX0" fmla="*/ 0 w 10104"/>
                <a:gd name="connsiteY0" fmla="*/ 5917 h 11331"/>
                <a:gd name="connsiteX1" fmla="*/ 1284 w 10104"/>
                <a:gd name="connsiteY1" fmla="*/ 3918 h 11331"/>
                <a:gd name="connsiteX2" fmla="*/ 2348 w 10104"/>
                <a:gd name="connsiteY2" fmla="*/ 1011 h 11331"/>
                <a:gd name="connsiteX3" fmla="*/ 8513 w 10104"/>
                <a:gd name="connsiteY3" fmla="*/ 684 h 11331"/>
                <a:gd name="connsiteX4" fmla="*/ 10064 w 10104"/>
                <a:gd name="connsiteY4" fmla="*/ 4169 h 11331"/>
                <a:gd name="connsiteX5" fmla="*/ 9174 w 10104"/>
                <a:gd name="connsiteY5" fmla="*/ 11331 h 11331"/>
                <a:gd name="connsiteX6" fmla="*/ 4644 w 10104"/>
                <a:gd name="connsiteY6" fmla="*/ 11331 h 11331"/>
                <a:gd name="connsiteX7" fmla="*/ 4792 w 10104"/>
                <a:gd name="connsiteY7" fmla="*/ 8648 h 11331"/>
                <a:gd name="connsiteX8" fmla="*/ 1942 w 10104"/>
                <a:gd name="connsiteY8" fmla="*/ 8554 h 11331"/>
                <a:gd name="connsiteX9" fmla="*/ 906 w 10104"/>
                <a:gd name="connsiteY9" fmla="*/ 7195 h 11331"/>
                <a:gd name="connsiteX10" fmla="*/ 1078 w 10104"/>
                <a:gd name="connsiteY10" fmla="*/ 6120 h 11331"/>
                <a:gd name="connsiteX11" fmla="*/ 0 w 10104"/>
                <a:gd name="connsiteY11" fmla="*/ 5917 h 11331"/>
                <a:gd name="connsiteX0" fmla="*/ 0 w 10104"/>
                <a:gd name="connsiteY0" fmla="*/ 5917 h 11331"/>
                <a:gd name="connsiteX1" fmla="*/ 1284 w 10104"/>
                <a:gd name="connsiteY1" fmla="*/ 3918 h 11331"/>
                <a:gd name="connsiteX2" fmla="*/ 2348 w 10104"/>
                <a:gd name="connsiteY2" fmla="*/ 1011 h 11331"/>
                <a:gd name="connsiteX3" fmla="*/ 8513 w 10104"/>
                <a:gd name="connsiteY3" fmla="*/ 684 h 11331"/>
                <a:gd name="connsiteX4" fmla="*/ 10064 w 10104"/>
                <a:gd name="connsiteY4" fmla="*/ 4169 h 11331"/>
                <a:gd name="connsiteX5" fmla="*/ 9174 w 10104"/>
                <a:gd name="connsiteY5" fmla="*/ 11257 h 11331"/>
                <a:gd name="connsiteX6" fmla="*/ 4644 w 10104"/>
                <a:gd name="connsiteY6" fmla="*/ 11331 h 11331"/>
                <a:gd name="connsiteX7" fmla="*/ 4792 w 10104"/>
                <a:gd name="connsiteY7" fmla="*/ 8648 h 11331"/>
                <a:gd name="connsiteX8" fmla="*/ 1942 w 10104"/>
                <a:gd name="connsiteY8" fmla="*/ 8554 h 11331"/>
                <a:gd name="connsiteX9" fmla="*/ 906 w 10104"/>
                <a:gd name="connsiteY9" fmla="*/ 7195 h 11331"/>
                <a:gd name="connsiteX10" fmla="*/ 1078 w 10104"/>
                <a:gd name="connsiteY10" fmla="*/ 6120 h 11331"/>
                <a:gd name="connsiteX11" fmla="*/ 0 w 10104"/>
                <a:gd name="connsiteY11" fmla="*/ 5917 h 11331"/>
                <a:gd name="connsiteX0" fmla="*/ 0 w 10104"/>
                <a:gd name="connsiteY0" fmla="*/ 5917 h 11331"/>
                <a:gd name="connsiteX1" fmla="*/ 1284 w 10104"/>
                <a:gd name="connsiteY1" fmla="*/ 3918 h 11331"/>
                <a:gd name="connsiteX2" fmla="*/ 2348 w 10104"/>
                <a:gd name="connsiteY2" fmla="*/ 1011 h 11331"/>
                <a:gd name="connsiteX3" fmla="*/ 8513 w 10104"/>
                <a:gd name="connsiteY3" fmla="*/ 684 h 11331"/>
                <a:gd name="connsiteX4" fmla="*/ 10064 w 10104"/>
                <a:gd name="connsiteY4" fmla="*/ 4169 h 11331"/>
                <a:gd name="connsiteX5" fmla="*/ 9174 w 10104"/>
                <a:gd name="connsiteY5" fmla="*/ 11257 h 11331"/>
                <a:gd name="connsiteX6" fmla="*/ 4644 w 10104"/>
                <a:gd name="connsiteY6" fmla="*/ 11331 h 11331"/>
                <a:gd name="connsiteX7" fmla="*/ 4792 w 10104"/>
                <a:gd name="connsiteY7" fmla="*/ 8648 h 11331"/>
                <a:gd name="connsiteX8" fmla="*/ 1942 w 10104"/>
                <a:gd name="connsiteY8" fmla="*/ 8554 h 11331"/>
                <a:gd name="connsiteX9" fmla="*/ 906 w 10104"/>
                <a:gd name="connsiteY9" fmla="*/ 7195 h 11331"/>
                <a:gd name="connsiteX10" fmla="*/ 1078 w 10104"/>
                <a:gd name="connsiteY10" fmla="*/ 6120 h 11331"/>
                <a:gd name="connsiteX11" fmla="*/ 0 w 10104"/>
                <a:gd name="connsiteY11" fmla="*/ 5917 h 11331"/>
                <a:gd name="connsiteX0" fmla="*/ 0 w 10104"/>
                <a:gd name="connsiteY0" fmla="*/ 5917 h 11257"/>
                <a:gd name="connsiteX1" fmla="*/ 1284 w 10104"/>
                <a:gd name="connsiteY1" fmla="*/ 3918 h 11257"/>
                <a:gd name="connsiteX2" fmla="*/ 2348 w 10104"/>
                <a:gd name="connsiteY2" fmla="*/ 1011 h 11257"/>
                <a:gd name="connsiteX3" fmla="*/ 8513 w 10104"/>
                <a:gd name="connsiteY3" fmla="*/ 684 h 11257"/>
                <a:gd name="connsiteX4" fmla="*/ 10064 w 10104"/>
                <a:gd name="connsiteY4" fmla="*/ 4169 h 11257"/>
                <a:gd name="connsiteX5" fmla="*/ 9174 w 10104"/>
                <a:gd name="connsiteY5" fmla="*/ 11257 h 11257"/>
                <a:gd name="connsiteX6" fmla="*/ 4574 w 10104"/>
                <a:gd name="connsiteY6" fmla="*/ 11201 h 11257"/>
                <a:gd name="connsiteX7" fmla="*/ 4792 w 10104"/>
                <a:gd name="connsiteY7" fmla="*/ 8648 h 11257"/>
                <a:gd name="connsiteX8" fmla="*/ 1942 w 10104"/>
                <a:gd name="connsiteY8" fmla="*/ 8554 h 11257"/>
                <a:gd name="connsiteX9" fmla="*/ 906 w 10104"/>
                <a:gd name="connsiteY9" fmla="*/ 7195 h 11257"/>
                <a:gd name="connsiteX10" fmla="*/ 1078 w 10104"/>
                <a:gd name="connsiteY10" fmla="*/ 6120 h 11257"/>
                <a:gd name="connsiteX11" fmla="*/ 0 w 10104"/>
                <a:gd name="connsiteY11" fmla="*/ 5917 h 11257"/>
                <a:gd name="connsiteX0" fmla="*/ 0 w 10104"/>
                <a:gd name="connsiteY0" fmla="*/ 5917 h 11257"/>
                <a:gd name="connsiteX1" fmla="*/ 1284 w 10104"/>
                <a:gd name="connsiteY1" fmla="*/ 3918 h 11257"/>
                <a:gd name="connsiteX2" fmla="*/ 2348 w 10104"/>
                <a:gd name="connsiteY2" fmla="*/ 1011 h 11257"/>
                <a:gd name="connsiteX3" fmla="*/ 8513 w 10104"/>
                <a:gd name="connsiteY3" fmla="*/ 684 h 11257"/>
                <a:gd name="connsiteX4" fmla="*/ 10064 w 10104"/>
                <a:gd name="connsiteY4" fmla="*/ 4169 h 11257"/>
                <a:gd name="connsiteX5" fmla="*/ 9174 w 10104"/>
                <a:gd name="connsiteY5" fmla="*/ 11257 h 11257"/>
                <a:gd name="connsiteX6" fmla="*/ 4574 w 10104"/>
                <a:gd name="connsiteY6" fmla="*/ 11201 h 11257"/>
                <a:gd name="connsiteX7" fmla="*/ 4792 w 10104"/>
                <a:gd name="connsiteY7" fmla="*/ 8648 h 11257"/>
                <a:gd name="connsiteX8" fmla="*/ 1942 w 10104"/>
                <a:gd name="connsiteY8" fmla="*/ 8554 h 11257"/>
                <a:gd name="connsiteX9" fmla="*/ 906 w 10104"/>
                <a:gd name="connsiteY9" fmla="*/ 7195 h 11257"/>
                <a:gd name="connsiteX10" fmla="*/ 1078 w 10104"/>
                <a:gd name="connsiteY10" fmla="*/ 6120 h 11257"/>
                <a:gd name="connsiteX11" fmla="*/ 0 w 10104"/>
                <a:gd name="connsiteY11" fmla="*/ 5917 h 11257"/>
                <a:gd name="connsiteX0" fmla="*/ 0 w 10104"/>
                <a:gd name="connsiteY0" fmla="*/ 5917 h 11257"/>
                <a:gd name="connsiteX1" fmla="*/ 1284 w 10104"/>
                <a:gd name="connsiteY1" fmla="*/ 3918 h 11257"/>
                <a:gd name="connsiteX2" fmla="*/ 2348 w 10104"/>
                <a:gd name="connsiteY2" fmla="*/ 1011 h 11257"/>
                <a:gd name="connsiteX3" fmla="*/ 8513 w 10104"/>
                <a:gd name="connsiteY3" fmla="*/ 684 h 11257"/>
                <a:gd name="connsiteX4" fmla="*/ 10064 w 10104"/>
                <a:gd name="connsiteY4" fmla="*/ 4169 h 11257"/>
                <a:gd name="connsiteX5" fmla="*/ 9174 w 10104"/>
                <a:gd name="connsiteY5" fmla="*/ 11257 h 11257"/>
                <a:gd name="connsiteX6" fmla="*/ 4574 w 10104"/>
                <a:gd name="connsiteY6" fmla="*/ 11201 h 11257"/>
                <a:gd name="connsiteX7" fmla="*/ 4792 w 10104"/>
                <a:gd name="connsiteY7" fmla="*/ 8648 h 11257"/>
                <a:gd name="connsiteX8" fmla="*/ 1942 w 10104"/>
                <a:gd name="connsiteY8" fmla="*/ 8554 h 11257"/>
                <a:gd name="connsiteX9" fmla="*/ 906 w 10104"/>
                <a:gd name="connsiteY9" fmla="*/ 7195 h 11257"/>
                <a:gd name="connsiteX10" fmla="*/ 1078 w 10104"/>
                <a:gd name="connsiteY10" fmla="*/ 6120 h 11257"/>
                <a:gd name="connsiteX11" fmla="*/ 0 w 10104"/>
                <a:gd name="connsiteY11" fmla="*/ 5917 h 11257"/>
                <a:gd name="connsiteX0" fmla="*/ 0 w 10104"/>
                <a:gd name="connsiteY0" fmla="*/ 5917 h 11257"/>
                <a:gd name="connsiteX1" fmla="*/ 1284 w 10104"/>
                <a:gd name="connsiteY1" fmla="*/ 3918 h 11257"/>
                <a:gd name="connsiteX2" fmla="*/ 2348 w 10104"/>
                <a:gd name="connsiteY2" fmla="*/ 1011 h 11257"/>
                <a:gd name="connsiteX3" fmla="*/ 8513 w 10104"/>
                <a:gd name="connsiteY3" fmla="*/ 684 h 11257"/>
                <a:gd name="connsiteX4" fmla="*/ 10064 w 10104"/>
                <a:gd name="connsiteY4" fmla="*/ 4169 h 11257"/>
                <a:gd name="connsiteX5" fmla="*/ 9174 w 10104"/>
                <a:gd name="connsiteY5" fmla="*/ 11257 h 11257"/>
                <a:gd name="connsiteX6" fmla="*/ 4527 w 10104"/>
                <a:gd name="connsiteY6" fmla="*/ 11201 h 11257"/>
                <a:gd name="connsiteX7" fmla="*/ 4792 w 10104"/>
                <a:gd name="connsiteY7" fmla="*/ 8648 h 11257"/>
                <a:gd name="connsiteX8" fmla="*/ 1942 w 10104"/>
                <a:gd name="connsiteY8" fmla="*/ 8554 h 11257"/>
                <a:gd name="connsiteX9" fmla="*/ 906 w 10104"/>
                <a:gd name="connsiteY9" fmla="*/ 7195 h 11257"/>
                <a:gd name="connsiteX10" fmla="*/ 1078 w 10104"/>
                <a:gd name="connsiteY10" fmla="*/ 6120 h 11257"/>
                <a:gd name="connsiteX11" fmla="*/ 0 w 10104"/>
                <a:gd name="connsiteY11" fmla="*/ 5917 h 11257"/>
                <a:gd name="connsiteX0" fmla="*/ 0 w 10104"/>
                <a:gd name="connsiteY0" fmla="*/ 5917 h 11238"/>
                <a:gd name="connsiteX1" fmla="*/ 1284 w 10104"/>
                <a:gd name="connsiteY1" fmla="*/ 3918 h 11238"/>
                <a:gd name="connsiteX2" fmla="*/ 2348 w 10104"/>
                <a:gd name="connsiteY2" fmla="*/ 1011 h 11238"/>
                <a:gd name="connsiteX3" fmla="*/ 8513 w 10104"/>
                <a:gd name="connsiteY3" fmla="*/ 684 h 11238"/>
                <a:gd name="connsiteX4" fmla="*/ 10064 w 10104"/>
                <a:gd name="connsiteY4" fmla="*/ 4169 h 11238"/>
                <a:gd name="connsiteX5" fmla="*/ 9361 w 10104"/>
                <a:gd name="connsiteY5" fmla="*/ 11238 h 11238"/>
                <a:gd name="connsiteX6" fmla="*/ 4527 w 10104"/>
                <a:gd name="connsiteY6" fmla="*/ 11201 h 11238"/>
                <a:gd name="connsiteX7" fmla="*/ 4792 w 10104"/>
                <a:gd name="connsiteY7" fmla="*/ 8648 h 11238"/>
                <a:gd name="connsiteX8" fmla="*/ 1942 w 10104"/>
                <a:gd name="connsiteY8" fmla="*/ 8554 h 11238"/>
                <a:gd name="connsiteX9" fmla="*/ 906 w 10104"/>
                <a:gd name="connsiteY9" fmla="*/ 7195 h 11238"/>
                <a:gd name="connsiteX10" fmla="*/ 1078 w 10104"/>
                <a:gd name="connsiteY10" fmla="*/ 6120 h 11238"/>
                <a:gd name="connsiteX11" fmla="*/ 0 w 10104"/>
                <a:gd name="connsiteY11" fmla="*/ 5917 h 11238"/>
                <a:gd name="connsiteX0" fmla="*/ 0 w 10104"/>
                <a:gd name="connsiteY0" fmla="*/ 5917 h 11238"/>
                <a:gd name="connsiteX1" fmla="*/ 1284 w 10104"/>
                <a:gd name="connsiteY1" fmla="*/ 3918 h 11238"/>
                <a:gd name="connsiteX2" fmla="*/ 2348 w 10104"/>
                <a:gd name="connsiteY2" fmla="*/ 1011 h 11238"/>
                <a:gd name="connsiteX3" fmla="*/ 8513 w 10104"/>
                <a:gd name="connsiteY3" fmla="*/ 684 h 11238"/>
                <a:gd name="connsiteX4" fmla="*/ 10064 w 10104"/>
                <a:gd name="connsiteY4" fmla="*/ 4169 h 11238"/>
                <a:gd name="connsiteX5" fmla="*/ 9361 w 10104"/>
                <a:gd name="connsiteY5" fmla="*/ 11238 h 11238"/>
                <a:gd name="connsiteX6" fmla="*/ 4527 w 10104"/>
                <a:gd name="connsiteY6" fmla="*/ 11201 h 11238"/>
                <a:gd name="connsiteX7" fmla="*/ 4792 w 10104"/>
                <a:gd name="connsiteY7" fmla="*/ 8648 h 11238"/>
                <a:gd name="connsiteX8" fmla="*/ 1942 w 10104"/>
                <a:gd name="connsiteY8" fmla="*/ 8554 h 11238"/>
                <a:gd name="connsiteX9" fmla="*/ 906 w 10104"/>
                <a:gd name="connsiteY9" fmla="*/ 7195 h 11238"/>
                <a:gd name="connsiteX10" fmla="*/ 1078 w 10104"/>
                <a:gd name="connsiteY10" fmla="*/ 6120 h 11238"/>
                <a:gd name="connsiteX11" fmla="*/ 0 w 10104"/>
                <a:gd name="connsiteY11" fmla="*/ 5917 h 11238"/>
                <a:gd name="connsiteX0" fmla="*/ 0 w 10104"/>
                <a:gd name="connsiteY0" fmla="*/ 5917 h 11238"/>
                <a:gd name="connsiteX1" fmla="*/ 1284 w 10104"/>
                <a:gd name="connsiteY1" fmla="*/ 3918 h 11238"/>
                <a:gd name="connsiteX2" fmla="*/ 2348 w 10104"/>
                <a:gd name="connsiteY2" fmla="*/ 1011 h 11238"/>
                <a:gd name="connsiteX3" fmla="*/ 8513 w 10104"/>
                <a:gd name="connsiteY3" fmla="*/ 684 h 11238"/>
                <a:gd name="connsiteX4" fmla="*/ 10064 w 10104"/>
                <a:gd name="connsiteY4" fmla="*/ 4169 h 11238"/>
                <a:gd name="connsiteX5" fmla="*/ 9361 w 10104"/>
                <a:gd name="connsiteY5" fmla="*/ 11238 h 11238"/>
                <a:gd name="connsiteX6" fmla="*/ 4877 w 10104"/>
                <a:gd name="connsiteY6" fmla="*/ 11238 h 11238"/>
                <a:gd name="connsiteX7" fmla="*/ 4792 w 10104"/>
                <a:gd name="connsiteY7" fmla="*/ 8648 h 11238"/>
                <a:gd name="connsiteX8" fmla="*/ 1942 w 10104"/>
                <a:gd name="connsiteY8" fmla="*/ 8554 h 11238"/>
                <a:gd name="connsiteX9" fmla="*/ 906 w 10104"/>
                <a:gd name="connsiteY9" fmla="*/ 7195 h 11238"/>
                <a:gd name="connsiteX10" fmla="*/ 1078 w 10104"/>
                <a:gd name="connsiteY10" fmla="*/ 6120 h 11238"/>
                <a:gd name="connsiteX11" fmla="*/ 0 w 10104"/>
                <a:gd name="connsiteY11" fmla="*/ 5917 h 11238"/>
                <a:gd name="connsiteX0" fmla="*/ 0 w 10104"/>
                <a:gd name="connsiteY0" fmla="*/ 5917 h 11238"/>
                <a:gd name="connsiteX1" fmla="*/ 1284 w 10104"/>
                <a:gd name="connsiteY1" fmla="*/ 3918 h 11238"/>
                <a:gd name="connsiteX2" fmla="*/ 2348 w 10104"/>
                <a:gd name="connsiteY2" fmla="*/ 1011 h 11238"/>
                <a:gd name="connsiteX3" fmla="*/ 8513 w 10104"/>
                <a:gd name="connsiteY3" fmla="*/ 684 h 11238"/>
                <a:gd name="connsiteX4" fmla="*/ 10064 w 10104"/>
                <a:gd name="connsiteY4" fmla="*/ 4169 h 11238"/>
                <a:gd name="connsiteX5" fmla="*/ 9361 w 10104"/>
                <a:gd name="connsiteY5" fmla="*/ 11238 h 11238"/>
                <a:gd name="connsiteX6" fmla="*/ 4877 w 10104"/>
                <a:gd name="connsiteY6" fmla="*/ 11238 h 11238"/>
                <a:gd name="connsiteX7" fmla="*/ 4792 w 10104"/>
                <a:gd name="connsiteY7" fmla="*/ 8648 h 11238"/>
                <a:gd name="connsiteX8" fmla="*/ 1942 w 10104"/>
                <a:gd name="connsiteY8" fmla="*/ 8554 h 11238"/>
                <a:gd name="connsiteX9" fmla="*/ 906 w 10104"/>
                <a:gd name="connsiteY9" fmla="*/ 7195 h 11238"/>
                <a:gd name="connsiteX10" fmla="*/ 1078 w 10104"/>
                <a:gd name="connsiteY10" fmla="*/ 6120 h 11238"/>
                <a:gd name="connsiteX11" fmla="*/ 0 w 10104"/>
                <a:gd name="connsiteY11" fmla="*/ 5917 h 11238"/>
                <a:gd name="connsiteX0" fmla="*/ 0 w 10104"/>
                <a:gd name="connsiteY0" fmla="*/ 5917 h 11257"/>
                <a:gd name="connsiteX1" fmla="*/ 1284 w 10104"/>
                <a:gd name="connsiteY1" fmla="*/ 3918 h 11257"/>
                <a:gd name="connsiteX2" fmla="*/ 2348 w 10104"/>
                <a:gd name="connsiteY2" fmla="*/ 1011 h 11257"/>
                <a:gd name="connsiteX3" fmla="*/ 8513 w 10104"/>
                <a:gd name="connsiteY3" fmla="*/ 684 h 11257"/>
                <a:gd name="connsiteX4" fmla="*/ 10064 w 10104"/>
                <a:gd name="connsiteY4" fmla="*/ 4169 h 11257"/>
                <a:gd name="connsiteX5" fmla="*/ 9361 w 10104"/>
                <a:gd name="connsiteY5" fmla="*/ 11238 h 11257"/>
                <a:gd name="connsiteX6" fmla="*/ 4644 w 10104"/>
                <a:gd name="connsiteY6" fmla="*/ 11257 h 11257"/>
                <a:gd name="connsiteX7" fmla="*/ 4792 w 10104"/>
                <a:gd name="connsiteY7" fmla="*/ 8648 h 11257"/>
                <a:gd name="connsiteX8" fmla="*/ 1942 w 10104"/>
                <a:gd name="connsiteY8" fmla="*/ 8554 h 11257"/>
                <a:gd name="connsiteX9" fmla="*/ 906 w 10104"/>
                <a:gd name="connsiteY9" fmla="*/ 7195 h 11257"/>
                <a:gd name="connsiteX10" fmla="*/ 1078 w 10104"/>
                <a:gd name="connsiteY10" fmla="*/ 6120 h 11257"/>
                <a:gd name="connsiteX11" fmla="*/ 0 w 10104"/>
                <a:gd name="connsiteY11" fmla="*/ 5917 h 11257"/>
                <a:gd name="connsiteX0" fmla="*/ 0 w 10104"/>
                <a:gd name="connsiteY0" fmla="*/ 5917 h 11257"/>
                <a:gd name="connsiteX1" fmla="*/ 1284 w 10104"/>
                <a:gd name="connsiteY1" fmla="*/ 3918 h 11257"/>
                <a:gd name="connsiteX2" fmla="*/ 2348 w 10104"/>
                <a:gd name="connsiteY2" fmla="*/ 1011 h 11257"/>
                <a:gd name="connsiteX3" fmla="*/ 8513 w 10104"/>
                <a:gd name="connsiteY3" fmla="*/ 684 h 11257"/>
                <a:gd name="connsiteX4" fmla="*/ 10064 w 10104"/>
                <a:gd name="connsiteY4" fmla="*/ 4169 h 11257"/>
                <a:gd name="connsiteX5" fmla="*/ 9361 w 10104"/>
                <a:gd name="connsiteY5" fmla="*/ 11238 h 11257"/>
                <a:gd name="connsiteX6" fmla="*/ 4644 w 10104"/>
                <a:gd name="connsiteY6" fmla="*/ 11257 h 11257"/>
                <a:gd name="connsiteX7" fmla="*/ 4792 w 10104"/>
                <a:gd name="connsiteY7" fmla="*/ 8648 h 11257"/>
                <a:gd name="connsiteX8" fmla="*/ 1942 w 10104"/>
                <a:gd name="connsiteY8" fmla="*/ 8554 h 11257"/>
                <a:gd name="connsiteX9" fmla="*/ 906 w 10104"/>
                <a:gd name="connsiteY9" fmla="*/ 7195 h 11257"/>
                <a:gd name="connsiteX10" fmla="*/ 1078 w 10104"/>
                <a:gd name="connsiteY10" fmla="*/ 6120 h 11257"/>
                <a:gd name="connsiteX11" fmla="*/ 0 w 10104"/>
                <a:gd name="connsiteY11" fmla="*/ 5917 h 11257"/>
                <a:gd name="connsiteX0" fmla="*/ 0 w 10104"/>
                <a:gd name="connsiteY0" fmla="*/ 5917 h 11238"/>
                <a:gd name="connsiteX1" fmla="*/ 1284 w 10104"/>
                <a:gd name="connsiteY1" fmla="*/ 3918 h 11238"/>
                <a:gd name="connsiteX2" fmla="*/ 2348 w 10104"/>
                <a:gd name="connsiteY2" fmla="*/ 1011 h 11238"/>
                <a:gd name="connsiteX3" fmla="*/ 8513 w 10104"/>
                <a:gd name="connsiteY3" fmla="*/ 684 h 11238"/>
                <a:gd name="connsiteX4" fmla="*/ 10064 w 10104"/>
                <a:gd name="connsiteY4" fmla="*/ 4169 h 11238"/>
                <a:gd name="connsiteX5" fmla="*/ 9361 w 10104"/>
                <a:gd name="connsiteY5" fmla="*/ 11238 h 11238"/>
                <a:gd name="connsiteX6" fmla="*/ 4947 w 10104"/>
                <a:gd name="connsiteY6" fmla="*/ 10868 h 11238"/>
                <a:gd name="connsiteX7" fmla="*/ 4792 w 10104"/>
                <a:gd name="connsiteY7" fmla="*/ 8648 h 11238"/>
                <a:gd name="connsiteX8" fmla="*/ 1942 w 10104"/>
                <a:gd name="connsiteY8" fmla="*/ 8554 h 11238"/>
                <a:gd name="connsiteX9" fmla="*/ 906 w 10104"/>
                <a:gd name="connsiteY9" fmla="*/ 7195 h 11238"/>
                <a:gd name="connsiteX10" fmla="*/ 1078 w 10104"/>
                <a:gd name="connsiteY10" fmla="*/ 6120 h 11238"/>
                <a:gd name="connsiteX11" fmla="*/ 0 w 10104"/>
                <a:gd name="connsiteY11" fmla="*/ 5917 h 11238"/>
                <a:gd name="connsiteX0" fmla="*/ 0 w 10104"/>
                <a:gd name="connsiteY0" fmla="*/ 5917 h 11238"/>
                <a:gd name="connsiteX1" fmla="*/ 1284 w 10104"/>
                <a:gd name="connsiteY1" fmla="*/ 3918 h 11238"/>
                <a:gd name="connsiteX2" fmla="*/ 2348 w 10104"/>
                <a:gd name="connsiteY2" fmla="*/ 1011 h 11238"/>
                <a:gd name="connsiteX3" fmla="*/ 8513 w 10104"/>
                <a:gd name="connsiteY3" fmla="*/ 684 h 11238"/>
                <a:gd name="connsiteX4" fmla="*/ 10064 w 10104"/>
                <a:gd name="connsiteY4" fmla="*/ 4169 h 11238"/>
                <a:gd name="connsiteX5" fmla="*/ 9361 w 10104"/>
                <a:gd name="connsiteY5" fmla="*/ 11238 h 11238"/>
                <a:gd name="connsiteX6" fmla="*/ 4714 w 10104"/>
                <a:gd name="connsiteY6" fmla="*/ 10683 h 11238"/>
                <a:gd name="connsiteX7" fmla="*/ 4792 w 10104"/>
                <a:gd name="connsiteY7" fmla="*/ 8648 h 11238"/>
                <a:gd name="connsiteX8" fmla="*/ 1942 w 10104"/>
                <a:gd name="connsiteY8" fmla="*/ 8554 h 11238"/>
                <a:gd name="connsiteX9" fmla="*/ 906 w 10104"/>
                <a:gd name="connsiteY9" fmla="*/ 7195 h 11238"/>
                <a:gd name="connsiteX10" fmla="*/ 1078 w 10104"/>
                <a:gd name="connsiteY10" fmla="*/ 6120 h 11238"/>
                <a:gd name="connsiteX11" fmla="*/ 0 w 10104"/>
                <a:gd name="connsiteY11" fmla="*/ 5917 h 11238"/>
                <a:gd name="connsiteX0" fmla="*/ 0 w 10104"/>
                <a:gd name="connsiteY0" fmla="*/ 5917 h 11238"/>
                <a:gd name="connsiteX1" fmla="*/ 1284 w 10104"/>
                <a:gd name="connsiteY1" fmla="*/ 3918 h 11238"/>
                <a:gd name="connsiteX2" fmla="*/ 2348 w 10104"/>
                <a:gd name="connsiteY2" fmla="*/ 1011 h 11238"/>
                <a:gd name="connsiteX3" fmla="*/ 8513 w 10104"/>
                <a:gd name="connsiteY3" fmla="*/ 684 h 11238"/>
                <a:gd name="connsiteX4" fmla="*/ 10064 w 10104"/>
                <a:gd name="connsiteY4" fmla="*/ 4169 h 11238"/>
                <a:gd name="connsiteX5" fmla="*/ 9361 w 10104"/>
                <a:gd name="connsiteY5" fmla="*/ 11238 h 11238"/>
                <a:gd name="connsiteX6" fmla="*/ 4714 w 10104"/>
                <a:gd name="connsiteY6" fmla="*/ 10683 h 11238"/>
                <a:gd name="connsiteX7" fmla="*/ 4792 w 10104"/>
                <a:gd name="connsiteY7" fmla="*/ 8648 h 11238"/>
                <a:gd name="connsiteX8" fmla="*/ 1942 w 10104"/>
                <a:gd name="connsiteY8" fmla="*/ 8554 h 11238"/>
                <a:gd name="connsiteX9" fmla="*/ 906 w 10104"/>
                <a:gd name="connsiteY9" fmla="*/ 7288 h 11238"/>
                <a:gd name="connsiteX10" fmla="*/ 1078 w 10104"/>
                <a:gd name="connsiteY10" fmla="*/ 6120 h 11238"/>
                <a:gd name="connsiteX11" fmla="*/ 0 w 10104"/>
                <a:gd name="connsiteY11" fmla="*/ 5917 h 11238"/>
                <a:gd name="connsiteX0" fmla="*/ 0 w 10104"/>
                <a:gd name="connsiteY0" fmla="*/ 5917 h 11238"/>
                <a:gd name="connsiteX1" fmla="*/ 1284 w 10104"/>
                <a:gd name="connsiteY1" fmla="*/ 3918 h 11238"/>
                <a:gd name="connsiteX2" fmla="*/ 2348 w 10104"/>
                <a:gd name="connsiteY2" fmla="*/ 1011 h 11238"/>
                <a:gd name="connsiteX3" fmla="*/ 8513 w 10104"/>
                <a:gd name="connsiteY3" fmla="*/ 684 h 11238"/>
                <a:gd name="connsiteX4" fmla="*/ 10064 w 10104"/>
                <a:gd name="connsiteY4" fmla="*/ 4169 h 11238"/>
                <a:gd name="connsiteX5" fmla="*/ 9361 w 10104"/>
                <a:gd name="connsiteY5" fmla="*/ 11238 h 11238"/>
                <a:gd name="connsiteX6" fmla="*/ 4714 w 10104"/>
                <a:gd name="connsiteY6" fmla="*/ 10683 h 11238"/>
                <a:gd name="connsiteX7" fmla="*/ 4792 w 10104"/>
                <a:gd name="connsiteY7" fmla="*/ 8648 h 11238"/>
                <a:gd name="connsiteX8" fmla="*/ 1942 w 10104"/>
                <a:gd name="connsiteY8" fmla="*/ 8554 h 11238"/>
                <a:gd name="connsiteX9" fmla="*/ 906 w 10104"/>
                <a:gd name="connsiteY9" fmla="*/ 7288 h 11238"/>
                <a:gd name="connsiteX10" fmla="*/ 1078 w 10104"/>
                <a:gd name="connsiteY10" fmla="*/ 6120 h 11238"/>
                <a:gd name="connsiteX11" fmla="*/ 0 w 10104"/>
                <a:gd name="connsiteY11" fmla="*/ 5917 h 11238"/>
                <a:gd name="connsiteX0" fmla="*/ 0 w 10104"/>
                <a:gd name="connsiteY0" fmla="*/ 5917 h 10683"/>
                <a:gd name="connsiteX1" fmla="*/ 1284 w 10104"/>
                <a:gd name="connsiteY1" fmla="*/ 3918 h 10683"/>
                <a:gd name="connsiteX2" fmla="*/ 2348 w 10104"/>
                <a:gd name="connsiteY2" fmla="*/ 1011 h 10683"/>
                <a:gd name="connsiteX3" fmla="*/ 8513 w 10104"/>
                <a:gd name="connsiteY3" fmla="*/ 684 h 10683"/>
                <a:gd name="connsiteX4" fmla="*/ 10064 w 10104"/>
                <a:gd name="connsiteY4" fmla="*/ 4169 h 10683"/>
                <a:gd name="connsiteX5" fmla="*/ 9244 w 10104"/>
                <a:gd name="connsiteY5" fmla="*/ 10645 h 10683"/>
                <a:gd name="connsiteX6" fmla="*/ 4714 w 10104"/>
                <a:gd name="connsiteY6" fmla="*/ 10683 h 10683"/>
                <a:gd name="connsiteX7" fmla="*/ 4792 w 10104"/>
                <a:gd name="connsiteY7" fmla="*/ 8648 h 10683"/>
                <a:gd name="connsiteX8" fmla="*/ 1942 w 10104"/>
                <a:gd name="connsiteY8" fmla="*/ 8554 h 10683"/>
                <a:gd name="connsiteX9" fmla="*/ 906 w 10104"/>
                <a:gd name="connsiteY9" fmla="*/ 7288 h 10683"/>
                <a:gd name="connsiteX10" fmla="*/ 1078 w 10104"/>
                <a:gd name="connsiteY10" fmla="*/ 6120 h 10683"/>
                <a:gd name="connsiteX11" fmla="*/ 0 w 10104"/>
                <a:gd name="connsiteY11" fmla="*/ 5917 h 10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04" h="10683">
                  <a:moveTo>
                    <a:pt x="0" y="5917"/>
                  </a:moveTo>
                  <a:cubicBezTo>
                    <a:pt x="0" y="5917"/>
                    <a:pt x="893" y="4736"/>
                    <a:pt x="1284" y="3918"/>
                  </a:cubicBezTo>
                  <a:cubicBezTo>
                    <a:pt x="1675" y="3100"/>
                    <a:pt x="1260" y="1865"/>
                    <a:pt x="2348" y="1011"/>
                  </a:cubicBezTo>
                  <a:cubicBezTo>
                    <a:pt x="3386" y="196"/>
                    <a:pt x="5704" y="-621"/>
                    <a:pt x="8513" y="684"/>
                  </a:cubicBezTo>
                  <a:cubicBezTo>
                    <a:pt x="9788" y="1570"/>
                    <a:pt x="10254" y="2244"/>
                    <a:pt x="10064" y="4169"/>
                  </a:cubicBezTo>
                  <a:cubicBezTo>
                    <a:pt x="9841" y="4874"/>
                    <a:pt x="8294" y="6869"/>
                    <a:pt x="9244" y="10645"/>
                  </a:cubicBezTo>
                  <a:lnTo>
                    <a:pt x="4714" y="10683"/>
                  </a:lnTo>
                  <a:cubicBezTo>
                    <a:pt x="4732" y="9477"/>
                    <a:pt x="4690" y="9142"/>
                    <a:pt x="4792" y="8648"/>
                  </a:cubicBezTo>
                  <a:cubicBezTo>
                    <a:pt x="4171" y="8580"/>
                    <a:pt x="2244" y="8629"/>
                    <a:pt x="1942" y="8554"/>
                  </a:cubicBezTo>
                  <a:cubicBezTo>
                    <a:pt x="1784" y="8517"/>
                    <a:pt x="851" y="8296"/>
                    <a:pt x="906" y="7288"/>
                  </a:cubicBezTo>
                  <a:cubicBezTo>
                    <a:pt x="906" y="6949"/>
                    <a:pt x="1061" y="6560"/>
                    <a:pt x="1078" y="6120"/>
                  </a:cubicBezTo>
                  <a:cubicBezTo>
                    <a:pt x="538" y="6031"/>
                    <a:pt x="0" y="5917"/>
                    <a:pt x="0" y="5917"/>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椭圆 36"/>
            <p:cNvSpPr/>
            <p:nvPr/>
          </p:nvSpPr>
          <p:spPr>
            <a:xfrm>
              <a:off x="4863008" y="1981199"/>
              <a:ext cx="2966397" cy="2966397"/>
            </a:xfrm>
            <a:prstGeom prst="ellipse">
              <a:avLst/>
            </a:prstGeom>
            <a:noFill/>
            <a:ln w="19050">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组合 42"/>
            <p:cNvGrpSpPr/>
            <p:nvPr/>
          </p:nvGrpSpPr>
          <p:grpSpPr>
            <a:xfrm rot="16200000">
              <a:off x="4731971" y="1644786"/>
              <a:ext cx="3164391" cy="3633147"/>
              <a:chOff x="4910727" y="1419224"/>
              <a:chExt cx="3164391" cy="3633147"/>
            </a:xfrm>
          </p:grpSpPr>
          <p:sp>
            <p:nvSpPr>
              <p:cNvPr id="38" name="椭圆 37"/>
              <p:cNvSpPr/>
              <p:nvPr/>
            </p:nvSpPr>
            <p:spPr>
              <a:xfrm>
                <a:off x="6188549" y="1419224"/>
                <a:ext cx="666750" cy="666750"/>
              </a:xfrm>
              <a:prstGeom prst="ellipse">
                <a:avLst/>
              </a:prstGeom>
              <a:solidFill>
                <a:schemeClr val="bg1">
                  <a:lumMod val="95000"/>
                </a:schemeClr>
              </a:solidFill>
              <a:ln>
                <a:solidFill>
                  <a:srgbClr val="D71318"/>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ïṩļidê"/>
              <p:cNvSpPr/>
              <p:nvPr/>
            </p:nvSpPr>
            <p:spPr>
              <a:xfrm rot="5400000">
                <a:off x="6200702" y="1419224"/>
                <a:ext cx="654596" cy="666749"/>
              </a:xfrm>
              <a:prstGeom prst="rect">
                <a:avLst/>
              </a:prstGeom>
            </p:spPr>
            <p:txBody>
              <a:bodyPr wrap="square" lIns="91440" tIns="45720" rIns="91440" bIns="45720" anchor="ctr">
                <a:normAutofit/>
              </a:bodyPr>
              <a:lstStyle/>
              <a:p>
                <a:pPr algn="ctr"/>
                <a:r>
                  <a:rPr lang="en-US" altLang="zh-CN" sz="2400" dirty="0">
                    <a:solidFill>
                      <a:schemeClr val="bg1">
                        <a:lumMod val="75000"/>
                      </a:schemeClr>
                    </a:solidFill>
                    <a:effectLst/>
                    <a:latin typeface="Impact" panose="020B0806030902050204" pitchFamily="34" charset="0"/>
                  </a:rPr>
                  <a:t>01</a:t>
                </a:r>
              </a:p>
            </p:txBody>
          </p:sp>
          <p:grpSp>
            <p:nvGrpSpPr>
              <p:cNvPr id="40" name="组合 39"/>
              <p:cNvGrpSpPr/>
              <p:nvPr/>
            </p:nvGrpSpPr>
            <p:grpSpPr>
              <a:xfrm>
                <a:off x="4925276" y="3823646"/>
                <a:ext cx="3085923" cy="666750"/>
                <a:chOff x="3775452" y="4385621"/>
                <a:chExt cx="3085923" cy="666750"/>
              </a:xfrm>
            </p:grpSpPr>
            <p:sp>
              <p:nvSpPr>
                <p:cNvPr id="63" name="椭圆 62"/>
                <p:cNvSpPr/>
                <p:nvPr/>
              </p:nvSpPr>
              <p:spPr>
                <a:xfrm>
                  <a:off x="6188549" y="4385621"/>
                  <a:ext cx="666750" cy="666750"/>
                </a:xfrm>
                <a:prstGeom prst="ellipse">
                  <a:avLst/>
                </a:prstGeom>
                <a:solidFill>
                  <a:schemeClr val="bg1">
                    <a:lumMod val="95000"/>
                  </a:schemeClr>
                </a:solidFill>
                <a:ln>
                  <a:solidFill>
                    <a:srgbClr val="D71318"/>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ïṩļidê"/>
                <p:cNvSpPr/>
                <p:nvPr/>
              </p:nvSpPr>
              <p:spPr>
                <a:xfrm rot="5400000">
                  <a:off x="6200703" y="4385621"/>
                  <a:ext cx="654596" cy="666749"/>
                </a:xfrm>
                <a:prstGeom prst="rect">
                  <a:avLst/>
                </a:prstGeom>
              </p:spPr>
              <p:txBody>
                <a:bodyPr wrap="square" lIns="91440" tIns="45720" rIns="91440" bIns="45720" anchor="ctr">
                  <a:normAutofit/>
                </a:bodyPr>
                <a:lstStyle/>
                <a:p>
                  <a:pPr algn="ctr"/>
                  <a:r>
                    <a:rPr lang="en-US" altLang="zh-CN" sz="2400" dirty="0">
                      <a:solidFill>
                        <a:schemeClr val="bg1">
                          <a:lumMod val="75000"/>
                        </a:schemeClr>
                      </a:solidFill>
                      <a:effectLst/>
                      <a:latin typeface="Impact" panose="020B0806030902050204" pitchFamily="34" charset="0"/>
                    </a:rPr>
                    <a:t>03</a:t>
                  </a:r>
                </a:p>
              </p:txBody>
            </p:sp>
            <p:sp>
              <p:nvSpPr>
                <p:cNvPr id="82" name="椭圆 81"/>
                <p:cNvSpPr/>
                <p:nvPr/>
              </p:nvSpPr>
              <p:spPr>
                <a:xfrm>
                  <a:off x="3775452" y="4385621"/>
                  <a:ext cx="666750" cy="666750"/>
                </a:xfrm>
                <a:prstGeom prst="ellipse">
                  <a:avLst/>
                </a:prstGeom>
                <a:solidFill>
                  <a:schemeClr val="bg1">
                    <a:lumMod val="95000"/>
                  </a:schemeClr>
                </a:solidFill>
                <a:ln>
                  <a:solidFill>
                    <a:srgbClr val="D71318"/>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ïṩļidê"/>
                <p:cNvSpPr/>
                <p:nvPr/>
              </p:nvSpPr>
              <p:spPr>
                <a:xfrm rot="5400000">
                  <a:off x="3787606" y="4385621"/>
                  <a:ext cx="654596" cy="666749"/>
                </a:xfrm>
                <a:prstGeom prst="rect">
                  <a:avLst/>
                </a:prstGeom>
              </p:spPr>
              <p:txBody>
                <a:bodyPr wrap="square" lIns="91440" tIns="45720" rIns="91440" bIns="45720" anchor="ctr">
                  <a:normAutofit/>
                </a:bodyPr>
                <a:lstStyle/>
                <a:p>
                  <a:pPr algn="ctr"/>
                  <a:r>
                    <a:rPr lang="en-US" altLang="zh-CN" sz="2400" dirty="0">
                      <a:solidFill>
                        <a:schemeClr val="bg1">
                          <a:lumMod val="75000"/>
                        </a:schemeClr>
                      </a:solidFill>
                      <a:effectLst/>
                      <a:latin typeface="Impact" panose="020B0806030902050204" pitchFamily="34" charset="0"/>
                    </a:rPr>
                    <a:t>05</a:t>
                  </a:r>
                </a:p>
              </p:txBody>
            </p:sp>
          </p:grpSp>
          <p:grpSp>
            <p:nvGrpSpPr>
              <p:cNvPr id="41" name="组合 40"/>
              <p:cNvGrpSpPr/>
              <p:nvPr/>
            </p:nvGrpSpPr>
            <p:grpSpPr>
              <a:xfrm>
                <a:off x="6200703" y="4385621"/>
                <a:ext cx="672826" cy="666750"/>
                <a:chOff x="4699274" y="2901154"/>
                <a:chExt cx="672826" cy="666750"/>
              </a:xfrm>
            </p:grpSpPr>
            <p:sp>
              <p:nvSpPr>
                <p:cNvPr id="71" name="椭圆 70"/>
                <p:cNvSpPr/>
                <p:nvPr/>
              </p:nvSpPr>
              <p:spPr>
                <a:xfrm>
                  <a:off x="4699274" y="2901154"/>
                  <a:ext cx="666750" cy="666750"/>
                </a:xfrm>
                <a:prstGeom prst="ellipse">
                  <a:avLst/>
                </a:prstGeom>
                <a:solidFill>
                  <a:schemeClr val="bg1">
                    <a:lumMod val="95000"/>
                  </a:schemeClr>
                </a:solidFill>
                <a:ln>
                  <a:solidFill>
                    <a:srgbClr val="D71318"/>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ïṩļidê"/>
                <p:cNvSpPr/>
                <p:nvPr/>
              </p:nvSpPr>
              <p:spPr>
                <a:xfrm rot="5400000">
                  <a:off x="4711428" y="2901155"/>
                  <a:ext cx="654596" cy="666749"/>
                </a:xfrm>
                <a:prstGeom prst="rect">
                  <a:avLst/>
                </a:prstGeom>
              </p:spPr>
              <p:txBody>
                <a:bodyPr wrap="square" lIns="91440" tIns="45720" rIns="91440" bIns="45720" anchor="ctr">
                  <a:normAutofit/>
                </a:bodyPr>
                <a:lstStyle/>
                <a:p>
                  <a:pPr algn="ctr"/>
                  <a:r>
                    <a:rPr lang="en-US" altLang="zh-CN" sz="2400" dirty="0">
                      <a:solidFill>
                        <a:schemeClr val="bg1">
                          <a:lumMod val="75000"/>
                        </a:schemeClr>
                      </a:solidFill>
                      <a:effectLst/>
                      <a:latin typeface="Impact" panose="020B0806030902050204" pitchFamily="34" charset="0"/>
                    </a:rPr>
                    <a:t>04</a:t>
                  </a:r>
                </a:p>
              </p:txBody>
            </p:sp>
          </p:grpSp>
          <p:grpSp>
            <p:nvGrpSpPr>
              <p:cNvPr id="39" name="组合 38"/>
              <p:cNvGrpSpPr/>
              <p:nvPr/>
            </p:nvGrpSpPr>
            <p:grpSpPr>
              <a:xfrm>
                <a:off x="4910727" y="2234404"/>
                <a:ext cx="3164391" cy="666750"/>
                <a:chOff x="5152490" y="2901154"/>
                <a:chExt cx="3164391" cy="666750"/>
              </a:xfrm>
            </p:grpSpPr>
            <p:sp>
              <p:nvSpPr>
                <p:cNvPr id="73" name="椭圆 72"/>
                <p:cNvSpPr/>
                <p:nvPr/>
              </p:nvSpPr>
              <p:spPr>
                <a:xfrm>
                  <a:off x="7644055" y="2901154"/>
                  <a:ext cx="666750" cy="666750"/>
                </a:xfrm>
                <a:prstGeom prst="ellipse">
                  <a:avLst/>
                </a:prstGeom>
                <a:solidFill>
                  <a:schemeClr val="bg1">
                    <a:lumMod val="95000"/>
                  </a:schemeClr>
                </a:solidFill>
                <a:ln>
                  <a:solidFill>
                    <a:srgbClr val="D71318"/>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ïṩļidê"/>
                <p:cNvSpPr/>
                <p:nvPr/>
              </p:nvSpPr>
              <p:spPr>
                <a:xfrm rot="5400000">
                  <a:off x="7656209" y="2901154"/>
                  <a:ext cx="654596" cy="666749"/>
                </a:xfrm>
                <a:prstGeom prst="rect">
                  <a:avLst/>
                </a:prstGeom>
              </p:spPr>
              <p:txBody>
                <a:bodyPr wrap="square" lIns="91440" tIns="45720" rIns="91440" bIns="45720" anchor="ctr">
                  <a:normAutofit/>
                </a:bodyPr>
                <a:lstStyle/>
                <a:p>
                  <a:pPr algn="ctr"/>
                  <a:r>
                    <a:rPr lang="en-US" altLang="zh-CN" sz="2400" dirty="0">
                      <a:solidFill>
                        <a:schemeClr val="bg1">
                          <a:lumMod val="75000"/>
                        </a:schemeClr>
                      </a:solidFill>
                      <a:effectLst/>
                      <a:latin typeface="Impact" panose="020B0806030902050204" pitchFamily="34" charset="0"/>
                    </a:rPr>
                    <a:t>02</a:t>
                  </a:r>
                </a:p>
              </p:txBody>
            </p:sp>
            <p:sp>
              <p:nvSpPr>
                <p:cNvPr id="84" name="椭圆 83"/>
                <p:cNvSpPr/>
                <p:nvPr/>
              </p:nvSpPr>
              <p:spPr>
                <a:xfrm>
                  <a:off x="5152490" y="2901154"/>
                  <a:ext cx="666750" cy="666750"/>
                </a:xfrm>
                <a:prstGeom prst="ellipse">
                  <a:avLst/>
                </a:prstGeom>
                <a:solidFill>
                  <a:schemeClr val="bg1">
                    <a:lumMod val="95000"/>
                  </a:schemeClr>
                </a:solidFill>
                <a:ln>
                  <a:solidFill>
                    <a:srgbClr val="D71318"/>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ïṩļidê"/>
                <p:cNvSpPr/>
                <p:nvPr/>
              </p:nvSpPr>
              <p:spPr>
                <a:xfrm rot="5400000">
                  <a:off x="5164644" y="2901154"/>
                  <a:ext cx="654596" cy="666749"/>
                </a:xfrm>
                <a:prstGeom prst="rect">
                  <a:avLst/>
                </a:prstGeom>
              </p:spPr>
              <p:txBody>
                <a:bodyPr wrap="square" lIns="91440" tIns="45720" rIns="91440" bIns="45720" anchor="ctr">
                  <a:normAutofit/>
                </a:bodyPr>
                <a:lstStyle/>
                <a:p>
                  <a:pPr algn="ctr"/>
                  <a:r>
                    <a:rPr lang="en-US" altLang="zh-CN" sz="2400" dirty="0">
                      <a:solidFill>
                        <a:schemeClr val="bg1">
                          <a:lumMod val="75000"/>
                        </a:schemeClr>
                      </a:solidFill>
                      <a:effectLst/>
                      <a:latin typeface="Impact" panose="020B0806030902050204" pitchFamily="34" charset="0"/>
                    </a:rPr>
                    <a:t>06</a:t>
                  </a:r>
                </a:p>
              </p:txBody>
            </p:sp>
          </p:grpSp>
        </p:grpSp>
        <p:sp>
          <p:nvSpPr>
            <p:cNvPr id="14" name="iṩľîḓê">
              <a:extLst>
                <a:ext uri="{FF2B5EF4-FFF2-40B4-BE49-F238E27FC236}">
                  <a16:creationId xmlns:a16="http://schemas.microsoft.com/office/drawing/2014/main" id="{896ABAC9-F11D-4FB7-A5CF-01DF4A22EB7C}"/>
                </a:ext>
              </a:extLst>
            </p:cNvPr>
            <p:cNvSpPr txBox="1"/>
            <p:nvPr/>
          </p:nvSpPr>
          <p:spPr>
            <a:xfrm>
              <a:off x="2560415" y="2017908"/>
              <a:ext cx="2597851" cy="623269"/>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15" name="ísḻídê">
              <a:extLst>
                <a:ext uri="{FF2B5EF4-FFF2-40B4-BE49-F238E27FC236}">
                  <a16:creationId xmlns:a16="http://schemas.microsoft.com/office/drawing/2014/main" id="{999D2D52-75B2-4811-B249-CDFBB6E5B083}"/>
                </a:ext>
              </a:extLst>
            </p:cNvPr>
            <p:cNvSpPr/>
            <p:nvPr/>
          </p:nvSpPr>
          <p:spPr>
            <a:xfrm>
              <a:off x="2560415" y="1757607"/>
              <a:ext cx="2597851" cy="26030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sp>
          <p:nvSpPr>
            <p:cNvPr id="86" name="iṩľîḓê">
              <a:extLst>
                <a:ext uri="{FF2B5EF4-FFF2-40B4-BE49-F238E27FC236}">
                  <a16:creationId xmlns:a16="http://schemas.microsoft.com/office/drawing/2014/main" id="{896ABAC9-F11D-4FB7-A5CF-01DF4A22EB7C}"/>
                </a:ext>
              </a:extLst>
            </p:cNvPr>
            <p:cNvSpPr txBox="1"/>
            <p:nvPr/>
          </p:nvSpPr>
          <p:spPr>
            <a:xfrm>
              <a:off x="1731012" y="3341053"/>
              <a:ext cx="2597851" cy="623269"/>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87" name="ísḻídê">
              <a:extLst>
                <a:ext uri="{FF2B5EF4-FFF2-40B4-BE49-F238E27FC236}">
                  <a16:creationId xmlns:a16="http://schemas.microsoft.com/office/drawing/2014/main" id="{999D2D52-75B2-4811-B249-CDFBB6E5B083}"/>
                </a:ext>
              </a:extLst>
            </p:cNvPr>
            <p:cNvSpPr/>
            <p:nvPr/>
          </p:nvSpPr>
          <p:spPr>
            <a:xfrm>
              <a:off x="1731012" y="3080752"/>
              <a:ext cx="2597851" cy="26030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sp>
          <p:nvSpPr>
            <p:cNvPr id="88" name="iṩľîḓê">
              <a:extLst>
                <a:ext uri="{FF2B5EF4-FFF2-40B4-BE49-F238E27FC236}">
                  <a16:creationId xmlns:a16="http://schemas.microsoft.com/office/drawing/2014/main" id="{896ABAC9-F11D-4FB7-A5CF-01DF4A22EB7C}"/>
                </a:ext>
              </a:extLst>
            </p:cNvPr>
            <p:cNvSpPr txBox="1"/>
            <p:nvPr/>
          </p:nvSpPr>
          <p:spPr>
            <a:xfrm>
              <a:off x="2568224" y="4616480"/>
              <a:ext cx="2597851" cy="623269"/>
            </a:xfrm>
            <a:prstGeom prst="rect">
              <a:avLst/>
            </a:prstGeom>
            <a:noFill/>
          </p:spPr>
          <p:txBody>
            <a:bodyPr wrap="square" lIns="91440" tIns="45720" rIns="91440" bIns="45720" anchor="ctr" anchorCtr="0">
              <a:normAutofit/>
            </a:bodyPr>
            <a:lstStyle/>
            <a:p>
              <a:pPr algn="r">
                <a:lnSpc>
                  <a:spcPct val="120000"/>
                </a:lnSpc>
              </a:pPr>
              <a:r>
                <a:rPr lang="en-US" altLang="zh-CN" sz="1050" dirty="0"/>
                <a:t>Copy paste fonts. Choose the only option to retain text.</a:t>
              </a:r>
              <a:endParaRPr lang="zh-CN" altLang="en-US" sz="1050" dirty="0"/>
            </a:p>
          </p:txBody>
        </p:sp>
        <p:sp>
          <p:nvSpPr>
            <p:cNvPr id="89" name="ísḻídê">
              <a:extLst>
                <a:ext uri="{FF2B5EF4-FFF2-40B4-BE49-F238E27FC236}">
                  <a16:creationId xmlns:a16="http://schemas.microsoft.com/office/drawing/2014/main" id="{999D2D52-75B2-4811-B249-CDFBB6E5B083}"/>
                </a:ext>
              </a:extLst>
            </p:cNvPr>
            <p:cNvSpPr/>
            <p:nvPr/>
          </p:nvSpPr>
          <p:spPr>
            <a:xfrm>
              <a:off x="2568224" y="4356179"/>
              <a:ext cx="2597851" cy="260301"/>
            </a:xfrm>
            <a:prstGeom prst="rect">
              <a:avLst/>
            </a:prstGeom>
          </p:spPr>
          <p:txBody>
            <a:bodyPr wrap="square" lIns="91440" tIns="45720" rIns="91440" bIns="45720">
              <a:normAutofit fontScale="70000" lnSpcReduction="20000"/>
            </a:bodyPr>
            <a:lstStyle/>
            <a:p>
              <a:pPr lvl="0" algn="r" defTabSz="914378">
                <a:defRPr/>
              </a:pPr>
              <a:r>
                <a:rPr lang="en-US" altLang="zh-CN" b="1" dirty="0"/>
                <a:t>Text here</a:t>
              </a:r>
              <a:endParaRPr lang="zh-CN" altLang="en-US" b="1" dirty="0"/>
            </a:p>
          </p:txBody>
        </p:sp>
        <p:sp>
          <p:nvSpPr>
            <p:cNvPr id="90" name="iṩľîḓê">
              <a:extLst>
                <a:ext uri="{FF2B5EF4-FFF2-40B4-BE49-F238E27FC236}">
                  <a16:creationId xmlns:a16="http://schemas.microsoft.com/office/drawing/2014/main" id="{896ABAC9-F11D-4FB7-A5CF-01DF4A22EB7C}"/>
                </a:ext>
              </a:extLst>
            </p:cNvPr>
            <p:cNvSpPr txBox="1"/>
            <p:nvPr/>
          </p:nvSpPr>
          <p:spPr>
            <a:xfrm>
              <a:off x="7689713" y="2017908"/>
              <a:ext cx="2597851" cy="623269"/>
            </a:xfrm>
            <a:prstGeom prst="rect">
              <a:avLst/>
            </a:prstGeom>
            <a:noFill/>
          </p:spPr>
          <p:txBody>
            <a:bodyPr wrap="square" lIns="91440" tIns="45720" rIns="91440" bIns="45720" anchor="ctr" anchorCtr="0">
              <a:normAutofit/>
            </a:bodyPr>
            <a:lstStyle/>
            <a:p>
              <a:pPr>
                <a:lnSpc>
                  <a:spcPct val="120000"/>
                </a:lnSpc>
              </a:pPr>
              <a:r>
                <a:rPr lang="en-US" altLang="zh-CN" sz="1050" dirty="0"/>
                <a:t>Copy paste fonts. Choose the only option to retain text.</a:t>
              </a:r>
              <a:endParaRPr lang="zh-CN" altLang="en-US" sz="1050" dirty="0"/>
            </a:p>
          </p:txBody>
        </p:sp>
        <p:sp>
          <p:nvSpPr>
            <p:cNvPr id="91" name="ísḻídê">
              <a:extLst>
                <a:ext uri="{FF2B5EF4-FFF2-40B4-BE49-F238E27FC236}">
                  <a16:creationId xmlns:a16="http://schemas.microsoft.com/office/drawing/2014/main" id="{999D2D52-75B2-4811-B249-CDFBB6E5B083}"/>
                </a:ext>
              </a:extLst>
            </p:cNvPr>
            <p:cNvSpPr/>
            <p:nvPr/>
          </p:nvSpPr>
          <p:spPr>
            <a:xfrm>
              <a:off x="7689713" y="1757607"/>
              <a:ext cx="2597851" cy="260301"/>
            </a:xfrm>
            <a:prstGeom prst="rect">
              <a:avLst/>
            </a:prstGeom>
          </p:spPr>
          <p:txBody>
            <a:bodyPr wrap="square" lIns="91440" tIns="45720" rIns="91440" bIns="45720">
              <a:normAutofit fontScale="70000" lnSpcReduction="20000"/>
            </a:bodyPr>
            <a:lstStyle/>
            <a:p>
              <a:pPr lvl="0" defTabSz="914378">
                <a:defRPr/>
              </a:pPr>
              <a:r>
                <a:rPr lang="en-US" altLang="zh-CN" b="1" dirty="0"/>
                <a:t>Text here</a:t>
              </a:r>
              <a:endParaRPr lang="zh-CN" altLang="en-US" b="1" dirty="0"/>
            </a:p>
          </p:txBody>
        </p:sp>
        <p:sp>
          <p:nvSpPr>
            <p:cNvPr id="92" name="iṩľîḓê">
              <a:extLst>
                <a:ext uri="{FF2B5EF4-FFF2-40B4-BE49-F238E27FC236}">
                  <a16:creationId xmlns:a16="http://schemas.microsoft.com/office/drawing/2014/main" id="{896ABAC9-F11D-4FB7-A5CF-01DF4A22EB7C}"/>
                </a:ext>
              </a:extLst>
            </p:cNvPr>
            <p:cNvSpPr txBox="1"/>
            <p:nvPr/>
          </p:nvSpPr>
          <p:spPr>
            <a:xfrm>
              <a:off x="8249880" y="3341053"/>
              <a:ext cx="2597851" cy="623269"/>
            </a:xfrm>
            <a:prstGeom prst="rect">
              <a:avLst/>
            </a:prstGeom>
            <a:noFill/>
          </p:spPr>
          <p:txBody>
            <a:bodyPr wrap="square" lIns="91440" tIns="45720" rIns="91440" bIns="45720" anchor="ctr" anchorCtr="0">
              <a:normAutofit/>
            </a:bodyPr>
            <a:lstStyle/>
            <a:p>
              <a:pPr>
                <a:lnSpc>
                  <a:spcPct val="120000"/>
                </a:lnSpc>
              </a:pPr>
              <a:r>
                <a:rPr lang="en-US" altLang="zh-CN" sz="1050" dirty="0"/>
                <a:t>Copy paste fonts. Choose the only option to retain text.</a:t>
              </a:r>
              <a:endParaRPr lang="zh-CN" altLang="en-US" sz="1050" dirty="0"/>
            </a:p>
          </p:txBody>
        </p:sp>
        <p:sp>
          <p:nvSpPr>
            <p:cNvPr id="93" name="ísḻídê">
              <a:extLst>
                <a:ext uri="{FF2B5EF4-FFF2-40B4-BE49-F238E27FC236}">
                  <a16:creationId xmlns:a16="http://schemas.microsoft.com/office/drawing/2014/main" id="{999D2D52-75B2-4811-B249-CDFBB6E5B083}"/>
                </a:ext>
              </a:extLst>
            </p:cNvPr>
            <p:cNvSpPr/>
            <p:nvPr/>
          </p:nvSpPr>
          <p:spPr>
            <a:xfrm>
              <a:off x="8249880" y="3080752"/>
              <a:ext cx="2597851" cy="260301"/>
            </a:xfrm>
            <a:prstGeom prst="rect">
              <a:avLst/>
            </a:prstGeom>
          </p:spPr>
          <p:txBody>
            <a:bodyPr wrap="square" lIns="91440" tIns="45720" rIns="91440" bIns="45720">
              <a:normAutofit fontScale="70000" lnSpcReduction="20000"/>
            </a:bodyPr>
            <a:lstStyle/>
            <a:p>
              <a:pPr lvl="0" defTabSz="914378">
                <a:defRPr/>
              </a:pPr>
              <a:r>
                <a:rPr lang="en-US" altLang="zh-CN" b="1" dirty="0"/>
                <a:t>Text here</a:t>
              </a:r>
              <a:endParaRPr lang="zh-CN" altLang="en-US" b="1" dirty="0"/>
            </a:p>
          </p:txBody>
        </p:sp>
        <p:sp>
          <p:nvSpPr>
            <p:cNvPr id="94" name="iṩľîḓê">
              <a:extLst>
                <a:ext uri="{FF2B5EF4-FFF2-40B4-BE49-F238E27FC236}">
                  <a16:creationId xmlns:a16="http://schemas.microsoft.com/office/drawing/2014/main" id="{896ABAC9-F11D-4FB7-A5CF-01DF4A22EB7C}"/>
                </a:ext>
              </a:extLst>
            </p:cNvPr>
            <p:cNvSpPr txBox="1"/>
            <p:nvPr/>
          </p:nvSpPr>
          <p:spPr>
            <a:xfrm>
              <a:off x="7574842" y="4616480"/>
              <a:ext cx="2597851" cy="623269"/>
            </a:xfrm>
            <a:prstGeom prst="rect">
              <a:avLst/>
            </a:prstGeom>
            <a:noFill/>
          </p:spPr>
          <p:txBody>
            <a:bodyPr wrap="square" lIns="91440" tIns="45720" rIns="91440" bIns="45720" anchor="ctr" anchorCtr="0">
              <a:normAutofit/>
            </a:bodyPr>
            <a:lstStyle/>
            <a:p>
              <a:pPr>
                <a:lnSpc>
                  <a:spcPct val="120000"/>
                </a:lnSpc>
              </a:pPr>
              <a:r>
                <a:rPr lang="en-US" altLang="zh-CN" sz="1050" dirty="0"/>
                <a:t>Copy paste fonts. Choose the only option to retain text.</a:t>
              </a:r>
              <a:endParaRPr lang="zh-CN" altLang="en-US" sz="1050" dirty="0"/>
            </a:p>
          </p:txBody>
        </p:sp>
        <p:sp>
          <p:nvSpPr>
            <p:cNvPr id="95" name="ísḻídê">
              <a:extLst>
                <a:ext uri="{FF2B5EF4-FFF2-40B4-BE49-F238E27FC236}">
                  <a16:creationId xmlns:a16="http://schemas.microsoft.com/office/drawing/2014/main" id="{999D2D52-75B2-4811-B249-CDFBB6E5B083}"/>
                </a:ext>
              </a:extLst>
            </p:cNvPr>
            <p:cNvSpPr/>
            <p:nvPr/>
          </p:nvSpPr>
          <p:spPr>
            <a:xfrm>
              <a:off x="7574842" y="4356179"/>
              <a:ext cx="2597851" cy="260301"/>
            </a:xfrm>
            <a:prstGeom prst="rect">
              <a:avLst/>
            </a:prstGeom>
          </p:spPr>
          <p:txBody>
            <a:bodyPr wrap="square" lIns="91440" tIns="45720" rIns="91440" bIns="45720">
              <a:normAutofit fontScale="70000" lnSpcReduction="20000"/>
            </a:bodyPr>
            <a:lstStyle/>
            <a:p>
              <a:pPr lvl="0" defTabSz="914378">
                <a:defRPr/>
              </a:pPr>
              <a:r>
                <a:rPr lang="en-US" altLang="zh-CN" b="1" dirty="0"/>
                <a:t>Text here</a:t>
              </a:r>
              <a:endParaRPr lang="zh-CN" altLang="en-US" b="1" dirty="0"/>
            </a:p>
          </p:txBody>
        </p:sp>
      </p:grpSp>
      <p:sp>
        <p:nvSpPr>
          <p:cNvPr id="96" name="ísḻídê">
            <a:extLst>
              <a:ext uri="{FF2B5EF4-FFF2-40B4-BE49-F238E27FC236}">
                <a16:creationId xmlns:a16="http://schemas.microsoft.com/office/drawing/2014/main" id="{999D2D52-75B2-4811-B249-CDFBB6E5B083}"/>
              </a:ext>
            </a:extLst>
          </p:cNvPr>
          <p:cNvSpPr/>
          <p:nvPr/>
        </p:nvSpPr>
        <p:spPr>
          <a:xfrm>
            <a:off x="5583584" y="3431733"/>
            <a:ext cx="947649" cy="260301"/>
          </a:xfrm>
          <a:prstGeom prst="rect">
            <a:avLst/>
          </a:prstGeom>
        </p:spPr>
        <p:txBody>
          <a:bodyPr wrap="square" lIns="91440" tIns="45720" rIns="91440" bIns="45720">
            <a:normAutofit fontScale="70000" lnSpcReduction="20000"/>
          </a:bodyPr>
          <a:lstStyle/>
          <a:p>
            <a:pPr lvl="0" algn="ctr" defTabSz="914378">
              <a:defRPr/>
            </a:pPr>
            <a:r>
              <a:rPr lang="en-US" altLang="zh-CN" b="1" dirty="0">
                <a:solidFill>
                  <a:srgbClr val="D71318"/>
                </a:solidFill>
              </a:rPr>
              <a:t>Text here</a:t>
            </a:r>
            <a:endParaRPr lang="zh-CN" altLang="en-US" b="1" dirty="0">
              <a:solidFill>
                <a:srgbClr val="D71318"/>
              </a:solidFill>
            </a:endParaRPr>
          </a:p>
        </p:txBody>
      </p:sp>
      <p:sp>
        <p:nvSpPr>
          <p:cNvPr id="42"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03/</a:t>
            </a:r>
            <a:r>
              <a:rPr lang="zh-CN" altLang="en-US" dirty="0">
                <a:cs typeface="+mn-ea"/>
                <a:sym typeface="+mn-lt"/>
              </a:rPr>
              <a:t>循环版式</a:t>
            </a:r>
            <a:endParaRPr kumimoji="1" lang="zh-CN" altLang="en-US" dirty="0"/>
          </a:p>
        </p:txBody>
      </p:sp>
      <p:sp>
        <p:nvSpPr>
          <p:cNvPr id="44"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559807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33</a:t>
            </a:fld>
            <a:endParaRPr lang="en-US"/>
          </a:p>
        </p:txBody>
      </p:sp>
      <p:grpSp>
        <p:nvGrpSpPr>
          <p:cNvPr id="12" name="组合 11"/>
          <p:cNvGrpSpPr/>
          <p:nvPr/>
        </p:nvGrpSpPr>
        <p:grpSpPr>
          <a:xfrm>
            <a:off x="3288773" y="2613004"/>
            <a:ext cx="1263630" cy="1244601"/>
            <a:chOff x="2805113" y="2428875"/>
            <a:chExt cx="1263630" cy="1244601"/>
          </a:xfrm>
        </p:grpSpPr>
        <p:sp>
          <p:nvSpPr>
            <p:cNvPr id="10" name="Freeform 5"/>
            <p:cNvSpPr>
              <a:spLocks noEditPoints="1"/>
            </p:cNvSpPr>
            <p:nvPr/>
          </p:nvSpPr>
          <p:spPr bwMode="auto">
            <a:xfrm>
              <a:off x="2805113" y="2428875"/>
              <a:ext cx="1263630" cy="1244601"/>
            </a:xfrm>
            <a:custGeom>
              <a:avLst/>
              <a:gdLst>
                <a:gd name="T0" fmla="*/ 14 w 137"/>
                <a:gd name="T1" fmla="*/ 85 h 135"/>
                <a:gd name="T2" fmla="*/ 6 w 137"/>
                <a:gd name="T3" fmla="*/ 95 h 135"/>
                <a:gd name="T4" fmla="*/ 16 w 137"/>
                <a:gd name="T5" fmla="*/ 111 h 135"/>
                <a:gd name="T6" fmla="*/ 29 w 137"/>
                <a:gd name="T7" fmla="*/ 110 h 135"/>
                <a:gd name="T8" fmla="*/ 37 w 137"/>
                <a:gd name="T9" fmla="*/ 116 h 135"/>
                <a:gd name="T10" fmla="*/ 38 w 137"/>
                <a:gd name="T11" fmla="*/ 129 h 135"/>
                <a:gd name="T12" fmla="*/ 56 w 137"/>
                <a:gd name="T13" fmla="*/ 135 h 135"/>
                <a:gd name="T14" fmla="*/ 65 w 137"/>
                <a:gd name="T15" fmla="*/ 125 h 135"/>
                <a:gd name="T16" fmla="*/ 68 w 137"/>
                <a:gd name="T17" fmla="*/ 125 h 135"/>
                <a:gd name="T18" fmla="*/ 76 w 137"/>
                <a:gd name="T19" fmla="*/ 125 h 135"/>
                <a:gd name="T20" fmla="*/ 84 w 137"/>
                <a:gd name="T21" fmla="*/ 134 h 135"/>
                <a:gd name="T22" fmla="*/ 102 w 137"/>
                <a:gd name="T23" fmla="*/ 128 h 135"/>
                <a:gd name="T24" fmla="*/ 103 w 137"/>
                <a:gd name="T25" fmla="*/ 114 h 135"/>
                <a:gd name="T26" fmla="*/ 110 w 137"/>
                <a:gd name="T27" fmla="*/ 107 h 135"/>
                <a:gd name="T28" fmla="*/ 123 w 137"/>
                <a:gd name="T29" fmla="*/ 109 h 135"/>
                <a:gd name="T30" fmla="*/ 133 w 137"/>
                <a:gd name="T31" fmla="*/ 92 h 135"/>
                <a:gd name="T32" fmla="*/ 124 w 137"/>
                <a:gd name="T33" fmla="*/ 81 h 135"/>
                <a:gd name="T34" fmla="*/ 126 w 137"/>
                <a:gd name="T35" fmla="*/ 71 h 135"/>
                <a:gd name="T36" fmla="*/ 137 w 137"/>
                <a:gd name="T37" fmla="*/ 64 h 135"/>
                <a:gd name="T38" fmla="*/ 133 w 137"/>
                <a:gd name="T39" fmla="*/ 45 h 135"/>
                <a:gd name="T40" fmla="*/ 120 w 137"/>
                <a:gd name="T41" fmla="*/ 42 h 135"/>
                <a:gd name="T42" fmla="*/ 114 w 137"/>
                <a:gd name="T43" fmla="*/ 33 h 135"/>
                <a:gd name="T44" fmla="*/ 118 w 137"/>
                <a:gd name="T45" fmla="*/ 21 h 135"/>
                <a:gd name="T46" fmla="*/ 104 w 137"/>
                <a:gd name="T47" fmla="*/ 9 h 135"/>
                <a:gd name="T48" fmla="*/ 91 w 137"/>
                <a:gd name="T49" fmla="*/ 15 h 135"/>
                <a:gd name="T50" fmla="*/ 81 w 137"/>
                <a:gd name="T51" fmla="*/ 12 h 135"/>
                <a:gd name="T52" fmla="*/ 77 w 137"/>
                <a:gd name="T53" fmla="*/ 0 h 135"/>
                <a:gd name="T54" fmla="*/ 58 w 137"/>
                <a:gd name="T55" fmla="*/ 0 h 135"/>
                <a:gd name="T56" fmla="*/ 52 w 137"/>
                <a:gd name="T57" fmla="*/ 13 h 135"/>
                <a:gd name="T58" fmla="*/ 42 w 137"/>
                <a:gd name="T59" fmla="*/ 17 h 135"/>
                <a:gd name="T60" fmla="*/ 31 w 137"/>
                <a:gd name="T61" fmla="*/ 11 h 135"/>
                <a:gd name="T62" fmla="*/ 17 w 137"/>
                <a:gd name="T63" fmla="*/ 23 h 135"/>
                <a:gd name="T64" fmla="*/ 21 w 137"/>
                <a:gd name="T65" fmla="*/ 36 h 135"/>
                <a:gd name="T66" fmla="*/ 15 w 137"/>
                <a:gd name="T67" fmla="*/ 46 h 135"/>
                <a:gd name="T68" fmla="*/ 3 w 137"/>
                <a:gd name="T69" fmla="*/ 48 h 135"/>
                <a:gd name="T70" fmla="*/ 0 w 137"/>
                <a:gd name="T71" fmla="*/ 67 h 135"/>
                <a:gd name="T72" fmla="*/ 11 w 137"/>
                <a:gd name="T73" fmla="*/ 74 h 135"/>
                <a:gd name="T74" fmla="*/ 14 w 137"/>
                <a:gd name="T75" fmla="*/ 85 h 135"/>
                <a:gd name="T76" fmla="*/ 19 w 137"/>
                <a:gd name="T77" fmla="*/ 68 h 135"/>
                <a:gd name="T78" fmla="*/ 68 w 137"/>
                <a:gd name="T79" fmla="*/ 19 h 135"/>
                <a:gd name="T80" fmla="*/ 117 w 137"/>
                <a:gd name="T81" fmla="*/ 68 h 135"/>
                <a:gd name="T82" fmla="*/ 68 w 137"/>
                <a:gd name="T83" fmla="*/ 117 h 135"/>
                <a:gd name="T84" fmla="*/ 19 w 137"/>
                <a:gd name="T85"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7" h="135">
                  <a:moveTo>
                    <a:pt x="14" y="85"/>
                  </a:moveTo>
                  <a:cubicBezTo>
                    <a:pt x="6" y="95"/>
                    <a:pt x="6" y="95"/>
                    <a:pt x="6" y="95"/>
                  </a:cubicBezTo>
                  <a:cubicBezTo>
                    <a:pt x="16" y="111"/>
                    <a:pt x="16" y="111"/>
                    <a:pt x="16" y="111"/>
                  </a:cubicBezTo>
                  <a:cubicBezTo>
                    <a:pt x="29" y="110"/>
                    <a:pt x="29" y="110"/>
                    <a:pt x="29" y="110"/>
                  </a:cubicBezTo>
                  <a:cubicBezTo>
                    <a:pt x="32" y="112"/>
                    <a:pt x="34" y="114"/>
                    <a:pt x="37" y="116"/>
                  </a:cubicBezTo>
                  <a:cubicBezTo>
                    <a:pt x="38" y="129"/>
                    <a:pt x="38" y="129"/>
                    <a:pt x="38" y="129"/>
                  </a:cubicBezTo>
                  <a:cubicBezTo>
                    <a:pt x="56" y="135"/>
                    <a:pt x="56" y="135"/>
                    <a:pt x="56" y="135"/>
                  </a:cubicBezTo>
                  <a:cubicBezTo>
                    <a:pt x="65" y="125"/>
                    <a:pt x="65" y="125"/>
                    <a:pt x="65" y="125"/>
                  </a:cubicBezTo>
                  <a:cubicBezTo>
                    <a:pt x="66" y="125"/>
                    <a:pt x="67" y="125"/>
                    <a:pt x="68" y="125"/>
                  </a:cubicBezTo>
                  <a:cubicBezTo>
                    <a:pt x="71" y="125"/>
                    <a:pt x="73" y="125"/>
                    <a:pt x="76" y="125"/>
                  </a:cubicBezTo>
                  <a:cubicBezTo>
                    <a:pt x="84" y="134"/>
                    <a:pt x="84" y="134"/>
                    <a:pt x="84" y="134"/>
                  </a:cubicBezTo>
                  <a:cubicBezTo>
                    <a:pt x="102" y="128"/>
                    <a:pt x="102" y="128"/>
                    <a:pt x="102" y="128"/>
                  </a:cubicBezTo>
                  <a:cubicBezTo>
                    <a:pt x="103" y="114"/>
                    <a:pt x="103" y="114"/>
                    <a:pt x="103" y="114"/>
                  </a:cubicBezTo>
                  <a:cubicBezTo>
                    <a:pt x="106" y="112"/>
                    <a:pt x="108" y="109"/>
                    <a:pt x="110" y="107"/>
                  </a:cubicBezTo>
                  <a:cubicBezTo>
                    <a:pt x="123" y="109"/>
                    <a:pt x="123" y="109"/>
                    <a:pt x="123" y="109"/>
                  </a:cubicBezTo>
                  <a:cubicBezTo>
                    <a:pt x="133" y="92"/>
                    <a:pt x="133" y="92"/>
                    <a:pt x="133" y="92"/>
                  </a:cubicBezTo>
                  <a:cubicBezTo>
                    <a:pt x="124" y="81"/>
                    <a:pt x="124" y="81"/>
                    <a:pt x="124" y="81"/>
                  </a:cubicBezTo>
                  <a:cubicBezTo>
                    <a:pt x="125" y="78"/>
                    <a:pt x="125" y="74"/>
                    <a:pt x="126" y="71"/>
                  </a:cubicBezTo>
                  <a:cubicBezTo>
                    <a:pt x="137" y="64"/>
                    <a:pt x="137" y="64"/>
                    <a:pt x="137" y="64"/>
                  </a:cubicBezTo>
                  <a:cubicBezTo>
                    <a:pt x="133" y="45"/>
                    <a:pt x="133" y="45"/>
                    <a:pt x="133" y="45"/>
                  </a:cubicBezTo>
                  <a:cubicBezTo>
                    <a:pt x="120" y="42"/>
                    <a:pt x="120" y="42"/>
                    <a:pt x="120" y="42"/>
                  </a:cubicBezTo>
                  <a:cubicBezTo>
                    <a:pt x="118" y="39"/>
                    <a:pt x="116" y="36"/>
                    <a:pt x="114" y="33"/>
                  </a:cubicBezTo>
                  <a:cubicBezTo>
                    <a:pt x="118" y="21"/>
                    <a:pt x="118" y="21"/>
                    <a:pt x="118" y="21"/>
                  </a:cubicBezTo>
                  <a:cubicBezTo>
                    <a:pt x="104" y="9"/>
                    <a:pt x="104" y="9"/>
                    <a:pt x="104" y="9"/>
                  </a:cubicBezTo>
                  <a:cubicBezTo>
                    <a:pt x="91" y="15"/>
                    <a:pt x="91" y="15"/>
                    <a:pt x="91" y="15"/>
                  </a:cubicBezTo>
                  <a:cubicBezTo>
                    <a:pt x="88" y="14"/>
                    <a:pt x="85" y="13"/>
                    <a:pt x="81" y="12"/>
                  </a:cubicBezTo>
                  <a:cubicBezTo>
                    <a:pt x="77" y="0"/>
                    <a:pt x="77" y="0"/>
                    <a:pt x="77" y="0"/>
                  </a:cubicBezTo>
                  <a:cubicBezTo>
                    <a:pt x="58" y="0"/>
                    <a:pt x="58" y="0"/>
                    <a:pt x="58" y="0"/>
                  </a:cubicBezTo>
                  <a:cubicBezTo>
                    <a:pt x="52" y="13"/>
                    <a:pt x="52" y="13"/>
                    <a:pt x="52" y="13"/>
                  </a:cubicBezTo>
                  <a:cubicBezTo>
                    <a:pt x="49" y="14"/>
                    <a:pt x="45" y="15"/>
                    <a:pt x="42" y="17"/>
                  </a:cubicBezTo>
                  <a:cubicBezTo>
                    <a:pt x="31" y="11"/>
                    <a:pt x="31" y="11"/>
                    <a:pt x="31" y="11"/>
                  </a:cubicBezTo>
                  <a:cubicBezTo>
                    <a:pt x="17" y="23"/>
                    <a:pt x="17" y="23"/>
                    <a:pt x="17" y="23"/>
                  </a:cubicBezTo>
                  <a:cubicBezTo>
                    <a:pt x="21" y="36"/>
                    <a:pt x="21" y="36"/>
                    <a:pt x="21" y="36"/>
                  </a:cubicBezTo>
                  <a:cubicBezTo>
                    <a:pt x="18" y="39"/>
                    <a:pt x="17" y="42"/>
                    <a:pt x="15" y="46"/>
                  </a:cubicBezTo>
                  <a:cubicBezTo>
                    <a:pt x="3" y="48"/>
                    <a:pt x="3" y="48"/>
                    <a:pt x="3" y="48"/>
                  </a:cubicBezTo>
                  <a:cubicBezTo>
                    <a:pt x="0" y="67"/>
                    <a:pt x="0" y="67"/>
                    <a:pt x="0" y="67"/>
                  </a:cubicBezTo>
                  <a:cubicBezTo>
                    <a:pt x="11" y="74"/>
                    <a:pt x="11" y="74"/>
                    <a:pt x="11" y="74"/>
                  </a:cubicBezTo>
                  <a:cubicBezTo>
                    <a:pt x="12" y="78"/>
                    <a:pt x="12" y="82"/>
                    <a:pt x="14" y="85"/>
                  </a:cubicBezTo>
                  <a:close/>
                  <a:moveTo>
                    <a:pt x="19" y="68"/>
                  </a:moveTo>
                  <a:cubicBezTo>
                    <a:pt x="19" y="41"/>
                    <a:pt x="41" y="19"/>
                    <a:pt x="68" y="19"/>
                  </a:cubicBezTo>
                  <a:cubicBezTo>
                    <a:pt x="95" y="19"/>
                    <a:pt x="117" y="41"/>
                    <a:pt x="117" y="68"/>
                  </a:cubicBezTo>
                  <a:cubicBezTo>
                    <a:pt x="117" y="95"/>
                    <a:pt x="95" y="117"/>
                    <a:pt x="68" y="117"/>
                  </a:cubicBezTo>
                  <a:cubicBezTo>
                    <a:pt x="41" y="117"/>
                    <a:pt x="19" y="95"/>
                    <a:pt x="19" y="68"/>
                  </a:cubicBezTo>
                  <a:close/>
                </a:path>
              </a:pathLst>
            </a:custGeom>
            <a:solidFill>
              <a:srgbClr val="D71318"/>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椭圆 10"/>
            <p:cNvSpPr/>
            <p:nvPr/>
          </p:nvSpPr>
          <p:spPr>
            <a:xfrm>
              <a:off x="3074978" y="2689225"/>
              <a:ext cx="723900" cy="723900"/>
            </a:xfrm>
            <a:prstGeom prst="ellips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Freeform 5"/>
          <p:cNvSpPr>
            <a:spLocks noEditPoints="1"/>
          </p:cNvSpPr>
          <p:nvPr/>
        </p:nvSpPr>
        <p:spPr bwMode="auto">
          <a:xfrm>
            <a:off x="4919663" y="2625711"/>
            <a:ext cx="947737" cy="933465"/>
          </a:xfrm>
          <a:custGeom>
            <a:avLst/>
            <a:gdLst>
              <a:gd name="T0" fmla="*/ 14 w 137"/>
              <a:gd name="T1" fmla="*/ 85 h 135"/>
              <a:gd name="T2" fmla="*/ 6 w 137"/>
              <a:gd name="T3" fmla="*/ 95 h 135"/>
              <a:gd name="T4" fmla="*/ 16 w 137"/>
              <a:gd name="T5" fmla="*/ 111 h 135"/>
              <a:gd name="T6" fmla="*/ 29 w 137"/>
              <a:gd name="T7" fmla="*/ 110 h 135"/>
              <a:gd name="T8" fmla="*/ 37 w 137"/>
              <a:gd name="T9" fmla="*/ 116 h 135"/>
              <a:gd name="T10" fmla="*/ 38 w 137"/>
              <a:gd name="T11" fmla="*/ 129 h 135"/>
              <a:gd name="T12" fmla="*/ 56 w 137"/>
              <a:gd name="T13" fmla="*/ 135 h 135"/>
              <a:gd name="T14" fmla="*/ 65 w 137"/>
              <a:gd name="T15" fmla="*/ 125 h 135"/>
              <a:gd name="T16" fmla="*/ 68 w 137"/>
              <a:gd name="T17" fmla="*/ 125 h 135"/>
              <a:gd name="T18" fmla="*/ 76 w 137"/>
              <a:gd name="T19" fmla="*/ 125 h 135"/>
              <a:gd name="T20" fmla="*/ 84 w 137"/>
              <a:gd name="T21" fmla="*/ 134 h 135"/>
              <a:gd name="T22" fmla="*/ 102 w 137"/>
              <a:gd name="T23" fmla="*/ 128 h 135"/>
              <a:gd name="T24" fmla="*/ 103 w 137"/>
              <a:gd name="T25" fmla="*/ 114 h 135"/>
              <a:gd name="T26" fmla="*/ 110 w 137"/>
              <a:gd name="T27" fmla="*/ 107 h 135"/>
              <a:gd name="T28" fmla="*/ 123 w 137"/>
              <a:gd name="T29" fmla="*/ 109 h 135"/>
              <a:gd name="T30" fmla="*/ 133 w 137"/>
              <a:gd name="T31" fmla="*/ 92 h 135"/>
              <a:gd name="T32" fmla="*/ 124 w 137"/>
              <a:gd name="T33" fmla="*/ 81 h 135"/>
              <a:gd name="T34" fmla="*/ 126 w 137"/>
              <a:gd name="T35" fmla="*/ 71 h 135"/>
              <a:gd name="T36" fmla="*/ 137 w 137"/>
              <a:gd name="T37" fmla="*/ 64 h 135"/>
              <a:gd name="T38" fmla="*/ 133 w 137"/>
              <a:gd name="T39" fmla="*/ 45 h 135"/>
              <a:gd name="T40" fmla="*/ 120 w 137"/>
              <a:gd name="T41" fmla="*/ 42 h 135"/>
              <a:gd name="T42" fmla="*/ 114 w 137"/>
              <a:gd name="T43" fmla="*/ 33 h 135"/>
              <a:gd name="T44" fmla="*/ 118 w 137"/>
              <a:gd name="T45" fmla="*/ 21 h 135"/>
              <a:gd name="T46" fmla="*/ 104 w 137"/>
              <a:gd name="T47" fmla="*/ 9 h 135"/>
              <a:gd name="T48" fmla="*/ 91 w 137"/>
              <a:gd name="T49" fmla="*/ 15 h 135"/>
              <a:gd name="T50" fmla="*/ 81 w 137"/>
              <a:gd name="T51" fmla="*/ 12 h 135"/>
              <a:gd name="T52" fmla="*/ 77 w 137"/>
              <a:gd name="T53" fmla="*/ 0 h 135"/>
              <a:gd name="T54" fmla="*/ 58 w 137"/>
              <a:gd name="T55" fmla="*/ 0 h 135"/>
              <a:gd name="T56" fmla="*/ 52 w 137"/>
              <a:gd name="T57" fmla="*/ 13 h 135"/>
              <a:gd name="T58" fmla="*/ 42 w 137"/>
              <a:gd name="T59" fmla="*/ 17 h 135"/>
              <a:gd name="T60" fmla="*/ 31 w 137"/>
              <a:gd name="T61" fmla="*/ 11 h 135"/>
              <a:gd name="T62" fmla="*/ 17 w 137"/>
              <a:gd name="T63" fmla="*/ 23 h 135"/>
              <a:gd name="T64" fmla="*/ 21 w 137"/>
              <a:gd name="T65" fmla="*/ 36 h 135"/>
              <a:gd name="T66" fmla="*/ 15 w 137"/>
              <a:gd name="T67" fmla="*/ 46 h 135"/>
              <a:gd name="T68" fmla="*/ 3 w 137"/>
              <a:gd name="T69" fmla="*/ 48 h 135"/>
              <a:gd name="T70" fmla="*/ 0 w 137"/>
              <a:gd name="T71" fmla="*/ 67 h 135"/>
              <a:gd name="T72" fmla="*/ 11 w 137"/>
              <a:gd name="T73" fmla="*/ 74 h 135"/>
              <a:gd name="T74" fmla="*/ 14 w 137"/>
              <a:gd name="T75" fmla="*/ 85 h 135"/>
              <a:gd name="T76" fmla="*/ 19 w 137"/>
              <a:gd name="T77" fmla="*/ 68 h 135"/>
              <a:gd name="T78" fmla="*/ 68 w 137"/>
              <a:gd name="T79" fmla="*/ 19 h 135"/>
              <a:gd name="T80" fmla="*/ 117 w 137"/>
              <a:gd name="T81" fmla="*/ 68 h 135"/>
              <a:gd name="T82" fmla="*/ 68 w 137"/>
              <a:gd name="T83" fmla="*/ 117 h 135"/>
              <a:gd name="T84" fmla="*/ 19 w 137"/>
              <a:gd name="T85"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7" h="135">
                <a:moveTo>
                  <a:pt x="14" y="85"/>
                </a:moveTo>
                <a:cubicBezTo>
                  <a:pt x="6" y="95"/>
                  <a:pt x="6" y="95"/>
                  <a:pt x="6" y="95"/>
                </a:cubicBezTo>
                <a:cubicBezTo>
                  <a:pt x="16" y="111"/>
                  <a:pt x="16" y="111"/>
                  <a:pt x="16" y="111"/>
                </a:cubicBezTo>
                <a:cubicBezTo>
                  <a:pt x="29" y="110"/>
                  <a:pt x="29" y="110"/>
                  <a:pt x="29" y="110"/>
                </a:cubicBezTo>
                <a:cubicBezTo>
                  <a:pt x="32" y="112"/>
                  <a:pt x="34" y="114"/>
                  <a:pt x="37" y="116"/>
                </a:cubicBezTo>
                <a:cubicBezTo>
                  <a:pt x="38" y="129"/>
                  <a:pt x="38" y="129"/>
                  <a:pt x="38" y="129"/>
                </a:cubicBezTo>
                <a:cubicBezTo>
                  <a:pt x="56" y="135"/>
                  <a:pt x="56" y="135"/>
                  <a:pt x="56" y="135"/>
                </a:cubicBezTo>
                <a:cubicBezTo>
                  <a:pt x="65" y="125"/>
                  <a:pt x="65" y="125"/>
                  <a:pt x="65" y="125"/>
                </a:cubicBezTo>
                <a:cubicBezTo>
                  <a:pt x="66" y="125"/>
                  <a:pt x="67" y="125"/>
                  <a:pt x="68" y="125"/>
                </a:cubicBezTo>
                <a:cubicBezTo>
                  <a:pt x="71" y="125"/>
                  <a:pt x="73" y="125"/>
                  <a:pt x="76" y="125"/>
                </a:cubicBezTo>
                <a:cubicBezTo>
                  <a:pt x="84" y="134"/>
                  <a:pt x="84" y="134"/>
                  <a:pt x="84" y="134"/>
                </a:cubicBezTo>
                <a:cubicBezTo>
                  <a:pt x="102" y="128"/>
                  <a:pt x="102" y="128"/>
                  <a:pt x="102" y="128"/>
                </a:cubicBezTo>
                <a:cubicBezTo>
                  <a:pt x="103" y="114"/>
                  <a:pt x="103" y="114"/>
                  <a:pt x="103" y="114"/>
                </a:cubicBezTo>
                <a:cubicBezTo>
                  <a:pt x="106" y="112"/>
                  <a:pt x="108" y="109"/>
                  <a:pt x="110" y="107"/>
                </a:cubicBezTo>
                <a:cubicBezTo>
                  <a:pt x="123" y="109"/>
                  <a:pt x="123" y="109"/>
                  <a:pt x="123" y="109"/>
                </a:cubicBezTo>
                <a:cubicBezTo>
                  <a:pt x="133" y="92"/>
                  <a:pt x="133" y="92"/>
                  <a:pt x="133" y="92"/>
                </a:cubicBezTo>
                <a:cubicBezTo>
                  <a:pt x="124" y="81"/>
                  <a:pt x="124" y="81"/>
                  <a:pt x="124" y="81"/>
                </a:cubicBezTo>
                <a:cubicBezTo>
                  <a:pt x="125" y="78"/>
                  <a:pt x="125" y="74"/>
                  <a:pt x="126" y="71"/>
                </a:cubicBezTo>
                <a:cubicBezTo>
                  <a:pt x="137" y="64"/>
                  <a:pt x="137" y="64"/>
                  <a:pt x="137" y="64"/>
                </a:cubicBezTo>
                <a:cubicBezTo>
                  <a:pt x="133" y="45"/>
                  <a:pt x="133" y="45"/>
                  <a:pt x="133" y="45"/>
                </a:cubicBezTo>
                <a:cubicBezTo>
                  <a:pt x="120" y="42"/>
                  <a:pt x="120" y="42"/>
                  <a:pt x="120" y="42"/>
                </a:cubicBezTo>
                <a:cubicBezTo>
                  <a:pt x="118" y="39"/>
                  <a:pt x="116" y="36"/>
                  <a:pt x="114" y="33"/>
                </a:cubicBezTo>
                <a:cubicBezTo>
                  <a:pt x="118" y="21"/>
                  <a:pt x="118" y="21"/>
                  <a:pt x="118" y="21"/>
                </a:cubicBezTo>
                <a:cubicBezTo>
                  <a:pt x="104" y="9"/>
                  <a:pt x="104" y="9"/>
                  <a:pt x="104" y="9"/>
                </a:cubicBezTo>
                <a:cubicBezTo>
                  <a:pt x="91" y="15"/>
                  <a:pt x="91" y="15"/>
                  <a:pt x="91" y="15"/>
                </a:cubicBezTo>
                <a:cubicBezTo>
                  <a:pt x="88" y="14"/>
                  <a:pt x="85" y="13"/>
                  <a:pt x="81" y="12"/>
                </a:cubicBezTo>
                <a:cubicBezTo>
                  <a:pt x="77" y="0"/>
                  <a:pt x="77" y="0"/>
                  <a:pt x="77" y="0"/>
                </a:cubicBezTo>
                <a:cubicBezTo>
                  <a:pt x="58" y="0"/>
                  <a:pt x="58" y="0"/>
                  <a:pt x="58" y="0"/>
                </a:cubicBezTo>
                <a:cubicBezTo>
                  <a:pt x="52" y="13"/>
                  <a:pt x="52" y="13"/>
                  <a:pt x="52" y="13"/>
                </a:cubicBezTo>
                <a:cubicBezTo>
                  <a:pt x="49" y="14"/>
                  <a:pt x="45" y="15"/>
                  <a:pt x="42" y="17"/>
                </a:cubicBezTo>
                <a:cubicBezTo>
                  <a:pt x="31" y="11"/>
                  <a:pt x="31" y="11"/>
                  <a:pt x="31" y="11"/>
                </a:cubicBezTo>
                <a:cubicBezTo>
                  <a:pt x="17" y="23"/>
                  <a:pt x="17" y="23"/>
                  <a:pt x="17" y="23"/>
                </a:cubicBezTo>
                <a:cubicBezTo>
                  <a:pt x="21" y="36"/>
                  <a:pt x="21" y="36"/>
                  <a:pt x="21" y="36"/>
                </a:cubicBezTo>
                <a:cubicBezTo>
                  <a:pt x="18" y="39"/>
                  <a:pt x="17" y="42"/>
                  <a:pt x="15" y="46"/>
                </a:cubicBezTo>
                <a:cubicBezTo>
                  <a:pt x="3" y="48"/>
                  <a:pt x="3" y="48"/>
                  <a:pt x="3" y="48"/>
                </a:cubicBezTo>
                <a:cubicBezTo>
                  <a:pt x="0" y="67"/>
                  <a:pt x="0" y="67"/>
                  <a:pt x="0" y="67"/>
                </a:cubicBezTo>
                <a:cubicBezTo>
                  <a:pt x="11" y="74"/>
                  <a:pt x="11" y="74"/>
                  <a:pt x="11" y="74"/>
                </a:cubicBezTo>
                <a:cubicBezTo>
                  <a:pt x="12" y="78"/>
                  <a:pt x="12" y="82"/>
                  <a:pt x="14" y="85"/>
                </a:cubicBezTo>
                <a:close/>
                <a:moveTo>
                  <a:pt x="19" y="68"/>
                </a:moveTo>
                <a:cubicBezTo>
                  <a:pt x="19" y="41"/>
                  <a:pt x="41" y="19"/>
                  <a:pt x="68" y="19"/>
                </a:cubicBezTo>
                <a:cubicBezTo>
                  <a:pt x="95" y="19"/>
                  <a:pt x="117" y="41"/>
                  <a:pt x="117" y="68"/>
                </a:cubicBezTo>
                <a:cubicBezTo>
                  <a:pt x="117" y="95"/>
                  <a:pt x="95" y="117"/>
                  <a:pt x="68" y="117"/>
                </a:cubicBezTo>
                <a:cubicBezTo>
                  <a:pt x="41" y="117"/>
                  <a:pt x="19" y="95"/>
                  <a:pt x="19" y="68"/>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noEditPoints="1"/>
          </p:cNvSpPr>
          <p:nvPr/>
        </p:nvSpPr>
        <p:spPr bwMode="auto">
          <a:xfrm>
            <a:off x="8344212" y="2703108"/>
            <a:ext cx="1323108" cy="1303183"/>
          </a:xfrm>
          <a:custGeom>
            <a:avLst/>
            <a:gdLst>
              <a:gd name="T0" fmla="*/ 14 w 137"/>
              <a:gd name="T1" fmla="*/ 85 h 135"/>
              <a:gd name="T2" fmla="*/ 6 w 137"/>
              <a:gd name="T3" fmla="*/ 95 h 135"/>
              <a:gd name="T4" fmla="*/ 16 w 137"/>
              <a:gd name="T5" fmla="*/ 111 h 135"/>
              <a:gd name="T6" fmla="*/ 29 w 137"/>
              <a:gd name="T7" fmla="*/ 110 h 135"/>
              <a:gd name="T8" fmla="*/ 37 w 137"/>
              <a:gd name="T9" fmla="*/ 116 h 135"/>
              <a:gd name="T10" fmla="*/ 38 w 137"/>
              <a:gd name="T11" fmla="*/ 129 h 135"/>
              <a:gd name="T12" fmla="*/ 56 w 137"/>
              <a:gd name="T13" fmla="*/ 135 h 135"/>
              <a:gd name="T14" fmla="*/ 65 w 137"/>
              <a:gd name="T15" fmla="*/ 125 h 135"/>
              <a:gd name="T16" fmla="*/ 68 w 137"/>
              <a:gd name="T17" fmla="*/ 125 h 135"/>
              <a:gd name="T18" fmla="*/ 76 w 137"/>
              <a:gd name="T19" fmla="*/ 125 h 135"/>
              <a:gd name="T20" fmla="*/ 84 w 137"/>
              <a:gd name="T21" fmla="*/ 134 h 135"/>
              <a:gd name="T22" fmla="*/ 102 w 137"/>
              <a:gd name="T23" fmla="*/ 128 h 135"/>
              <a:gd name="T24" fmla="*/ 103 w 137"/>
              <a:gd name="T25" fmla="*/ 114 h 135"/>
              <a:gd name="T26" fmla="*/ 110 w 137"/>
              <a:gd name="T27" fmla="*/ 107 h 135"/>
              <a:gd name="T28" fmla="*/ 123 w 137"/>
              <a:gd name="T29" fmla="*/ 109 h 135"/>
              <a:gd name="T30" fmla="*/ 133 w 137"/>
              <a:gd name="T31" fmla="*/ 92 h 135"/>
              <a:gd name="T32" fmla="*/ 124 w 137"/>
              <a:gd name="T33" fmla="*/ 81 h 135"/>
              <a:gd name="T34" fmla="*/ 126 w 137"/>
              <a:gd name="T35" fmla="*/ 71 h 135"/>
              <a:gd name="T36" fmla="*/ 137 w 137"/>
              <a:gd name="T37" fmla="*/ 64 h 135"/>
              <a:gd name="T38" fmla="*/ 133 w 137"/>
              <a:gd name="T39" fmla="*/ 45 h 135"/>
              <a:gd name="T40" fmla="*/ 120 w 137"/>
              <a:gd name="T41" fmla="*/ 42 h 135"/>
              <a:gd name="T42" fmla="*/ 114 w 137"/>
              <a:gd name="T43" fmla="*/ 33 h 135"/>
              <a:gd name="T44" fmla="*/ 118 w 137"/>
              <a:gd name="T45" fmla="*/ 21 h 135"/>
              <a:gd name="T46" fmla="*/ 104 w 137"/>
              <a:gd name="T47" fmla="*/ 9 h 135"/>
              <a:gd name="T48" fmla="*/ 91 w 137"/>
              <a:gd name="T49" fmla="*/ 15 h 135"/>
              <a:gd name="T50" fmla="*/ 81 w 137"/>
              <a:gd name="T51" fmla="*/ 12 h 135"/>
              <a:gd name="T52" fmla="*/ 77 w 137"/>
              <a:gd name="T53" fmla="*/ 0 h 135"/>
              <a:gd name="T54" fmla="*/ 58 w 137"/>
              <a:gd name="T55" fmla="*/ 0 h 135"/>
              <a:gd name="T56" fmla="*/ 52 w 137"/>
              <a:gd name="T57" fmla="*/ 13 h 135"/>
              <a:gd name="T58" fmla="*/ 42 w 137"/>
              <a:gd name="T59" fmla="*/ 17 h 135"/>
              <a:gd name="T60" fmla="*/ 31 w 137"/>
              <a:gd name="T61" fmla="*/ 11 h 135"/>
              <a:gd name="T62" fmla="*/ 17 w 137"/>
              <a:gd name="T63" fmla="*/ 23 h 135"/>
              <a:gd name="T64" fmla="*/ 21 w 137"/>
              <a:gd name="T65" fmla="*/ 36 h 135"/>
              <a:gd name="T66" fmla="*/ 15 w 137"/>
              <a:gd name="T67" fmla="*/ 46 h 135"/>
              <a:gd name="T68" fmla="*/ 3 w 137"/>
              <a:gd name="T69" fmla="*/ 48 h 135"/>
              <a:gd name="T70" fmla="*/ 0 w 137"/>
              <a:gd name="T71" fmla="*/ 67 h 135"/>
              <a:gd name="T72" fmla="*/ 11 w 137"/>
              <a:gd name="T73" fmla="*/ 74 h 135"/>
              <a:gd name="T74" fmla="*/ 14 w 137"/>
              <a:gd name="T75" fmla="*/ 85 h 135"/>
              <a:gd name="T76" fmla="*/ 19 w 137"/>
              <a:gd name="T77" fmla="*/ 68 h 135"/>
              <a:gd name="T78" fmla="*/ 68 w 137"/>
              <a:gd name="T79" fmla="*/ 19 h 135"/>
              <a:gd name="T80" fmla="*/ 117 w 137"/>
              <a:gd name="T81" fmla="*/ 68 h 135"/>
              <a:gd name="T82" fmla="*/ 68 w 137"/>
              <a:gd name="T83" fmla="*/ 117 h 135"/>
              <a:gd name="T84" fmla="*/ 19 w 137"/>
              <a:gd name="T85"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7" h="135">
                <a:moveTo>
                  <a:pt x="14" y="85"/>
                </a:moveTo>
                <a:cubicBezTo>
                  <a:pt x="6" y="95"/>
                  <a:pt x="6" y="95"/>
                  <a:pt x="6" y="95"/>
                </a:cubicBezTo>
                <a:cubicBezTo>
                  <a:pt x="16" y="111"/>
                  <a:pt x="16" y="111"/>
                  <a:pt x="16" y="111"/>
                </a:cubicBezTo>
                <a:cubicBezTo>
                  <a:pt x="29" y="110"/>
                  <a:pt x="29" y="110"/>
                  <a:pt x="29" y="110"/>
                </a:cubicBezTo>
                <a:cubicBezTo>
                  <a:pt x="32" y="112"/>
                  <a:pt x="34" y="114"/>
                  <a:pt x="37" y="116"/>
                </a:cubicBezTo>
                <a:cubicBezTo>
                  <a:pt x="38" y="129"/>
                  <a:pt x="38" y="129"/>
                  <a:pt x="38" y="129"/>
                </a:cubicBezTo>
                <a:cubicBezTo>
                  <a:pt x="56" y="135"/>
                  <a:pt x="56" y="135"/>
                  <a:pt x="56" y="135"/>
                </a:cubicBezTo>
                <a:cubicBezTo>
                  <a:pt x="65" y="125"/>
                  <a:pt x="65" y="125"/>
                  <a:pt x="65" y="125"/>
                </a:cubicBezTo>
                <a:cubicBezTo>
                  <a:pt x="66" y="125"/>
                  <a:pt x="67" y="125"/>
                  <a:pt x="68" y="125"/>
                </a:cubicBezTo>
                <a:cubicBezTo>
                  <a:pt x="71" y="125"/>
                  <a:pt x="73" y="125"/>
                  <a:pt x="76" y="125"/>
                </a:cubicBezTo>
                <a:cubicBezTo>
                  <a:pt x="84" y="134"/>
                  <a:pt x="84" y="134"/>
                  <a:pt x="84" y="134"/>
                </a:cubicBezTo>
                <a:cubicBezTo>
                  <a:pt x="102" y="128"/>
                  <a:pt x="102" y="128"/>
                  <a:pt x="102" y="128"/>
                </a:cubicBezTo>
                <a:cubicBezTo>
                  <a:pt x="103" y="114"/>
                  <a:pt x="103" y="114"/>
                  <a:pt x="103" y="114"/>
                </a:cubicBezTo>
                <a:cubicBezTo>
                  <a:pt x="106" y="112"/>
                  <a:pt x="108" y="109"/>
                  <a:pt x="110" y="107"/>
                </a:cubicBezTo>
                <a:cubicBezTo>
                  <a:pt x="123" y="109"/>
                  <a:pt x="123" y="109"/>
                  <a:pt x="123" y="109"/>
                </a:cubicBezTo>
                <a:cubicBezTo>
                  <a:pt x="133" y="92"/>
                  <a:pt x="133" y="92"/>
                  <a:pt x="133" y="92"/>
                </a:cubicBezTo>
                <a:cubicBezTo>
                  <a:pt x="124" y="81"/>
                  <a:pt x="124" y="81"/>
                  <a:pt x="124" y="81"/>
                </a:cubicBezTo>
                <a:cubicBezTo>
                  <a:pt x="125" y="78"/>
                  <a:pt x="125" y="74"/>
                  <a:pt x="126" y="71"/>
                </a:cubicBezTo>
                <a:cubicBezTo>
                  <a:pt x="137" y="64"/>
                  <a:pt x="137" y="64"/>
                  <a:pt x="137" y="64"/>
                </a:cubicBezTo>
                <a:cubicBezTo>
                  <a:pt x="133" y="45"/>
                  <a:pt x="133" y="45"/>
                  <a:pt x="133" y="45"/>
                </a:cubicBezTo>
                <a:cubicBezTo>
                  <a:pt x="120" y="42"/>
                  <a:pt x="120" y="42"/>
                  <a:pt x="120" y="42"/>
                </a:cubicBezTo>
                <a:cubicBezTo>
                  <a:pt x="118" y="39"/>
                  <a:pt x="116" y="36"/>
                  <a:pt x="114" y="33"/>
                </a:cubicBezTo>
                <a:cubicBezTo>
                  <a:pt x="118" y="21"/>
                  <a:pt x="118" y="21"/>
                  <a:pt x="118" y="21"/>
                </a:cubicBezTo>
                <a:cubicBezTo>
                  <a:pt x="104" y="9"/>
                  <a:pt x="104" y="9"/>
                  <a:pt x="104" y="9"/>
                </a:cubicBezTo>
                <a:cubicBezTo>
                  <a:pt x="91" y="15"/>
                  <a:pt x="91" y="15"/>
                  <a:pt x="91" y="15"/>
                </a:cubicBezTo>
                <a:cubicBezTo>
                  <a:pt x="88" y="14"/>
                  <a:pt x="85" y="13"/>
                  <a:pt x="81" y="12"/>
                </a:cubicBezTo>
                <a:cubicBezTo>
                  <a:pt x="77" y="0"/>
                  <a:pt x="77" y="0"/>
                  <a:pt x="77" y="0"/>
                </a:cubicBezTo>
                <a:cubicBezTo>
                  <a:pt x="58" y="0"/>
                  <a:pt x="58" y="0"/>
                  <a:pt x="58" y="0"/>
                </a:cubicBezTo>
                <a:cubicBezTo>
                  <a:pt x="52" y="13"/>
                  <a:pt x="52" y="13"/>
                  <a:pt x="52" y="13"/>
                </a:cubicBezTo>
                <a:cubicBezTo>
                  <a:pt x="49" y="14"/>
                  <a:pt x="45" y="15"/>
                  <a:pt x="42" y="17"/>
                </a:cubicBezTo>
                <a:cubicBezTo>
                  <a:pt x="31" y="11"/>
                  <a:pt x="31" y="11"/>
                  <a:pt x="31" y="11"/>
                </a:cubicBezTo>
                <a:cubicBezTo>
                  <a:pt x="17" y="23"/>
                  <a:pt x="17" y="23"/>
                  <a:pt x="17" y="23"/>
                </a:cubicBezTo>
                <a:cubicBezTo>
                  <a:pt x="21" y="36"/>
                  <a:pt x="21" y="36"/>
                  <a:pt x="21" y="36"/>
                </a:cubicBezTo>
                <a:cubicBezTo>
                  <a:pt x="18" y="39"/>
                  <a:pt x="17" y="42"/>
                  <a:pt x="15" y="46"/>
                </a:cubicBezTo>
                <a:cubicBezTo>
                  <a:pt x="3" y="48"/>
                  <a:pt x="3" y="48"/>
                  <a:pt x="3" y="48"/>
                </a:cubicBezTo>
                <a:cubicBezTo>
                  <a:pt x="0" y="67"/>
                  <a:pt x="0" y="67"/>
                  <a:pt x="0" y="67"/>
                </a:cubicBezTo>
                <a:cubicBezTo>
                  <a:pt x="11" y="74"/>
                  <a:pt x="11" y="74"/>
                  <a:pt x="11" y="74"/>
                </a:cubicBezTo>
                <a:cubicBezTo>
                  <a:pt x="12" y="78"/>
                  <a:pt x="12" y="82"/>
                  <a:pt x="14" y="85"/>
                </a:cubicBezTo>
                <a:close/>
                <a:moveTo>
                  <a:pt x="19" y="68"/>
                </a:moveTo>
                <a:cubicBezTo>
                  <a:pt x="19" y="41"/>
                  <a:pt x="41" y="19"/>
                  <a:pt x="68" y="19"/>
                </a:cubicBezTo>
                <a:cubicBezTo>
                  <a:pt x="95" y="19"/>
                  <a:pt x="117" y="41"/>
                  <a:pt x="117" y="68"/>
                </a:cubicBezTo>
                <a:cubicBezTo>
                  <a:pt x="117" y="95"/>
                  <a:pt x="95" y="117"/>
                  <a:pt x="68" y="117"/>
                </a:cubicBezTo>
                <a:cubicBezTo>
                  <a:pt x="41" y="117"/>
                  <a:pt x="19" y="95"/>
                  <a:pt x="19" y="68"/>
                </a:cubicBezTo>
                <a:close/>
              </a:path>
            </a:pathLst>
          </a:custGeom>
          <a:solidFill>
            <a:srgbClr val="D71318"/>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iṩľîḓê">
            <a:extLst>
              <a:ext uri="{FF2B5EF4-FFF2-40B4-BE49-F238E27FC236}">
                <a16:creationId xmlns:a16="http://schemas.microsoft.com/office/drawing/2014/main" id="{896ABAC9-F11D-4FB7-A5CF-01DF4A22EB7C}"/>
              </a:ext>
            </a:extLst>
          </p:cNvPr>
          <p:cNvSpPr txBox="1"/>
          <p:nvPr/>
        </p:nvSpPr>
        <p:spPr>
          <a:xfrm>
            <a:off x="2983612" y="1595234"/>
            <a:ext cx="2597851" cy="623269"/>
          </a:xfrm>
          <a:prstGeom prst="rect">
            <a:avLst/>
          </a:prstGeom>
          <a:noFill/>
        </p:spPr>
        <p:txBody>
          <a:bodyPr wrap="square" lIns="91440" tIns="45720" rIns="91440" bIns="45720" anchor="ctr" anchorCtr="0">
            <a:normAutofit/>
          </a:bodyPr>
          <a:lstStyle/>
          <a:p>
            <a:pPr algn="ctr">
              <a:lnSpc>
                <a:spcPct val="120000"/>
              </a:lnSpc>
            </a:pPr>
            <a:r>
              <a:rPr lang="en-US" altLang="zh-CN" sz="1050" dirty="0"/>
              <a:t>Copy paste fonts. Choose the only option to retain text.</a:t>
            </a:r>
            <a:endParaRPr lang="zh-CN" altLang="en-US" sz="1050" dirty="0"/>
          </a:p>
        </p:txBody>
      </p:sp>
      <p:sp>
        <p:nvSpPr>
          <p:cNvPr id="24" name="ísḻídê">
            <a:extLst>
              <a:ext uri="{FF2B5EF4-FFF2-40B4-BE49-F238E27FC236}">
                <a16:creationId xmlns:a16="http://schemas.microsoft.com/office/drawing/2014/main" id="{999D2D52-75B2-4811-B249-CDFBB6E5B083}"/>
              </a:ext>
            </a:extLst>
          </p:cNvPr>
          <p:cNvSpPr/>
          <p:nvPr/>
        </p:nvSpPr>
        <p:spPr>
          <a:xfrm>
            <a:off x="2983612" y="1334933"/>
            <a:ext cx="2597851" cy="260301"/>
          </a:xfrm>
          <a:prstGeom prst="rect">
            <a:avLst/>
          </a:prstGeom>
        </p:spPr>
        <p:txBody>
          <a:bodyPr wrap="square" lIns="91440" tIns="45720" rIns="91440" bIns="45720">
            <a:normAutofit fontScale="70000" lnSpcReduction="20000"/>
          </a:bodyPr>
          <a:lstStyle/>
          <a:p>
            <a:pPr lvl="0" algn="ctr" defTabSz="914378">
              <a:defRPr/>
            </a:pPr>
            <a:r>
              <a:rPr lang="en-US" altLang="zh-CN" b="1" dirty="0"/>
              <a:t>Text here</a:t>
            </a:r>
            <a:endParaRPr lang="zh-CN" altLang="en-US" b="1" dirty="0"/>
          </a:p>
        </p:txBody>
      </p:sp>
      <p:grpSp>
        <p:nvGrpSpPr>
          <p:cNvPr id="33" name="组合 32"/>
          <p:cNvGrpSpPr/>
          <p:nvPr/>
        </p:nvGrpSpPr>
        <p:grpSpPr>
          <a:xfrm>
            <a:off x="3814329" y="2212596"/>
            <a:ext cx="1476147" cy="353722"/>
            <a:chOff x="3800703" y="1252126"/>
            <a:chExt cx="4743450" cy="1136651"/>
          </a:xfrm>
        </p:grpSpPr>
        <p:sp>
          <p:nvSpPr>
            <p:cNvPr id="29" name="Freeform 10"/>
            <p:cNvSpPr>
              <a:spLocks noEditPoints="1"/>
            </p:cNvSpPr>
            <p:nvPr/>
          </p:nvSpPr>
          <p:spPr bwMode="auto">
            <a:xfrm>
              <a:off x="4003903" y="1252126"/>
              <a:ext cx="4191000" cy="796925"/>
            </a:xfrm>
            <a:custGeom>
              <a:avLst/>
              <a:gdLst>
                <a:gd name="T0" fmla="*/ 1072 w 1115"/>
                <a:gd name="T1" fmla="*/ 180 h 210"/>
                <a:gd name="T2" fmla="*/ 1115 w 1115"/>
                <a:gd name="T3" fmla="*/ 204 h 210"/>
                <a:gd name="T4" fmla="*/ 5 w 1115"/>
                <a:gd name="T5" fmla="*/ 210 h 210"/>
                <a:gd name="T6" fmla="*/ 37 w 1115"/>
                <a:gd name="T7" fmla="*/ 174 h 210"/>
                <a:gd name="T8" fmla="*/ 5 w 1115"/>
                <a:gd name="T9" fmla="*/ 210 h 210"/>
                <a:gd name="T10" fmla="*/ 992 w 1115"/>
                <a:gd name="T11" fmla="*/ 127 h 210"/>
                <a:gd name="T12" fmla="*/ 1037 w 1115"/>
                <a:gd name="T13" fmla="*/ 146 h 210"/>
                <a:gd name="T14" fmla="*/ 81 w 1115"/>
                <a:gd name="T15" fmla="*/ 152 h 210"/>
                <a:gd name="T16" fmla="*/ 118 w 1115"/>
                <a:gd name="T17" fmla="*/ 120 h 210"/>
                <a:gd name="T18" fmla="*/ 81 w 1115"/>
                <a:gd name="T19" fmla="*/ 152 h 210"/>
                <a:gd name="T20" fmla="*/ 160 w 1115"/>
                <a:gd name="T21" fmla="*/ 96 h 210"/>
                <a:gd name="T22" fmla="*/ 207 w 1115"/>
                <a:gd name="T23" fmla="*/ 82 h 210"/>
                <a:gd name="T24" fmla="*/ 950 w 1115"/>
                <a:gd name="T25" fmla="*/ 103 h 210"/>
                <a:gd name="T26" fmla="*/ 910 w 1115"/>
                <a:gd name="T27" fmla="*/ 75 h 210"/>
                <a:gd name="T28" fmla="*/ 950 w 1115"/>
                <a:gd name="T29" fmla="*/ 103 h 210"/>
                <a:gd name="T30" fmla="*/ 249 w 1115"/>
                <a:gd name="T31" fmla="*/ 57 h 210"/>
                <a:gd name="T32" fmla="*/ 297 w 1115"/>
                <a:gd name="T33" fmla="*/ 48 h 210"/>
                <a:gd name="T34" fmla="*/ 862 w 1115"/>
                <a:gd name="T35" fmla="*/ 64 h 210"/>
                <a:gd name="T36" fmla="*/ 819 w 1115"/>
                <a:gd name="T37" fmla="*/ 41 h 210"/>
                <a:gd name="T38" fmla="*/ 862 w 1115"/>
                <a:gd name="T39" fmla="*/ 64 h 210"/>
                <a:gd name="T40" fmla="*/ 341 w 1115"/>
                <a:gd name="T41" fmla="*/ 27 h 210"/>
                <a:gd name="T42" fmla="*/ 390 w 1115"/>
                <a:gd name="T43" fmla="*/ 24 h 210"/>
                <a:gd name="T44" fmla="*/ 771 w 1115"/>
                <a:gd name="T45" fmla="*/ 35 h 210"/>
                <a:gd name="T46" fmla="*/ 726 w 1115"/>
                <a:gd name="T47" fmla="*/ 16 h 210"/>
                <a:gd name="T48" fmla="*/ 771 w 1115"/>
                <a:gd name="T49" fmla="*/ 35 h 210"/>
                <a:gd name="T50" fmla="*/ 436 w 1115"/>
                <a:gd name="T51" fmla="*/ 8 h 210"/>
                <a:gd name="T52" fmla="*/ 485 w 1115"/>
                <a:gd name="T53" fmla="*/ 11 h 210"/>
                <a:gd name="T54" fmla="*/ 677 w 1115"/>
                <a:gd name="T55" fmla="*/ 16 h 210"/>
                <a:gd name="T56" fmla="*/ 630 w 1115"/>
                <a:gd name="T57" fmla="*/ 3 h 210"/>
                <a:gd name="T58" fmla="*/ 677 w 1115"/>
                <a:gd name="T59" fmla="*/ 16 h 210"/>
                <a:gd name="T60" fmla="*/ 533 w 1115"/>
                <a:gd name="T61" fmla="*/ 0 h 210"/>
                <a:gd name="T62" fmla="*/ 581 w 1115"/>
                <a:gd name="T63" fmla="*/ 8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5" h="210">
                  <a:moveTo>
                    <a:pt x="1109" y="210"/>
                  </a:moveTo>
                  <a:cubicBezTo>
                    <a:pt x="1097" y="200"/>
                    <a:pt x="1085" y="190"/>
                    <a:pt x="1072" y="180"/>
                  </a:cubicBezTo>
                  <a:cubicBezTo>
                    <a:pt x="1077" y="174"/>
                    <a:pt x="1077" y="174"/>
                    <a:pt x="1077" y="174"/>
                  </a:cubicBezTo>
                  <a:cubicBezTo>
                    <a:pt x="1090" y="183"/>
                    <a:pt x="1102" y="194"/>
                    <a:pt x="1115" y="204"/>
                  </a:cubicBezTo>
                  <a:lnTo>
                    <a:pt x="1109" y="210"/>
                  </a:lnTo>
                  <a:close/>
                  <a:moveTo>
                    <a:pt x="5" y="210"/>
                  </a:moveTo>
                  <a:cubicBezTo>
                    <a:pt x="0" y="204"/>
                    <a:pt x="0" y="204"/>
                    <a:pt x="0" y="204"/>
                  </a:cubicBezTo>
                  <a:cubicBezTo>
                    <a:pt x="12" y="193"/>
                    <a:pt x="25" y="183"/>
                    <a:pt x="37" y="174"/>
                  </a:cubicBezTo>
                  <a:cubicBezTo>
                    <a:pt x="42" y="180"/>
                    <a:pt x="42" y="180"/>
                    <a:pt x="42" y="180"/>
                  </a:cubicBezTo>
                  <a:cubicBezTo>
                    <a:pt x="30" y="190"/>
                    <a:pt x="17" y="200"/>
                    <a:pt x="5" y="210"/>
                  </a:cubicBezTo>
                  <a:close/>
                  <a:moveTo>
                    <a:pt x="1033" y="152"/>
                  </a:moveTo>
                  <a:cubicBezTo>
                    <a:pt x="1019" y="143"/>
                    <a:pt x="1006" y="135"/>
                    <a:pt x="992" y="127"/>
                  </a:cubicBezTo>
                  <a:cubicBezTo>
                    <a:pt x="996" y="120"/>
                    <a:pt x="996" y="120"/>
                    <a:pt x="996" y="120"/>
                  </a:cubicBezTo>
                  <a:cubicBezTo>
                    <a:pt x="1010" y="128"/>
                    <a:pt x="1024" y="137"/>
                    <a:pt x="1037" y="146"/>
                  </a:cubicBezTo>
                  <a:lnTo>
                    <a:pt x="1033" y="152"/>
                  </a:lnTo>
                  <a:close/>
                  <a:moveTo>
                    <a:pt x="81" y="152"/>
                  </a:moveTo>
                  <a:cubicBezTo>
                    <a:pt x="77" y="146"/>
                    <a:pt x="77" y="146"/>
                    <a:pt x="77" y="146"/>
                  </a:cubicBezTo>
                  <a:cubicBezTo>
                    <a:pt x="90" y="137"/>
                    <a:pt x="104" y="128"/>
                    <a:pt x="118" y="120"/>
                  </a:cubicBezTo>
                  <a:cubicBezTo>
                    <a:pt x="122" y="127"/>
                    <a:pt x="122" y="127"/>
                    <a:pt x="122" y="127"/>
                  </a:cubicBezTo>
                  <a:cubicBezTo>
                    <a:pt x="108" y="135"/>
                    <a:pt x="95" y="143"/>
                    <a:pt x="81" y="152"/>
                  </a:cubicBezTo>
                  <a:close/>
                  <a:moveTo>
                    <a:pt x="164" y="103"/>
                  </a:moveTo>
                  <a:cubicBezTo>
                    <a:pt x="160" y="96"/>
                    <a:pt x="160" y="96"/>
                    <a:pt x="160" y="96"/>
                  </a:cubicBezTo>
                  <a:cubicBezTo>
                    <a:pt x="175" y="89"/>
                    <a:pt x="189" y="82"/>
                    <a:pt x="204" y="75"/>
                  </a:cubicBezTo>
                  <a:cubicBezTo>
                    <a:pt x="207" y="82"/>
                    <a:pt x="207" y="82"/>
                    <a:pt x="207" y="82"/>
                  </a:cubicBezTo>
                  <a:cubicBezTo>
                    <a:pt x="193" y="89"/>
                    <a:pt x="178" y="96"/>
                    <a:pt x="164" y="103"/>
                  </a:cubicBezTo>
                  <a:close/>
                  <a:moveTo>
                    <a:pt x="950" y="103"/>
                  </a:moveTo>
                  <a:cubicBezTo>
                    <a:pt x="936" y="96"/>
                    <a:pt x="921" y="89"/>
                    <a:pt x="907" y="82"/>
                  </a:cubicBezTo>
                  <a:cubicBezTo>
                    <a:pt x="910" y="75"/>
                    <a:pt x="910" y="75"/>
                    <a:pt x="910" y="75"/>
                  </a:cubicBezTo>
                  <a:cubicBezTo>
                    <a:pt x="925" y="82"/>
                    <a:pt x="939" y="89"/>
                    <a:pt x="954" y="96"/>
                  </a:cubicBezTo>
                  <a:lnTo>
                    <a:pt x="950" y="103"/>
                  </a:lnTo>
                  <a:close/>
                  <a:moveTo>
                    <a:pt x="252" y="64"/>
                  </a:moveTo>
                  <a:cubicBezTo>
                    <a:pt x="249" y="57"/>
                    <a:pt x="249" y="57"/>
                    <a:pt x="249" y="57"/>
                  </a:cubicBezTo>
                  <a:cubicBezTo>
                    <a:pt x="264" y="51"/>
                    <a:pt x="279" y="46"/>
                    <a:pt x="294" y="41"/>
                  </a:cubicBezTo>
                  <a:cubicBezTo>
                    <a:pt x="297" y="48"/>
                    <a:pt x="297" y="48"/>
                    <a:pt x="297" y="48"/>
                  </a:cubicBezTo>
                  <a:cubicBezTo>
                    <a:pt x="282" y="53"/>
                    <a:pt x="266" y="58"/>
                    <a:pt x="252" y="64"/>
                  </a:cubicBezTo>
                  <a:close/>
                  <a:moveTo>
                    <a:pt x="862" y="64"/>
                  </a:moveTo>
                  <a:cubicBezTo>
                    <a:pt x="847" y="58"/>
                    <a:pt x="832" y="53"/>
                    <a:pt x="817" y="48"/>
                  </a:cubicBezTo>
                  <a:cubicBezTo>
                    <a:pt x="819" y="41"/>
                    <a:pt x="819" y="41"/>
                    <a:pt x="819" y="41"/>
                  </a:cubicBezTo>
                  <a:cubicBezTo>
                    <a:pt x="835" y="45"/>
                    <a:pt x="850" y="51"/>
                    <a:pt x="865" y="57"/>
                  </a:cubicBezTo>
                  <a:lnTo>
                    <a:pt x="862" y="64"/>
                  </a:lnTo>
                  <a:close/>
                  <a:moveTo>
                    <a:pt x="343" y="35"/>
                  </a:moveTo>
                  <a:cubicBezTo>
                    <a:pt x="341" y="27"/>
                    <a:pt x="341" y="27"/>
                    <a:pt x="341" y="27"/>
                  </a:cubicBezTo>
                  <a:cubicBezTo>
                    <a:pt x="357" y="23"/>
                    <a:pt x="373" y="20"/>
                    <a:pt x="388" y="16"/>
                  </a:cubicBezTo>
                  <a:cubicBezTo>
                    <a:pt x="390" y="24"/>
                    <a:pt x="390" y="24"/>
                    <a:pt x="390" y="24"/>
                  </a:cubicBezTo>
                  <a:cubicBezTo>
                    <a:pt x="374" y="27"/>
                    <a:pt x="358" y="31"/>
                    <a:pt x="343" y="35"/>
                  </a:cubicBezTo>
                  <a:close/>
                  <a:moveTo>
                    <a:pt x="771" y="35"/>
                  </a:moveTo>
                  <a:cubicBezTo>
                    <a:pt x="755" y="31"/>
                    <a:pt x="740" y="27"/>
                    <a:pt x="724" y="24"/>
                  </a:cubicBezTo>
                  <a:cubicBezTo>
                    <a:pt x="726" y="16"/>
                    <a:pt x="726" y="16"/>
                    <a:pt x="726" y="16"/>
                  </a:cubicBezTo>
                  <a:cubicBezTo>
                    <a:pt x="741" y="20"/>
                    <a:pt x="757" y="23"/>
                    <a:pt x="773" y="27"/>
                  </a:cubicBezTo>
                  <a:lnTo>
                    <a:pt x="771" y="35"/>
                  </a:lnTo>
                  <a:close/>
                  <a:moveTo>
                    <a:pt x="437" y="16"/>
                  </a:moveTo>
                  <a:cubicBezTo>
                    <a:pt x="436" y="8"/>
                    <a:pt x="436" y="8"/>
                    <a:pt x="436" y="8"/>
                  </a:cubicBezTo>
                  <a:cubicBezTo>
                    <a:pt x="452" y="6"/>
                    <a:pt x="468" y="4"/>
                    <a:pt x="484" y="3"/>
                  </a:cubicBezTo>
                  <a:cubicBezTo>
                    <a:pt x="485" y="11"/>
                    <a:pt x="485" y="11"/>
                    <a:pt x="485" y="11"/>
                  </a:cubicBezTo>
                  <a:cubicBezTo>
                    <a:pt x="469" y="12"/>
                    <a:pt x="453" y="14"/>
                    <a:pt x="437" y="16"/>
                  </a:cubicBezTo>
                  <a:close/>
                  <a:moveTo>
                    <a:pt x="677" y="16"/>
                  </a:moveTo>
                  <a:cubicBezTo>
                    <a:pt x="661" y="14"/>
                    <a:pt x="645" y="12"/>
                    <a:pt x="629" y="11"/>
                  </a:cubicBezTo>
                  <a:cubicBezTo>
                    <a:pt x="630" y="3"/>
                    <a:pt x="630" y="3"/>
                    <a:pt x="630" y="3"/>
                  </a:cubicBezTo>
                  <a:cubicBezTo>
                    <a:pt x="646" y="4"/>
                    <a:pt x="662" y="6"/>
                    <a:pt x="678" y="8"/>
                  </a:cubicBezTo>
                  <a:lnTo>
                    <a:pt x="677" y="16"/>
                  </a:lnTo>
                  <a:close/>
                  <a:moveTo>
                    <a:pt x="533" y="8"/>
                  </a:moveTo>
                  <a:cubicBezTo>
                    <a:pt x="533" y="0"/>
                    <a:pt x="533" y="0"/>
                    <a:pt x="533" y="0"/>
                  </a:cubicBezTo>
                  <a:cubicBezTo>
                    <a:pt x="549" y="0"/>
                    <a:pt x="565" y="0"/>
                    <a:pt x="581" y="0"/>
                  </a:cubicBezTo>
                  <a:cubicBezTo>
                    <a:pt x="581" y="8"/>
                    <a:pt x="581" y="8"/>
                    <a:pt x="581" y="8"/>
                  </a:cubicBezTo>
                  <a:cubicBezTo>
                    <a:pt x="565" y="8"/>
                    <a:pt x="549" y="8"/>
                    <a:pt x="533" y="8"/>
                  </a:cubicBezTo>
                  <a:close/>
                </a:path>
              </a:pathLst>
            </a:custGeom>
            <a:solidFill>
              <a:srgbClr val="9F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1"/>
            <p:cNvSpPr>
              <a:spLocks/>
            </p:cNvSpPr>
            <p:nvPr/>
          </p:nvSpPr>
          <p:spPr bwMode="auto">
            <a:xfrm>
              <a:off x="3800703" y="2147476"/>
              <a:ext cx="87313" cy="87313"/>
            </a:xfrm>
            <a:custGeom>
              <a:avLst/>
              <a:gdLst>
                <a:gd name="T0" fmla="*/ 6 w 23"/>
                <a:gd name="T1" fmla="*/ 23 h 23"/>
                <a:gd name="T2" fmla="*/ 0 w 23"/>
                <a:gd name="T3" fmla="*/ 17 h 23"/>
                <a:gd name="T4" fmla="*/ 17 w 23"/>
                <a:gd name="T5" fmla="*/ 0 h 23"/>
                <a:gd name="T6" fmla="*/ 23 w 23"/>
                <a:gd name="T7" fmla="*/ 6 h 23"/>
                <a:gd name="T8" fmla="*/ 6 w 23"/>
                <a:gd name="T9" fmla="*/ 23 h 23"/>
              </a:gdLst>
              <a:ahLst/>
              <a:cxnLst>
                <a:cxn ang="0">
                  <a:pos x="T0" y="T1"/>
                </a:cxn>
                <a:cxn ang="0">
                  <a:pos x="T2" y="T3"/>
                </a:cxn>
                <a:cxn ang="0">
                  <a:pos x="T4" y="T5"/>
                </a:cxn>
                <a:cxn ang="0">
                  <a:pos x="T6" y="T7"/>
                </a:cxn>
                <a:cxn ang="0">
                  <a:pos x="T8" y="T9"/>
                </a:cxn>
              </a:cxnLst>
              <a:rect l="0" t="0" r="r" b="b"/>
              <a:pathLst>
                <a:path w="23" h="23">
                  <a:moveTo>
                    <a:pt x="6" y="23"/>
                  </a:moveTo>
                  <a:cubicBezTo>
                    <a:pt x="0" y="17"/>
                    <a:pt x="0" y="17"/>
                    <a:pt x="0" y="17"/>
                  </a:cubicBezTo>
                  <a:cubicBezTo>
                    <a:pt x="6" y="11"/>
                    <a:pt x="12" y="6"/>
                    <a:pt x="17" y="0"/>
                  </a:cubicBezTo>
                  <a:cubicBezTo>
                    <a:pt x="23" y="6"/>
                    <a:pt x="23" y="6"/>
                    <a:pt x="23" y="6"/>
                  </a:cubicBezTo>
                  <a:cubicBezTo>
                    <a:pt x="17" y="12"/>
                    <a:pt x="11" y="17"/>
                    <a:pt x="6" y="23"/>
                  </a:cubicBezTo>
                  <a:close/>
                </a:path>
              </a:pathLst>
            </a:custGeom>
            <a:solidFill>
              <a:srgbClr val="9F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2"/>
            <p:cNvSpPr>
              <a:spLocks/>
            </p:cNvSpPr>
            <p:nvPr/>
          </p:nvSpPr>
          <p:spPr bwMode="auto">
            <a:xfrm>
              <a:off x="8277453" y="2123664"/>
              <a:ext cx="266700" cy="265113"/>
            </a:xfrm>
            <a:custGeom>
              <a:avLst/>
              <a:gdLst>
                <a:gd name="T0" fmla="*/ 0 w 168"/>
                <a:gd name="T1" fmla="*/ 120 h 167"/>
                <a:gd name="T2" fmla="*/ 168 w 168"/>
                <a:gd name="T3" fmla="*/ 167 h 167"/>
                <a:gd name="T4" fmla="*/ 118 w 168"/>
                <a:gd name="T5" fmla="*/ 0 h 167"/>
                <a:gd name="T6" fmla="*/ 0 w 168"/>
                <a:gd name="T7" fmla="*/ 120 h 167"/>
              </a:gdLst>
              <a:ahLst/>
              <a:cxnLst>
                <a:cxn ang="0">
                  <a:pos x="T0" y="T1"/>
                </a:cxn>
                <a:cxn ang="0">
                  <a:pos x="T2" y="T3"/>
                </a:cxn>
                <a:cxn ang="0">
                  <a:pos x="T4" y="T5"/>
                </a:cxn>
                <a:cxn ang="0">
                  <a:pos x="T6" y="T7"/>
                </a:cxn>
              </a:cxnLst>
              <a:rect l="0" t="0" r="r" b="b"/>
              <a:pathLst>
                <a:path w="168" h="167">
                  <a:moveTo>
                    <a:pt x="0" y="120"/>
                  </a:moveTo>
                  <a:lnTo>
                    <a:pt x="168" y="167"/>
                  </a:lnTo>
                  <a:lnTo>
                    <a:pt x="118" y="0"/>
                  </a:lnTo>
                  <a:lnTo>
                    <a:pt x="0" y="120"/>
                  </a:lnTo>
                  <a:close/>
                </a:path>
              </a:pathLst>
            </a:custGeom>
            <a:solidFill>
              <a:srgbClr val="9F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4" name="组合 33"/>
          <p:cNvGrpSpPr/>
          <p:nvPr/>
        </p:nvGrpSpPr>
        <p:grpSpPr>
          <a:xfrm>
            <a:off x="7348104" y="2212596"/>
            <a:ext cx="1476147" cy="353722"/>
            <a:chOff x="3800703" y="1252126"/>
            <a:chExt cx="4743450" cy="1136651"/>
          </a:xfrm>
        </p:grpSpPr>
        <p:sp>
          <p:nvSpPr>
            <p:cNvPr id="35" name="Freeform 10"/>
            <p:cNvSpPr>
              <a:spLocks noEditPoints="1"/>
            </p:cNvSpPr>
            <p:nvPr/>
          </p:nvSpPr>
          <p:spPr bwMode="auto">
            <a:xfrm>
              <a:off x="4003903" y="1252126"/>
              <a:ext cx="4191000" cy="796925"/>
            </a:xfrm>
            <a:custGeom>
              <a:avLst/>
              <a:gdLst>
                <a:gd name="T0" fmla="*/ 1072 w 1115"/>
                <a:gd name="T1" fmla="*/ 180 h 210"/>
                <a:gd name="T2" fmla="*/ 1115 w 1115"/>
                <a:gd name="T3" fmla="*/ 204 h 210"/>
                <a:gd name="T4" fmla="*/ 5 w 1115"/>
                <a:gd name="T5" fmla="*/ 210 h 210"/>
                <a:gd name="T6" fmla="*/ 37 w 1115"/>
                <a:gd name="T7" fmla="*/ 174 h 210"/>
                <a:gd name="T8" fmla="*/ 5 w 1115"/>
                <a:gd name="T9" fmla="*/ 210 h 210"/>
                <a:gd name="T10" fmla="*/ 992 w 1115"/>
                <a:gd name="T11" fmla="*/ 127 h 210"/>
                <a:gd name="T12" fmla="*/ 1037 w 1115"/>
                <a:gd name="T13" fmla="*/ 146 h 210"/>
                <a:gd name="T14" fmla="*/ 81 w 1115"/>
                <a:gd name="T15" fmla="*/ 152 h 210"/>
                <a:gd name="T16" fmla="*/ 118 w 1115"/>
                <a:gd name="T17" fmla="*/ 120 h 210"/>
                <a:gd name="T18" fmla="*/ 81 w 1115"/>
                <a:gd name="T19" fmla="*/ 152 h 210"/>
                <a:gd name="T20" fmla="*/ 160 w 1115"/>
                <a:gd name="T21" fmla="*/ 96 h 210"/>
                <a:gd name="T22" fmla="*/ 207 w 1115"/>
                <a:gd name="T23" fmla="*/ 82 h 210"/>
                <a:gd name="T24" fmla="*/ 950 w 1115"/>
                <a:gd name="T25" fmla="*/ 103 h 210"/>
                <a:gd name="T26" fmla="*/ 910 w 1115"/>
                <a:gd name="T27" fmla="*/ 75 h 210"/>
                <a:gd name="T28" fmla="*/ 950 w 1115"/>
                <a:gd name="T29" fmla="*/ 103 h 210"/>
                <a:gd name="T30" fmla="*/ 249 w 1115"/>
                <a:gd name="T31" fmla="*/ 57 h 210"/>
                <a:gd name="T32" fmla="*/ 297 w 1115"/>
                <a:gd name="T33" fmla="*/ 48 h 210"/>
                <a:gd name="T34" fmla="*/ 862 w 1115"/>
                <a:gd name="T35" fmla="*/ 64 h 210"/>
                <a:gd name="T36" fmla="*/ 819 w 1115"/>
                <a:gd name="T37" fmla="*/ 41 h 210"/>
                <a:gd name="T38" fmla="*/ 862 w 1115"/>
                <a:gd name="T39" fmla="*/ 64 h 210"/>
                <a:gd name="T40" fmla="*/ 341 w 1115"/>
                <a:gd name="T41" fmla="*/ 27 h 210"/>
                <a:gd name="T42" fmla="*/ 390 w 1115"/>
                <a:gd name="T43" fmla="*/ 24 h 210"/>
                <a:gd name="T44" fmla="*/ 771 w 1115"/>
                <a:gd name="T45" fmla="*/ 35 h 210"/>
                <a:gd name="T46" fmla="*/ 726 w 1115"/>
                <a:gd name="T47" fmla="*/ 16 h 210"/>
                <a:gd name="T48" fmla="*/ 771 w 1115"/>
                <a:gd name="T49" fmla="*/ 35 h 210"/>
                <a:gd name="T50" fmla="*/ 436 w 1115"/>
                <a:gd name="T51" fmla="*/ 8 h 210"/>
                <a:gd name="T52" fmla="*/ 485 w 1115"/>
                <a:gd name="T53" fmla="*/ 11 h 210"/>
                <a:gd name="T54" fmla="*/ 677 w 1115"/>
                <a:gd name="T55" fmla="*/ 16 h 210"/>
                <a:gd name="T56" fmla="*/ 630 w 1115"/>
                <a:gd name="T57" fmla="*/ 3 h 210"/>
                <a:gd name="T58" fmla="*/ 677 w 1115"/>
                <a:gd name="T59" fmla="*/ 16 h 210"/>
                <a:gd name="T60" fmla="*/ 533 w 1115"/>
                <a:gd name="T61" fmla="*/ 0 h 210"/>
                <a:gd name="T62" fmla="*/ 581 w 1115"/>
                <a:gd name="T63" fmla="*/ 8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5" h="210">
                  <a:moveTo>
                    <a:pt x="1109" y="210"/>
                  </a:moveTo>
                  <a:cubicBezTo>
                    <a:pt x="1097" y="200"/>
                    <a:pt x="1085" y="190"/>
                    <a:pt x="1072" y="180"/>
                  </a:cubicBezTo>
                  <a:cubicBezTo>
                    <a:pt x="1077" y="174"/>
                    <a:pt x="1077" y="174"/>
                    <a:pt x="1077" y="174"/>
                  </a:cubicBezTo>
                  <a:cubicBezTo>
                    <a:pt x="1090" y="183"/>
                    <a:pt x="1102" y="194"/>
                    <a:pt x="1115" y="204"/>
                  </a:cubicBezTo>
                  <a:lnTo>
                    <a:pt x="1109" y="210"/>
                  </a:lnTo>
                  <a:close/>
                  <a:moveTo>
                    <a:pt x="5" y="210"/>
                  </a:moveTo>
                  <a:cubicBezTo>
                    <a:pt x="0" y="204"/>
                    <a:pt x="0" y="204"/>
                    <a:pt x="0" y="204"/>
                  </a:cubicBezTo>
                  <a:cubicBezTo>
                    <a:pt x="12" y="193"/>
                    <a:pt x="25" y="183"/>
                    <a:pt x="37" y="174"/>
                  </a:cubicBezTo>
                  <a:cubicBezTo>
                    <a:pt x="42" y="180"/>
                    <a:pt x="42" y="180"/>
                    <a:pt x="42" y="180"/>
                  </a:cubicBezTo>
                  <a:cubicBezTo>
                    <a:pt x="30" y="190"/>
                    <a:pt x="17" y="200"/>
                    <a:pt x="5" y="210"/>
                  </a:cubicBezTo>
                  <a:close/>
                  <a:moveTo>
                    <a:pt x="1033" y="152"/>
                  </a:moveTo>
                  <a:cubicBezTo>
                    <a:pt x="1019" y="143"/>
                    <a:pt x="1006" y="135"/>
                    <a:pt x="992" y="127"/>
                  </a:cubicBezTo>
                  <a:cubicBezTo>
                    <a:pt x="996" y="120"/>
                    <a:pt x="996" y="120"/>
                    <a:pt x="996" y="120"/>
                  </a:cubicBezTo>
                  <a:cubicBezTo>
                    <a:pt x="1010" y="128"/>
                    <a:pt x="1024" y="137"/>
                    <a:pt x="1037" y="146"/>
                  </a:cubicBezTo>
                  <a:lnTo>
                    <a:pt x="1033" y="152"/>
                  </a:lnTo>
                  <a:close/>
                  <a:moveTo>
                    <a:pt x="81" y="152"/>
                  </a:moveTo>
                  <a:cubicBezTo>
                    <a:pt x="77" y="146"/>
                    <a:pt x="77" y="146"/>
                    <a:pt x="77" y="146"/>
                  </a:cubicBezTo>
                  <a:cubicBezTo>
                    <a:pt x="90" y="137"/>
                    <a:pt x="104" y="128"/>
                    <a:pt x="118" y="120"/>
                  </a:cubicBezTo>
                  <a:cubicBezTo>
                    <a:pt x="122" y="127"/>
                    <a:pt x="122" y="127"/>
                    <a:pt x="122" y="127"/>
                  </a:cubicBezTo>
                  <a:cubicBezTo>
                    <a:pt x="108" y="135"/>
                    <a:pt x="95" y="143"/>
                    <a:pt x="81" y="152"/>
                  </a:cubicBezTo>
                  <a:close/>
                  <a:moveTo>
                    <a:pt x="164" y="103"/>
                  </a:moveTo>
                  <a:cubicBezTo>
                    <a:pt x="160" y="96"/>
                    <a:pt x="160" y="96"/>
                    <a:pt x="160" y="96"/>
                  </a:cubicBezTo>
                  <a:cubicBezTo>
                    <a:pt x="175" y="89"/>
                    <a:pt x="189" y="82"/>
                    <a:pt x="204" y="75"/>
                  </a:cubicBezTo>
                  <a:cubicBezTo>
                    <a:pt x="207" y="82"/>
                    <a:pt x="207" y="82"/>
                    <a:pt x="207" y="82"/>
                  </a:cubicBezTo>
                  <a:cubicBezTo>
                    <a:pt x="193" y="89"/>
                    <a:pt x="178" y="96"/>
                    <a:pt x="164" y="103"/>
                  </a:cubicBezTo>
                  <a:close/>
                  <a:moveTo>
                    <a:pt x="950" y="103"/>
                  </a:moveTo>
                  <a:cubicBezTo>
                    <a:pt x="936" y="96"/>
                    <a:pt x="921" y="89"/>
                    <a:pt x="907" y="82"/>
                  </a:cubicBezTo>
                  <a:cubicBezTo>
                    <a:pt x="910" y="75"/>
                    <a:pt x="910" y="75"/>
                    <a:pt x="910" y="75"/>
                  </a:cubicBezTo>
                  <a:cubicBezTo>
                    <a:pt x="925" y="82"/>
                    <a:pt x="939" y="89"/>
                    <a:pt x="954" y="96"/>
                  </a:cubicBezTo>
                  <a:lnTo>
                    <a:pt x="950" y="103"/>
                  </a:lnTo>
                  <a:close/>
                  <a:moveTo>
                    <a:pt x="252" y="64"/>
                  </a:moveTo>
                  <a:cubicBezTo>
                    <a:pt x="249" y="57"/>
                    <a:pt x="249" y="57"/>
                    <a:pt x="249" y="57"/>
                  </a:cubicBezTo>
                  <a:cubicBezTo>
                    <a:pt x="264" y="51"/>
                    <a:pt x="279" y="46"/>
                    <a:pt x="294" y="41"/>
                  </a:cubicBezTo>
                  <a:cubicBezTo>
                    <a:pt x="297" y="48"/>
                    <a:pt x="297" y="48"/>
                    <a:pt x="297" y="48"/>
                  </a:cubicBezTo>
                  <a:cubicBezTo>
                    <a:pt x="282" y="53"/>
                    <a:pt x="266" y="58"/>
                    <a:pt x="252" y="64"/>
                  </a:cubicBezTo>
                  <a:close/>
                  <a:moveTo>
                    <a:pt x="862" y="64"/>
                  </a:moveTo>
                  <a:cubicBezTo>
                    <a:pt x="847" y="58"/>
                    <a:pt x="832" y="53"/>
                    <a:pt x="817" y="48"/>
                  </a:cubicBezTo>
                  <a:cubicBezTo>
                    <a:pt x="819" y="41"/>
                    <a:pt x="819" y="41"/>
                    <a:pt x="819" y="41"/>
                  </a:cubicBezTo>
                  <a:cubicBezTo>
                    <a:pt x="835" y="45"/>
                    <a:pt x="850" y="51"/>
                    <a:pt x="865" y="57"/>
                  </a:cubicBezTo>
                  <a:lnTo>
                    <a:pt x="862" y="64"/>
                  </a:lnTo>
                  <a:close/>
                  <a:moveTo>
                    <a:pt x="343" y="35"/>
                  </a:moveTo>
                  <a:cubicBezTo>
                    <a:pt x="341" y="27"/>
                    <a:pt x="341" y="27"/>
                    <a:pt x="341" y="27"/>
                  </a:cubicBezTo>
                  <a:cubicBezTo>
                    <a:pt x="357" y="23"/>
                    <a:pt x="373" y="20"/>
                    <a:pt x="388" y="16"/>
                  </a:cubicBezTo>
                  <a:cubicBezTo>
                    <a:pt x="390" y="24"/>
                    <a:pt x="390" y="24"/>
                    <a:pt x="390" y="24"/>
                  </a:cubicBezTo>
                  <a:cubicBezTo>
                    <a:pt x="374" y="27"/>
                    <a:pt x="358" y="31"/>
                    <a:pt x="343" y="35"/>
                  </a:cubicBezTo>
                  <a:close/>
                  <a:moveTo>
                    <a:pt x="771" y="35"/>
                  </a:moveTo>
                  <a:cubicBezTo>
                    <a:pt x="755" y="31"/>
                    <a:pt x="740" y="27"/>
                    <a:pt x="724" y="24"/>
                  </a:cubicBezTo>
                  <a:cubicBezTo>
                    <a:pt x="726" y="16"/>
                    <a:pt x="726" y="16"/>
                    <a:pt x="726" y="16"/>
                  </a:cubicBezTo>
                  <a:cubicBezTo>
                    <a:pt x="741" y="20"/>
                    <a:pt x="757" y="23"/>
                    <a:pt x="773" y="27"/>
                  </a:cubicBezTo>
                  <a:lnTo>
                    <a:pt x="771" y="35"/>
                  </a:lnTo>
                  <a:close/>
                  <a:moveTo>
                    <a:pt x="437" y="16"/>
                  </a:moveTo>
                  <a:cubicBezTo>
                    <a:pt x="436" y="8"/>
                    <a:pt x="436" y="8"/>
                    <a:pt x="436" y="8"/>
                  </a:cubicBezTo>
                  <a:cubicBezTo>
                    <a:pt x="452" y="6"/>
                    <a:pt x="468" y="4"/>
                    <a:pt x="484" y="3"/>
                  </a:cubicBezTo>
                  <a:cubicBezTo>
                    <a:pt x="485" y="11"/>
                    <a:pt x="485" y="11"/>
                    <a:pt x="485" y="11"/>
                  </a:cubicBezTo>
                  <a:cubicBezTo>
                    <a:pt x="469" y="12"/>
                    <a:pt x="453" y="14"/>
                    <a:pt x="437" y="16"/>
                  </a:cubicBezTo>
                  <a:close/>
                  <a:moveTo>
                    <a:pt x="677" y="16"/>
                  </a:moveTo>
                  <a:cubicBezTo>
                    <a:pt x="661" y="14"/>
                    <a:pt x="645" y="12"/>
                    <a:pt x="629" y="11"/>
                  </a:cubicBezTo>
                  <a:cubicBezTo>
                    <a:pt x="630" y="3"/>
                    <a:pt x="630" y="3"/>
                    <a:pt x="630" y="3"/>
                  </a:cubicBezTo>
                  <a:cubicBezTo>
                    <a:pt x="646" y="4"/>
                    <a:pt x="662" y="6"/>
                    <a:pt x="678" y="8"/>
                  </a:cubicBezTo>
                  <a:lnTo>
                    <a:pt x="677" y="16"/>
                  </a:lnTo>
                  <a:close/>
                  <a:moveTo>
                    <a:pt x="533" y="8"/>
                  </a:moveTo>
                  <a:cubicBezTo>
                    <a:pt x="533" y="0"/>
                    <a:pt x="533" y="0"/>
                    <a:pt x="533" y="0"/>
                  </a:cubicBezTo>
                  <a:cubicBezTo>
                    <a:pt x="549" y="0"/>
                    <a:pt x="565" y="0"/>
                    <a:pt x="581" y="0"/>
                  </a:cubicBezTo>
                  <a:cubicBezTo>
                    <a:pt x="581" y="8"/>
                    <a:pt x="581" y="8"/>
                    <a:pt x="581" y="8"/>
                  </a:cubicBezTo>
                  <a:cubicBezTo>
                    <a:pt x="565" y="8"/>
                    <a:pt x="549" y="8"/>
                    <a:pt x="533" y="8"/>
                  </a:cubicBezTo>
                  <a:close/>
                </a:path>
              </a:pathLst>
            </a:custGeom>
            <a:solidFill>
              <a:srgbClr val="9F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1"/>
            <p:cNvSpPr>
              <a:spLocks/>
            </p:cNvSpPr>
            <p:nvPr/>
          </p:nvSpPr>
          <p:spPr bwMode="auto">
            <a:xfrm>
              <a:off x="3800703" y="2147476"/>
              <a:ext cx="87313" cy="87313"/>
            </a:xfrm>
            <a:custGeom>
              <a:avLst/>
              <a:gdLst>
                <a:gd name="T0" fmla="*/ 6 w 23"/>
                <a:gd name="T1" fmla="*/ 23 h 23"/>
                <a:gd name="T2" fmla="*/ 0 w 23"/>
                <a:gd name="T3" fmla="*/ 17 h 23"/>
                <a:gd name="T4" fmla="*/ 17 w 23"/>
                <a:gd name="T5" fmla="*/ 0 h 23"/>
                <a:gd name="T6" fmla="*/ 23 w 23"/>
                <a:gd name="T7" fmla="*/ 6 h 23"/>
                <a:gd name="T8" fmla="*/ 6 w 23"/>
                <a:gd name="T9" fmla="*/ 23 h 23"/>
              </a:gdLst>
              <a:ahLst/>
              <a:cxnLst>
                <a:cxn ang="0">
                  <a:pos x="T0" y="T1"/>
                </a:cxn>
                <a:cxn ang="0">
                  <a:pos x="T2" y="T3"/>
                </a:cxn>
                <a:cxn ang="0">
                  <a:pos x="T4" y="T5"/>
                </a:cxn>
                <a:cxn ang="0">
                  <a:pos x="T6" y="T7"/>
                </a:cxn>
                <a:cxn ang="0">
                  <a:pos x="T8" y="T9"/>
                </a:cxn>
              </a:cxnLst>
              <a:rect l="0" t="0" r="r" b="b"/>
              <a:pathLst>
                <a:path w="23" h="23">
                  <a:moveTo>
                    <a:pt x="6" y="23"/>
                  </a:moveTo>
                  <a:cubicBezTo>
                    <a:pt x="0" y="17"/>
                    <a:pt x="0" y="17"/>
                    <a:pt x="0" y="17"/>
                  </a:cubicBezTo>
                  <a:cubicBezTo>
                    <a:pt x="6" y="11"/>
                    <a:pt x="12" y="6"/>
                    <a:pt x="17" y="0"/>
                  </a:cubicBezTo>
                  <a:cubicBezTo>
                    <a:pt x="23" y="6"/>
                    <a:pt x="23" y="6"/>
                    <a:pt x="23" y="6"/>
                  </a:cubicBezTo>
                  <a:cubicBezTo>
                    <a:pt x="17" y="12"/>
                    <a:pt x="11" y="17"/>
                    <a:pt x="6" y="23"/>
                  </a:cubicBezTo>
                  <a:close/>
                </a:path>
              </a:pathLst>
            </a:custGeom>
            <a:solidFill>
              <a:srgbClr val="9F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2"/>
            <p:cNvSpPr>
              <a:spLocks/>
            </p:cNvSpPr>
            <p:nvPr/>
          </p:nvSpPr>
          <p:spPr bwMode="auto">
            <a:xfrm>
              <a:off x="8277453" y="2123664"/>
              <a:ext cx="266700" cy="265113"/>
            </a:xfrm>
            <a:custGeom>
              <a:avLst/>
              <a:gdLst>
                <a:gd name="T0" fmla="*/ 0 w 168"/>
                <a:gd name="T1" fmla="*/ 120 h 167"/>
                <a:gd name="T2" fmla="*/ 168 w 168"/>
                <a:gd name="T3" fmla="*/ 167 h 167"/>
                <a:gd name="T4" fmla="*/ 118 w 168"/>
                <a:gd name="T5" fmla="*/ 0 h 167"/>
                <a:gd name="T6" fmla="*/ 0 w 168"/>
                <a:gd name="T7" fmla="*/ 120 h 167"/>
              </a:gdLst>
              <a:ahLst/>
              <a:cxnLst>
                <a:cxn ang="0">
                  <a:pos x="T0" y="T1"/>
                </a:cxn>
                <a:cxn ang="0">
                  <a:pos x="T2" y="T3"/>
                </a:cxn>
                <a:cxn ang="0">
                  <a:pos x="T4" y="T5"/>
                </a:cxn>
                <a:cxn ang="0">
                  <a:pos x="T6" y="T7"/>
                </a:cxn>
              </a:cxnLst>
              <a:rect l="0" t="0" r="r" b="b"/>
              <a:pathLst>
                <a:path w="168" h="167">
                  <a:moveTo>
                    <a:pt x="0" y="120"/>
                  </a:moveTo>
                  <a:lnTo>
                    <a:pt x="168" y="167"/>
                  </a:lnTo>
                  <a:lnTo>
                    <a:pt x="118" y="0"/>
                  </a:lnTo>
                  <a:lnTo>
                    <a:pt x="0" y="120"/>
                  </a:lnTo>
                  <a:close/>
                </a:path>
              </a:pathLst>
            </a:custGeom>
            <a:solidFill>
              <a:srgbClr val="9F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8" name="组合 37"/>
          <p:cNvGrpSpPr/>
          <p:nvPr/>
        </p:nvGrpSpPr>
        <p:grpSpPr>
          <a:xfrm rot="10800000">
            <a:off x="4343351" y="3916998"/>
            <a:ext cx="1819323" cy="435956"/>
            <a:chOff x="3800703" y="1252126"/>
            <a:chExt cx="4743450" cy="1136651"/>
          </a:xfrm>
        </p:grpSpPr>
        <p:sp>
          <p:nvSpPr>
            <p:cNvPr id="39" name="Freeform 10"/>
            <p:cNvSpPr>
              <a:spLocks noEditPoints="1"/>
            </p:cNvSpPr>
            <p:nvPr/>
          </p:nvSpPr>
          <p:spPr bwMode="auto">
            <a:xfrm>
              <a:off x="4003903" y="1252126"/>
              <a:ext cx="4191000" cy="796925"/>
            </a:xfrm>
            <a:custGeom>
              <a:avLst/>
              <a:gdLst>
                <a:gd name="T0" fmla="*/ 1072 w 1115"/>
                <a:gd name="T1" fmla="*/ 180 h 210"/>
                <a:gd name="T2" fmla="*/ 1115 w 1115"/>
                <a:gd name="T3" fmla="*/ 204 h 210"/>
                <a:gd name="T4" fmla="*/ 5 w 1115"/>
                <a:gd name="T5" fmla="*/ 210 h 210"/>
                <a:gd name="T6" fmla="*/ 37 w 1115"/>
                <a:gd name="T7" fmla="*/ 174 h 210"/>
                <a:gd name="T8" fmla="*/ 5 w 1115"/>
                <a:gd name="T9" fmla="*/ 210 h 210"/>
                <a:gd name="T10" fmla="*/ 992 w 1115"/>
                <a:gd name="T11" fmla="*/ 127 h 210"/>
                <a:gd name="T12" fmla="*/ 1037 w 1115"/>
                <a:gd name="T13" fmla="*/ 146 h 210"/>
                <a:gd name="T14" fmla="*/ 81 w 1115"/>
                <a:gd name="T15" fmla="*/ 152 h 210"/>
                <a:gd name="T16" fmla="*/ 118 w 1115"/>
                <a:gd name="T17" fmla="*/ 120 h 210"/>
                <a:gd name="T18" fmla="*/ 81 w 1115"/>
                <a:gd name="T19" fmla="*/ 152 h 210"/>
                <a:gd name="T20" fmla="*/ 160 w 1115"/>
                <a:gd name="T21" fmla="*/ 96 h 210"/>
                <a:gd name="T22" fmla="*/ 207 w 1115"/>
                <a:gd name="T23" fmla="*/ 82 h 210"/>
                <a:gd name="T24" fmla="*/ 950 w 1115"/>
                <a:gd name="T25" fmla="*/ 103 h 210"/>
                <a:gd name="T26" fmla="*/ 910 w 1115"/>
                <a:gd name="T27" fmla="*/ 75 h 210"/>
                <a:gd name="T28" fmla="*/ 950 w 1115"/>
                <a:gd name="T29" fmla="*/ 103 h 210"/>
                <a:gd name="T30" fmla="*/ 249 w 1115"/>
                <a:gd name="T31" fmla="*/ 57 h 210"/>
                <a:gd name="T32" fmla="*/ 297 w 1115"/>
                <a:gd name="T33" fmla="*/ 48 h 210"/>
                <a:gd name="T34" fmla="*/ 862 w 1115"/>
                <a:gd name="T35" fmla="*/ 64 h 210"/>
                <a:gd name="T36" fmla="*/ 819 w 1115"/>
                <a:gd name="T37" fmla="*/ 41 h 210"/>
                <a:gd name="T38" fmla="*/ 862 w 1115"/>
                <a:gd name="T39" fmla="*/ 64 h 210"/>
                <a:gd name="T40" fmla="*/ 341 w 1115"/>
                <a:gd name="T41" fmla="*/ 27 h 210"/>
                <a:gd name="T42" fmla="*/ 390 w 1115"/>
                <a:gd name="T43" fmla="*/ 24 h 210"/>
                <a:gd name="T44" fmla="*/ 771 w 1115"/>
                <a:gd name="T45" fmla="*/ 35 h 210"/>
                <a:gd name="T46" fmla="*/ 726 w 1115"/>
                <a:gd name="T47" fmla="*/ 16 h 210"/>
                <a:gd name="T48" fmla="*/ 771 w 1115"/>
                <a:gd name="T49" fmla="*/ 35 h 210"/>
                <a:gd name="T50" fmla="*/ 436 w 1115"/>
                <a:gd name="T51" fmla="*/ 8 h 210"/>
                <a:gd name="T52" fmla="*/ 485 w 1115"/>
                <a:gd name="T53" fmla="*/ 11 h 210"/>
                <a:gd name="T54" fmla="*/ 677 w 1115"/>
                <a:gd name="T55" fmla="*/ 16 h 210"/>
                <a:gd name="T56" fmla="*/ 630 w 1115"/>
                <a:gd name="T57" fmla="*/ 3 h 210"/>
                <a:gd name="T58" fmla="*/ 677 w 1115"/>
                <a:gd name="T59" fmla="*/ 16 h 210"/>
                <a:gd name="T60" fmla="*/ 533 w 1115"/>
                <a:gd name="T61" fmla="*/ 0 h 210"/>
                <a:gd name="T62" fmla="*/ 581 w 1115"/>
                <a:gd name="T63" fmla="*/ 8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5" h="210">
                  <a:moveTo>
                    <a:pt x="1109" y="210"/>
                  </a:moveTo>
                  <a:cubicBezTo>
                    <a:pt x="1097" y="200"/>
                    <a:pt x="1085" y="190"/>
                    <a:pt x="1072" y="180"/>
                  </a:cubicBezTo>
                  <a:cubicBezTo>
                    <a:pt x="1077" y="174"/>
                    <a:pt x="1077" y="174"/>
                    <a:pt x="1077" y="174"/>
                  </a:cubicBezTo>
                  <a:cubicBezTo>
                    <a:pt x="1090" y="183"/>
                    <a:pt x="1102" y="194"/>
                    <a:pt x="1115" y="204"/>
                  </a:cubicBezTo>
                  <a:lnTo>
                    <a:pt x="1109" y="210"/>
                  </a:lnTo>
                  <a:close/>
                  <a:moveTo>
                    <a:pt x="5" y="210"/>
                  </a:moveTo>
                  <a:cubicBezTo>
                    <a:pt x="0" y="204"/>
                    <a:pt x="0" y="204"/>
                    <a:pt x="0" y="204"/>
                  </a:cubicBezTo>
                  <a:cubicBezTo>
                    <a:pt x="12" y="193"/>
                    <a:pt x="25" y="183"/>
                    <a:pt x="37" y="174"/>
                  </a:cubicBezTo>
                  <a:cubicBezTo>
                    <a:pt x="42" y="180"/>
                    <a:pt x="42" y="180"/>
                    <a:pt x="42" y="180"/>
                  </a:cubicBezTo>
                  <a:cubicBezTo>
                    <a:pt x="30" y="190"/>
                    <a:pt x="17" y="200"/>
                    <a:pt x="5" y="210"/>
                  </a:cubicBezTo>
                  <a:close/>
                  <a:moveTo>
                    <a:pt x="1033" y="152"/>
                  </a:moveTo>
                  <a:cubicBezTo>
                    <a:pt x="1019" y="143"/>
                    <a:pt x="1006" y="135"/>
                    <a:pt x="992" y="127"/>
                  </a:cubicBezTo>
                  <a:cubicBezTo>
                    <a:pt x="996" y="120"/>
                    <a:pt x="996" y="120"/>
                    <a:pt x="996" y="120"/>
                  </a:cubicBezTo>
                  <a:cubicBezTo>
                    <a:pt x="1010" y="128"/>
                    <a:pt x="1024" y="137"/>
                    <a:pt x="1037" y="146"/>
                  </a:cubicBezTo>
                  <a:lnTo>
                    <a:pt x="1033" y="152"/>
                  </a:lnTo>
                  <a:close/>
                  <a:moveTo>
                    <a:pt x="81" y="152"/>
                  </a:moveTo>
                  <a:cubicBezTo>
                    <a:pt x="77" y="146"/>
                    <a:pt x="77" y="146"/>
                    <a:pt x="77" y="146"/>
                  </a:cubicBezTo>
                  <a:cubicBezTo>
                    <a:pt x="90" y="137"/>
                    <a:pt x="104" y="128"/>
                    <a:pt x="118" y="120"/>
                  </a:cubicBezTo>
                  <a:cubicBezTo>
                    <a:pt x="122" y="127"/>
                    <a:pt x="122" y="127"/>
                    <a:pt x="122" y="127"/>
                  </a:cubicBezTo>
                  <a:cubicBezTo>
                    <a:pt x="108" y="135"/>
                    <a:pt x="95" y="143"/>
                    <a:pt x="81" y="152"/>
                  </a:cubicBezTo>
                  <a:close/>
                  <a:moveTo>
                    <a:pt x="164" y="103"/>
                  </a:moveTo>
                  <a:cubicBezTo>
                    <a:pt x="160" y="96"/>
                    <a:pt x="160" y="96"/>
                    <a:pt x="160" y="96"/>
                  </a:cubicBezTo>
                  <a:cubicBezTo>
                    <a:pt x="175" y="89"/>
                    <a:pt x="189" y="82"/>
                    <a:pt x="204" y="75"/>
                  </a:cubicBezTo>
                  <a:cubicBezTo>
                    <a:pt x="207" y="82"/>
                    <a:pt x="207" y="82"/>
                    <a:pt x="207" y="82"/>
                  </a:cubicBezTo>
                  <a:cubicBezTo>
                    <a:pt x="193" y="89"/>
                    <a:pt x="178" y="96"/>
                    <a:pt x="164" y="103"/>
                  </a:cubicBezTo>
                  <a:close/>
                  <a:moveTo>
                    <a:pt x="950" y="103"/>
                  </a:moveTo>
                  <a:cubicBezTo>
                    <a:pt x="936" y="96"/>
                    <a:pt x="921" y="89"/>
                    <a:pt x="907" y="82"/>
                  </a:cubicBezTo>
                  <a:cubicBezTo>
                    <a:pt x="910" y="75"/>
                    <a:pt x="910" y="75"/>
                    <a:pt x="910" y="75"/>
                  </a:cubicBezTo>
                  <a:cubicBezTo>
                    <a:pt x="925" y="82"/>
                    <a:pt x="939" y="89"/>
                    <a:pt x="954" y="96"/>
                  </a:cubicBezTo>
                  <a:lnTo>
                    <a:pt x="950" y="103"/>
                  </a:lnTo>
                  <a:close/>
                  <a:moveTo>
                    <a:pt x="252" y="64"/>
                  </a:moveTo>
                  <a:cubicBezTo>
                    <a:pt x="249" y="57"/>
                    <a:pt x="249" y="57"/>
                    <a:pt x="249" y="57"/>
                  </a:cubicBezTo>
                  <a:cubicBezTo>
                    <a:pt x="264" y="51"/>
                    <a:pt x="279" y="46"/>
                    <a:pt x="294" y="41"/>
                  </a:cubicBezTo>
                  <a:cubicBezTo>
                    <a:pt x="297" y="48"/>
                    <a:pt x="297" y="48"/>
                    <a:pt x="297" y="48"/>
                  </a:cubicBezTo>
                  <a:cubicBezTo>
                    <a:pt x="282" y="53"/>
                    <a:pt x="266" y="58"/>
                    <a:pt x="252" y="64"/>
                  </a:cubicBezTo>
                  <a:close/>
                  <a:moveTo>
                    <a:pt x="862" y="64"/>
                  </a:moveTo>
                  <a:cubicBezTo>
                    <a:pt x="847" y="58"/>
                    <a:pt x="832" y="53"/>
                    <a:pt x="817" y="48"/>
                  </a:cubicBezTo>
                  <a:cubicBezTo>
                    <a:pt x="819" y="41"/>
                    <a:pt x="819" y="41"/>
                    <a:pt x="819" y="41"/>
                  </a:cubicBezTo>
                  <a:cubicBezTo>
                    <a:pt x="835" y="45"/>
                    <a:pt x="850" y="51"/>
                    <a:pt x="865" y="57"/>
                  </a:cubicBezTo>
                  <a:lnTo>
                    <a:pt x="862" y="64"/>
                  </a:lnTo>
                  <a:close/>
                  <a:moveTo>
                    <a:pt x="343" y="35"/>
                  </a:moveTo>
                  <a:cubicBezTo>
                    <a:pt x="341" y="27"/>
                    <a:pt x="341" y="27"/>
                    <a:pt x="341" y="27"/>
                  </a:cubicBezTo>
                  <a:cubicBezTo>
                    <a:pt x="357" y="23"/>
                    <a:pt x="373" y="20"/>
                    <a:pt x="388" y="16"/>
                  </a:cubicBezTo>
                  <a:cubicBezTo>
                    <a:pt x="390" y="24"/>
                    <a:pt x="390" y="24"/>
                    <a:pt x="390" y="24"/>
                  </a:cubicBezTo>
                  <a:cubicBezTo>
                    <a:pt x="374" y="27"/>
                    <a:pt x="358" y="31"/>
                    <a:pt x="343" y="35"/>
                  </a:cubicBezTo>
                  <a:close/>
                  <a:moveTo>
                    <a:pt x="771" y="35"/>
                  </a:moveTo>
                  <a:cubicBezTo>
                    <a:pt x="755" y="31"/>
                    <a:pt x="740" y="27"/>
                    <a:pt x="724" y="24"/>
                  </a:cubicBezTo>
                  <a:cubicBezTo>
                    <a:pt x="726" y="16"/>
                    <a:pt x="726" y="16"/>
                    <a:pt x="726" y="16"/>
                  </a:cubicBezTo>
                  <a:cubicBezTo>
                    <a:pt x="741" y="20"/>
                    <a:pt x="757" y="23"/>
                    <a:pt x="773" y="27"/>
                  </a:cubicBezTo>
                  <a:lnTo>
                    <a:pt x="771" y="35"/>
                  </a:lnTo>
                  <a:close/>
                  <a:moveTo>
                    <a:pt x="437" y="16"/>
                  </a:moveTo>
                  <a:cubicBezTo>
                    <a:pt x="436" y="8"/>
                    <a:pt x="436" y="8"/>
                    <a:pt x="436" y="8"/>
                  </a:cubicBezTo>
                  <a:cubicBezTo>
                    <a:pt x="452" y="6"/>
                    <a:pt x="468" y="4"/>
                    <a:pt x="484" y="3"/>
                  </a:cubicBezTo>
                  <a:cubicBezTo>
                    <a:pt x="485" y="11"/>
                    <a:pt x="485" y="11"/>
                    <a:pt x="485" y="11"/>
                  </a:cubicBezTo>
                  <a:cubicBezTo>
                    <a:pt x="469" y="12"/>
                    <a:pt x="453" y="14"/>
                    <a:pt x="437" y="16"/>
                  </a:cubicBezTo>
                  <a:close/>
                  <a:moveTo>
                    <a:pt x="677" y="16"/>
                  </a:moveTo>
                  <a:cubicBezTo>
                    <a:pt x="661" y="14"/>
                    <a:pt x="645" y="12"/>
                    <a:pt x="629" y="11"/>
                  </a:cubicBezTo>
                  <a:cubicBezTo>
                    <a:pt x="630" y="3"/>
                    <a:pt x="630" y="3"/>
                    <a:pt x="630" y="3"/>
                  </a:cubicBezTo>
                  <a:cubicBezTo>
                    <a:pt x="646" y="4"/>
                    <a:pt x="662" y="6"/>
                    <a:pt x="678" y="8"/>
                  </a:cubicBezTo>
                  <a:lnTo>
                    <a:pt x="677" y="16"/>
                  </a:lnTo>
                  <a:close/>
                  <a:moveTo>
                    <a:pt x="533" y="8"/>
                  </a:moveTo>
                  <a:cubicBezTo>
                    <a:pt x="533" y="0"/>
                    <a:pt x="533" y="0"/>
                    <a:pt x="533" y="0"/>
                  </a:cubicBezTo>
                  <a:cubicBezTo>
                    <a:pt x="549" y="0"/>
                    <a:pt x="565" y="0"/>
                    <a:pt x="581" y="0"/>
                  </a:cubicBezTo>
                  <a:cubicBezTo>
                    <a:pt x="581" y="8"/>
                    <a:pt x="581" y="8"/>
                    <a:pt x="581" y="8"/>
                  </a:cubicBezTo>
                  <a:cubicBezTo>
                    <a:pt x="565" y="8"/>
                    <a:pt x="549" y="8"/>
                    <a:pt x="533" y="8"/>
                  </a:cubicBezTo>
                  <a:close/>
                </a:path>
              </a:pathLst>
            </a:custGeom>
            <a:solidFill>
              <a:srgbClr val="9F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1"/>
            <p:cNvSpPr>
              <a:spLocks/>
            </p:cNvSpPr>
            <p:nvPr/>
          </p:nvSpPr>
          <p:spPr bwMode="auto">
            <a:xfrm>
              <a:off x="3800703" y="2147476"/>
              <a:ext cx="87313" cy="87313"/>
            </a:xfrm>
            <a:custGeom>
              <a:avLst/>
              <a:gdLst>
                <a:gd name="T0" fmla="*/ 6 w 23"/>
                <a:gd name="T1" fmla="*/ 23 h 23"/>
                <a:gd name="T2" fmla="*/ 0 w 23"/>
                <a:gd name="T3" fmla="*/ 17 h 23"/>
                <a:gd name="T4" fmla="*/ 17 w 23"/>
                <a:gd name="T5" fmla="*/ 0 h 23"/>
                <a:gd name="T6" fmla="*/ 23 w 23"/>
                <a:gd name="T7" fmla="*/ 6 h 23"/>
                <a:gd name="T8" fmla="*/ 6 w 23"/>
                <a:gd name="T9" fmla="*/ 23 h 23"/>
              </a:gdLst>
              <a:ahLst/>
              <a:cxnLst>
                <a:cxn ang="0">
                  <a:pos x="T0" y="T1"/>
                </a:cxn>
                <a:cxn ang="0">
                  <a:pos x="T2" y="T3"/>
                </a:cxn>
                <a:cxn ang="0">
                  <a:pos x="T4" y="T5"/>
                </a:cxn>
                <a:cxn ang="0">
                  <a:pos x="T6" y="T7"/>
                </a:cxn>
                <a:cxn ang="0">
                  <a:pos x="T8" y="T9"/>
                </a:cxn>
              </a:cxnLst>
              <a:rect l="0" t="0" r="r" b="b"/>
              <a:pathLst>
                <a:path w="23" h="23">
                  <a:moveTo>
                    <a:pt x="6" y="23"/>
                  </a:moveTo>
                  <a:cubicBezTo>
                    <a:pt x="0" y="17"/>
                    <a:pt x="0" y="17"/>
                    <a:pt x="0" y="17"/>
                  </a:cubicBezTo>
                  <a:cubicBezTo>
                    <a:pt x="6" y="11"/>
                    <a:pt x="12" y="6"/>
                    <a:pt x="17" y="0"/>
                  </a:cubicBezTo>
                  <a:cubicBezTo>
                    <a:pt x="23" y="6"/>
                    <a:pt x="23" y="6"/>
                    <a:pt x="23" y="6"/>
                  </a:cubicBezTo>
                  <a:cubicBezTo>
                    <a:pt x="17" y="12"/>
                    <a:pt x="11" y="17"/>
                    <a:pt x="6" y="23"/>
                  </a:cubicBezTo>
                  <a:close/>
                </a:path>
              </a:pathLst>
            </a:custGeom>
            <a:solidFill>
              <a:srgbClr val="9F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2"/>
            <p:cNvSpPr>
              <a:spLocks/>
            </p:cNvSpPr>
            <p:nvPr/>
          </p:nvSpPr>
          <p:spPr bwMode="auto">
            <a:xfrm>
              <a:off x="8277453" y="2123664"/>
              <a:ext cx="266700" cy="265113"/>
            </a:xfrm>
            <a:custGeom>
              <a:avLst/>
              <a:gdLst>
                <a:gd name="T0" fmla="*/ 0 w 168"/>
                <a:gd name="T1" fmla="*/ 120 h 167"/>
                <a:gd name="T2" fmla="*/ 168 w 168"/>
                <a:gd name="T3" fmla="*/ 167 h 167"/>
                <a:gd name="T4" fmla="*/ 118 w 168"/>
                <a:gd name="T5" fmla="*/ 0 h 167"/>
                <a:gd name="T6" fmla="*/ 0 w 168"/>
                <a:gd name="T7" fmla="*/ 120 h 167"/>
              </a:gdLst>
              <a:ahLst/>
              <a:cxnLst>
                <a:cxn ang="0">
                  <a:pos x="T0" y="T1"/>
                </a:cxn>
                <a:cxn ang="0">
                  <a:pos x="T2" y="T3"/>
                </a:cxn>
                <a:cxn ang="0">
                  <a:pos x="T4" y="T5"/>
                </a:cxn>
                <a:cxn ang="0">
                  <a:pos x="T6" y="T7"/>
                </a:cxn>
              </a:cxnLst>
              <a:rect l="0" t="0" r="r" b="b"/>
              <a:pathLst>
                <a:path w="168" h="167">
                  <a:moveTo>
                    <a:pt x="0" y="120"/>
                  </a:moveTo>
                  <a:lnTo>
                    <a:pt x="168" y="167"/>
                  </a:lnTo>
                  <a:lnTo>
                    <a:pt x="118" y="0"/>
                  </a:lnTo>
                  <a:lnTo>
                    <a:pt x="0" y="120"/>
                  </a:lnTo>
                  <a:close/>
                </a:path>
              </a:pathLst>
            </a:custGeom>
            <a:solidFill>
              <a:srgbClr val="9F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6" name="组合 15"/>
          <p:cNvGrpSpPr/>
          <p:nvPr/>
        </p:nvGrpSpPr>
        <p:grpSpPr>
          <a:xfrm>
            <a:off x="6234660" y="2703108"/>
            <a:ext cx="1738312" cy="1712135"/>
            <a:chOff x="2805113" y="2428875"/>
            <a:chExt cx="1263630" cy="1244601"/>
          </a:xfrm>
          <a:solidFill>
            <a:schemeClr val="bg1">
              <a:lumMod val="75000"/>
            </a:schemeClr>
          </a:solidFill>
        </p:grpSpPr>
        <p:sp>
          <p:nvSpPr>
            <p:cNvPr id="17" name="Freeform 5"/>
            <p:cNvSpPr>
              <a:spLocks noEditPoints="1"/>
            </p:cNvSpPr>
            <p:nvPr/>
          </p:nvSpPr>
          <p:spPr bwMode="auto">
            <a:xfrm>
              <a:off x="2805113" y="2428875"/>
              <a:ext cx="1263630" cy="1244601"/>
            </a:xfrm>
            <a:custGeom>
              <a:avLst/>
              <a:gdLst>
                <a:gd name="T0" fmla="*/ 14 w 137"/>
                <a:gd name="T1" fmla="*/ 85 h 135"/>
                <a:gd name="T2" fmla="*/ 6 w 137"/>
                <a:gd name="T3" fmla="*/ 95 h 135"/>
                <a:gd name="T4" fmla="*/ 16 w 137"/>
                <a:gd name="T5" fmla="*/ 111 h 135"/>
                <a:gd name="T6" fmla="*/ 29 w 137"/>
                <a:gd name="T7" fmla="*/ 110 h 135"/>
                <a:gd name="T8" fmla="*/ 37 w 137"/>
                <a:gd name="T9" fmla="*/ 116 h 135"/>
                <a:gd name="T10" fmla="*/ 38 w 137"/>
                <a:gd name="T11" fmla="*/ 129 h 135"/>
                <a:gd name="T12" fmla="*/ 56 w 137"/>
                <a:gd name="T13" fmla="*/ 135 h 135"/>
                <a:gd name="T14" fmla="*/ 65 w 137"/>
                <a:gd name="T15" fmla="*/ 125 h 135"/>
                <a:gd name="T16" fmla="*/ 68 w 137"/>
                <a:gd name="T17" fmla="*/ 125 h 135"/>
                <a:gd name="T18" fmla="*/ 76 w 137"/>
                <a:gd name="T19" fmla="*/ 125 h 135"/>
                <a:gd name="T20" fmla="*/ 84 w 137"/>
                <a:gd name="T21" fmla="*/ 134 h 135"/>
                <a:gd name="T22" fmla="*/ 102 w 137"/>
                <a:gd name="T23" fmla="*/ 128 h 135"/>
                <a:gd name="T24" fmla="*/ 103 w 137"/>
                <a:gd name="T25" fmla="*/ 114 h 135"/>
                <a:gd name="T26" fmla="*/ 110 w 137"/>
                <a:gd name="T27" fmla="*/ 107 h 135"/>
                <a:gd name="T28" fmla="*/ 123 w 137"/>
                <a:gd name="T29" fmla="*/ 109 h 135"/>
                <a:gd name="T30" fmla="*/ 133 w 137"/>
                <a:gd name="T31" fmla="*/ 92 h 135"/>
                <a:gd name="T32" fmla="*/ 124 w 137"/>
                <a:gd name="T33" fmla="*/ 81 h 135"/>
                <a:gd name="T34" fmla="*/ 126 w 137"/>
                <a:gd name="T35" fmla="*/ 71 h 135"/>
                <a:gd name="T36" fmla="*/ 137 w 137"/>
                <a:gd name="T37" fmla="*/ 64 h 135"/>
                <a:gd name="T38" fmla="*/ 133 w 137"/>
                <a:gd name="T39" fmla="*/ 45 h 135"/>
                <a:gd name="T40" fmla="*/ 120 w 137"/>
                <a:gd name="T41" fmla="*/ 42 h 135"/>
                <a:gd name="T42" fmla="*/ 114 w 137"/>
                <a:gd name="T43" fmla="*/ 33 h 135"/>
                <a:gd name="T44" fmla="*/ 118 w 137"/>
                <a:gd name="T45" fmla="*/ 21 h 135"/>
                <a:gd name="T46" fmla="*/ 104 w 137"/>
                <a:gd name="T47" fmla="*/ 9 h 135"/>
                <a:gd name="T48" fmla="*/ 91 w 137"/>
                <a:gd name="T49" fmla="*/ 15 h 135"/>
                <a:gd name="T50" fmla="*/ 81 w 137"/>
                <a:gd name="T51" fmla="*/ 12 h 135"/>
                <a:gd name="T52" fmla="*/ 77 w 137"/>
                <a:gd name="T53" fmla="*/ 0 h 135"/>
                <a:gd name="T54" fmla="*/ 58 w 137"/>
                <a:gd name="T55" fmla="*/ 0 h 135"/>
                <a:gd name="T56" fmla="*/ 52 w 137"/>
                <a:gd name="T57" fmla="*/ 13 h 135"/>
                <a:gd name="T58" fmla="*/ 42 w 137"/>
                <a:gd name="T59" fmla="*/ 17 h 135"/>
                <a:gd name="T60" fmla="*/ 31 w 137"/>
                <a:gd name="T61" fmla="*/ 11 h 135"/>
                <a:gd name="T62" fmla="*/ 17 w 137"/>
                <a:gd name="T63" fmla="*/ 23 h 135"/>
                <a:gd name="T64" fmla="*/ 21 w 137"/>
                <a:gd name="T65" fmla="*/ 36 h 135"/>
                <a:gd name="T66" fmla="*/ 15 w 137"/>
                <a:gd name="T67" fmla="*/ 46 h 135"/>
                <a:gd name="T68" fmla="*/ 3 w 137"/>
                <a:gd name="T69" fmla="*/ 48 h 135"/>
                <a:gd name="T70" fmla="*/ 0 w 137"/>
                <a:gd name="T71" fmla="*/ 67 h 135"/>
                <a:gd name="T72" fmla="*/ 11 w 137"/>
                <a:gd name="T73" fmla="*/ 74 h 135"/>
                <a:gd name="T74" fmla="*/ 14 w 137"/>
                <a:gd name="T75" fmla="*/ 85 h 135"/>
                <a:gd name="T76" fmla="*/ 19 w 137"/>
                <a:gd name="T77" fmla="*/ 68 h 135"/>
                <a:gd name="T78" fmla="*/ 68 w 137"/>
                <a:gd name="T79" fmla="*/ 19 h 135"/>
                <a:gd name="T80" fmla="*/ 117 w 137"/>
                <a:gd name="T81" fmla="*/ 68 h 135"/>
                <a:gd name="T82" fmla="*/ 68 w 137"/>
                <a:gd name="T83" fmla="*/ 117 h 135"/>
                <a:gd name="T84" fmla="*/ 19 w 137"/>
                <a:gd name="T85"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7" h="135">
                  <a:moveTo>
                    <a:pt x="14" y="85"/>
                  </a:moveTo>
                  <a:cubicBezTo>
                    <a:pt x="6" y="95"/>
                    <a:pt x="6" y="95"/>
                    <a:pt x="6" y="95"/>
                  </a:cubicBezTo>
                  <a:cubicBezTo>
                    <a:pt x="16" y="111"/>
                    <a:pt x="16" y="111"/>
                    <a:pt x="16" y="111"/>
                  </a:cubicBezTo>
                  <a:cubicBezTo>
                    <a:pt x="29" y="110"/>
                    <a:pt x="29" y="110"/>
                    <a:pt x="29" y="110"/>
                  </a:cubicBezTo>
                  <a:cubicBezTo>
                    <a:pt x="32" y="112"/>
                    <a:pt x="34" y="114"/>
                    <a:pt x="37" y="116"/>
                  </a:cubicBezTo>
                  <a:cubicBezTo>
                    <a:pt x="38" y="129"/>
                    <a:pt x="38" y="129"/>
                    <a:pt x="38" y="129"/>
                  </a:cubicBezTo>
                  <a:cubicBezTo>
                    <a:pt x="56" y="135"/>
                    <a:pt x="56" y="135"/>
                    <a:pt x="56" y="135"/>
                  </a:cubicBezTo>
                  <a:cubicBezTo>
                    <a:pt x="65" y="125"/>
                    <a:pt x="65" y="125"/>
                    <a:pt x="65" y="125"/>
                  </a:cubicBezTo>
                  <a:cubicBezTo>
                    <a:pt x="66" y="125"/>
                    <a:pt x="67" y="125"/>
                    <a:pt x="68" y="125"/>
                  </a:cubicBezTo>
                  <a:cubicBezTo>
                    <a:pt x="71" y="125"/>
                    <a:pt x="73" y="125"/>
                    <a:pt x="76" y="125"/>
                  </a:cubicBezTo>
                  <a:cubicBezTo>
                    <a:pt x="84" y="134"/>
                    <a:pt x="84" y="134"/>
                    <a:pt x="84" y="134"/>
                  </a:cubicBezTo>
                  <a:cubicBezTo>
                    <a:pt x="102" y="128"/>
                    <a:pt x="102" y="128"/>
                    <a:pt x="102" y="128"/>
                  </a:cubicBezTo>
                  <a:cubicBezTo>
                    <a:pt x="103" y="114"/>
                    <a:pt x="103" y="114"/>
                    <a:pt x="103" y="114"/>
                  </a:cubicBezTo>
                  <a:cubicBezTo>
                    <a:pt x="106" y="112"/>
                    <a:pt x="108" y="109"/>
                    <a:pt x="110" y="107"/>
                  </a:cubicBezTo>
                  <a:cubicBezTo>
                    <a:pt x="123" y="109"/>
                    <a:pt x="123" y="109"/>
                    <a:pt x="123" y="109"/>
                  </a:cubicBezTo>
                  <a:cubicBezTo>
                    <a:pt x="133" y="92"/>
                    <a:pt x="133" y="92"/>
                    <a:pt x="133" y="92"/>
                  </a:cubicBezTo>
                  <a:cubicBezTo>
                    <a:pt x="124" y="81"/>
                    <a:pt x="124" y="81"/>
                    <a:pt x="124" y="81"/>
                  </a:cubicBezTo>
                  <a:cubicBezTo>
                    <a:pt x="125" y="78"/>
                    <a:pt x="125" y="74"/>
                    <a:pt x="126" y="71"/>
                  </a:cubicBezTo>
                  <a:cubicBezTo>
                    <a:pt x="137" y="64"/>
                    <a:pt x="137" y="64"/>
                    <a:pt x="137" y="64"/>
                  </a:cubicBezTo>
                  <a:cubicBezTo>
                    <a:pt x="133" y="45"/>
                    <a:pt x="133" y="45"/>
                    <a:pt x="133" y="45"/>
                  </a:cubicBezTo>
                  <a:cubicBezTo>
                    <a:pt x="120" y="42"/>
                    <a:pt x="120" y="42"/>
                    <a:pt x="120" y="42"/>
                  </a:cubicBezTo>
                  <a:cubicBezTo>
                    <a:pt x="118" y="39"/>
                    <a:pt x="116" y="36"/>
                    <a:pt x="114" y="33"/>
                  </a:cubicBezTo>
                  <a:cubicBezTo>
                    <a:pt x="118" y="21"/>
                    <a:pt x="118" y="21"/>
                    <a:pt x="118" y="21"/>
                  </a:cubicBezTo>
                  <a:cubicBezTo>
                    <a:pt x="104" y="9"/>
                    <a:pt x="104" y="9"/>
                    <a:pt x="104" y="9"/>
                  </a:cubicBezTo>
                  <a:cubicBezTo>
                    <a:pt x="91" y="15"/>
                    <a:pt x="91" y="15"/>
                    <a:pt x="91" y="15"/>
                  </a:cubicBezTo>
                  <a:cubicBezTo>
                    <a:pt x="88" y="14"/>
                    <a:pt x="85" y="13"/>
                    <a:pt x="81" y="12"/>
                  </a:cubicBezTo>
                  <a:cubicBezTo>
                    <a:pt x="77" y="0"/>
                    <a:pt x="77" y="0"/>
                    <a:pt x="77" y="0"/>
                  </a:cubicBezTo>
                  <a:cubicBezTo>
                    <a:pt x="58" y="0"/>
                    <a:pt x="58" y="0"/>
                    <a:pt x="58" y="0"/>
                  </a:cubicBezTo>
                  <a:cubicBezTo>
                    <a:pt x="52" y="13"/>
                    <a:pt x="52" y="13"/>
                    <a:pt x="52" y="13"/>
                  </a:cubicBezTo>
                  <a:cubicBezTo>
                    <a:pt x="49" y="14"/>
                    <a:pt x="45" y="15"/>
                    <a:pt x="42" y="17"/>
                  </a:cubicBezTo>
                  <a:cubicBezTo>
                    <a:pt x="31" y="11"/>
                    <a:pt x="31" y="11"/>
                    <a:pt x="31" y="11"/>
                  </a:cubicBezTo>
                  <a:cubicBezTo>
                    <a:pt x="17" y="23"/>
                    <a:pt x="17" y="23"/>
                    <a:pt x="17" y="23"/>
                  </a:cubicBezTo>
                  <a:cubicBezTo>
                    <a:pt x="21" y="36"/>
                    <a:pt x="21" y="36"/>
                    <a:pt x="21" y="36"/>
                  </a:cubicBezTo>
                  <a:cubicBezTo>
                    <a:pt x="18" y="39"/>
                    <a:pt x="17" y="42"/>
                    <a:pt x="15" y="46"/>
                  </a:cubicBezTo>
                  <a:cubicBezTo>
                    <a:pt x="3" y="48"/>
                    <a:pt x="3" y="48"/>
                    <a:pt x="3" y="48"/>
                  </a:cubicBezTo>
                  <a:cubicBezTo>
                    <a:pt x="0" y="67"/>
                    <a:pt x="0" y="67"/>
                    <a:pt x="0" y="67"/>
                  </a:cubicBezTo>
                  <a:cubicBezTo>
                    <a:pt x="11" y="74"/>
                    <a:pt x="11" y="74"/>
                    <a:pt x="11" y="74"/>
                  </a:cubicBezTo>
                  <a:cubicBezTo>
                    <a:pt x="12" y="78"/>
                    <a:pt x="12" y="82"/>
                    <a:pt x="14" y="85"/>
                  </a:cubicBezTo>
                  <a:close/>
                  <a:moveTo>
                    <a:pt x="19" y="68"/>
                  </a:moveTo>
                  <a:cubicBezTo>
                    <a:pt x="19" y="41"/>
                    <a:pt x="41" y="19"/>
                    <a:pt x="68" y="19"/>
                  </a:cubicBezTo>
                  <a:cubicBezTo>
                    <a:pt x="95" y="19"/>
                    <a:pt x="117" y="41"/>
                    <a:pt x="117" y="68"/>
                  </a:cubicBezTo>
                  <a:cubicBezTo>
                    <a:pt x="117" y="95"/>
                    <a:pt x="95" y="117"/>
                    <a:pt x="68" y="117"/>
                  </a:cubicBezTo>
                  <a:cubicBezTo>
                    <a:pt x="41" y="117"/>
                    <a:pt x="19" y="95"/>
                    <a:pt x="19"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 name="椭圆 17"/>
            <p:cNvSpPr/>
            <p:nvPr/>
          </p:nvSpPr>
          <p:spPr>
            <a:xfrm>
              <a:off x="3074978" y="2689225"/>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iṩľîḓê">
            <a:extLst>
              <a:ext uri="{FF2B5EF4-FFF2-40B4-BE49-F238E27FC236}">
                <a16:creationId xmlns:a16="http://schemas.microsoft.com/office/drawing/2014/main" id="{896ABAC9-F11D-4FB7-A5CF-01DF4A22EB7C}"/>
              </a:ext>
            </a:extLst>
          </p:cNvPr>
          <p:cNvSpPr txBox="1"/>
          <p:nvPr/>
        </p:nvSpPr>
        <p:spPr>
          <a:xfrm>
            <a:off x="6503443" y="1595234"/>
            <a:ext cx="2597851" cy="623269"/>
          </a:xfrm>
          <a:prstGeom prst="rect">
            <a:avLst/>
          </a:prstGeom>
          <a:noFill/>
        </p:spPr>
        <p:txBody>
          <a:bodyPr wrap="square" lIns="91440" tIns="45720" rIns="91440" bIns="45720" anchor="ctr" anchorCtr="0">
            <a:normAutofit/>
          </a:bodyPr>
          <a:lstStyle/>
          <a:p>
            <a:pPr algn="ctr">
              <a:lnSpc>
                <a:spcPct val="120000"/>
              </a:lnSpc>
            </a:pPr>
            <a:r>
              <a:rPr lang="en-US" altLang="zh-CN" sz="1050" dirty="0"/>
              <a:t>Copy paste fonts. Choose the only option to retain text.</a:t>
            </a:r>
            <a:endParaRPr lang="zh-CN" altLang="en-US" sz="1050" dirty="0"/>
          </a:p>
        </p:txBody>
      </p:sp>
      <p:sp>
        <p:nvSpPr>
          <p:cNvPr id="47" name="ísḻídê">
            <a:extLst>
              <a:ext uri="{FF2B5EF4-FFF2-40B4-BE49-F238E27FC236}">
                <a16:creationId xmlns:a16="http://schemas.microsoft.com/office/drawing/2014/main" id="{999D2D52-75B2-4811-B249-CDFBB6E5B083}"/>
              </a:ext>
            </a:extLst>
          </p:cNvPr>
          <p:cNvSpPr/>
          <p:nvPr/>
        </p:nvSpPr>
        <p:spPr>
          <a:xfrm>
            <a:off x="6503443" y="1334933"/>
            <a:ext cx="2597851" cy="260301"/>
          </a:xfrm>
          <a:prstGeom prst="rect">
            <a:avLst/>
          </a:prstGeom>
        </p:spPr>
        <p:txBody>
          <a:bodyPr wrap="square" lIns="91440" tIns="45720" rIns="91440" bIns="45720">
            <a:normAutofit fontScale="70000" lnSpcReduction="20000"/>
          </a:bodyPr>
          <a:lstStyle/>
          <a:p>
            <a:pPr lvl="0" algn="ctr" defTabSz="914378">
              <a:defRPr/>
            </a:pPr>
            <a:r>
              <a:rPr lang="en-US" altLang="zh-CN" b="1" dirty="0"/>
              <a:t>Text here</a:t>
            </a:r>
            <a:endParaRPr lang="zh-CN" altLang="en-US" b="1" dirty="0"/>
          </a:p>
        </p:txBody>
      </p:sp>
      <p:sp>
        <p:nvSpPr>
          <p:cNvPr id="48" name="iṩľîḓê">
            <a:extLst>
              <a:ext uri="{FF2B5EF4-FFF2-40B4-BE49-F238E27FC236}">
                <a16:creationId xmlns:a16="http://schemas.microsoft.com/office/drawing/2014/main" id="{896ABAC9-F11D-4FB7-A5CF-01DF4A22EB7C}"/>
              </a:ext>
            </a:extLst>
          </p:cNvPr>
          <p:cNvSpPr txBox="1"/>
          <p:nvPr/>
        </p:nvSpPr>
        <p:spPr>
          <a:xfrm>
            <a:off x="4008049" y="4937373"/>
            <a:ext cx="2597851" cy="623269"/>
          </a:xfrm>
          <a:prstGeom prst="rect">
            <a:avLst/>
          </a:prstGeom>
          <a:noFill/>
        </p:spPr>
        <p:txBody>
          <a:bodyPr wrap="square" lIns="91440" tIns="45720" rIns="91440" bIns="45720" anchor="ctr" anchorCtr="0">
            <a:normAutofit/>
          </a:bodyPr>
          <a:lstStyle/>
          <a:p>
            <a:pPr algn="ctr">
              <a:lnSpc>
                <a:spcPct val="120000"/>
              </a:lnSpc>
            </a:pPr>
            <a:r>
              <a:rPr lang="en-US" altLang="zh-CN" sz="1050" dirty="0"/>
              <a:t>Copy paste fonts. Choose the only option to retain text.</a:t>
            </a:r>
            <a:endParaRPr lang="zh-CN" altLang="en-US" sz="1050" dirty="0"/>
          </a:p>
        </p:txBody>
      </p:sp>
      <p:sp>
        <p:nvSpPr>
          <p:cNvPr id="49" name="ísḻídê">
            <a:extLst>
              <a:ext uri="{FF2B5EF4-FFF2-40B4-BE49-F238E27FC236}">
                <a16:creationId xmlns:a16="http://schemas.microsoft.com/office/drawing/2014/main" id="{999D2D52-75B2-4811-B249-CDFBB6E5B083}"/>
              </a:ext>
            </a:extLst>
          </p:cNvPr>
          <p:cNvSpPr/>
          <p:nvPr/>
        </p:nvSpPr>
        <p:spPr>
          <a:xfrm>
            <a:off x="4008049" y="4677072"/>
            <a:ext cx="2597851" cy="260301"/>
          </a:xfrm>
          <a:prstGeom prst="rect">
            <a:avLst/>
          </a:prstGeom>
        </p:spPr>
        <p:txBody>
          <a:bodyPr wrap="square" lIns="91440" tIns="45720" rIns="91440" bIns="45720">
            <a:normAutofit fontScale="70000" lnSpcReduction="20000"/>
          </a:bodyPr>
          <a:lstStyle/>
          <a:p>
            <a:pPr lvl="0" algn="ctr" defTabSz="914378">
              <a:defRPr/>
            </a:pPr>
            <a:r>
              <a:rPr lang="en-US" altLang="zh-CN" b="1" dirty="0"/>
              <a:t>Text here</a:t>
            </a:r>
            <a:endParaRPr lang="zh-CN" altLang="en-US" b="1" dirty="0"/>
          </a:p>
        </p:txBody>
      </p:sp>
      <p:sp>
        <p:nvSpPr>
          <p:cNvPr id="50" name="iṩľîḓê">
            <a:extLst>
              <a:ext uri="{FF2B5EF4-FFF2-40B4-BE49-F238E27FC236}">
                <a16:creationId xmlns:a16="http://schemas.microsoft.com/office/drawing/2014/main" id="{896ABAC9-F11D-4FB7-A5CF-01DF4A22EB7C}"/>
              </a:ext>
            </a:extLst>
          </p:cNvPr>
          <p:cNvSpPr txBox="1"/>
          <p:nvPr/>
        </p:nvSpPr>
        <p:spPr>
          <a:xfrm>
            <a:off x="7752864" y="4568562"/>
            <a:ext cx="2597851" cy="623269"/>
          </a:xfrm>
          <a:prstGeom prst="rect">
            <a:avLst/>
          </a:prstGeom>
          <a:noFill/>
        </p:spPr>
        <p:txBody>
          <a:bodyPr wrap="square" lIns="91440" tIns="45720" rIns="91440" bIns="45720" anchor="ctr" anchorCtr="0">
            <a:normAutofit/>
          </a:bodyPr>
          <a:lstStyle/>
          <a:p>
            <a:pPr algn="ctr">
              <a:lnSpc>
                <a:spcPct val="120000"/>
              </a:lnSpc>
            </a:pPr>
            <a:r>
              <a:rPr lang="en-US" altLang="zh-CN" sz="1050" dirty="0"/>
              <a:t>Copy paste fonts. Choose the only option to retain text.</a:t>
            </a:r>
            <a:endParaRPr lang="zh-CN" altLang="en-US" sz="1050" dirty="0"/>
          </a:p>
        </p:txBody>
      </p:sp>
      <p:sp>
        <p:nvSpPr>
          <p:cNvPr id="51" name="ísḻídê">
            <a:extLst>
              <a:ext uri="{FF2B5EF4-FFF2-40B4-BE49-F238E27FC236}">
                <a16:creationId xmlns:a16="http://schemas.microsoft.com/office/drawing/2014/main" id="{999D2D52-75B2-4811-B249-CDFBB6E5B083}"/>
              </a:ext>
            </a:extLst>
          </p:cNvPr>
          <p:cNvSpPr/>
          <p:nvPr/>
        </p:nvSpPr>
        <p:spPr>
          <a:xfrm>
            <a:off x="7752864" y="4308261"/>
            <a:ext cx="2597851" cy="260301"/>
          </a:xfrm>
          <a:prstGeom prst="rect">
            <a:avLst/>
          </a:prstGeom>
        </p:spPr>
        <p:txBody>
          <a:bodyPr wrap="square" lIns="91440" tIns="45720" rIns="91440" bIns="45720">
            <a:normAutofit fontScale="70000" lnSpcReduction="20000"/>
          </a:bodyPr>
          <a:lstStyle/>
          <a:p>
            <a:pPr lvl="0" algn="ctr" defTabSz="914378">
              <a:defRPr/>
            </a:pPr>
            <a:r>
              <a:rPr lang="en-US" altLang="zh-CN" b="1" dirty="0"/>
              <a:t>Text here</a:t>
            </a:r>
            <a:endParaRPr lang="zh-CN" altLang="en-US" b="1" dirty="0"/>
          </a:p>
        </p:txBody>
      </p:sp>
      <p:sp>
        <p:nvSpPr>
          <p:cNvPr id="52" name="iṩľîḓê">
            <a:extLst>
              <a:ext uri="{FF2B5EF4-FFF2-40B4-BE49-F238E27FC236}">
                <a16:creationId xmlns:a16="http://schemas.microsoft.com/office/drawing/2014/main" id="{896ABAC9-F11D-4FB7-A5CF-01DF4A22EB7C}"/>
              </a:ext>
            </a:extLst>
          </p:cNvPr>
          <p:cNvSpPr txBox="1"/>
          <p:nvPr/>
        </p:nvSpPr>
        <p:spPr>
          <a:xfrm>
            <a:off x="1619530" y="4568562"/>
            <a:ext cx="2597851" cy="623269"/>
          </a:xfrm>
          <a:prstGeom prst="rect">
            <a:avLst/>
          </a:prstGeom>
          <a:noFill/>
        </p:spPr>
        <p:txBody>
          <a:bodyPr wrap="square" lIns="91440" tIns="45720" rIns="91440" bIns="45720" anchor="ctr" anchorCtr="0">
            <a:normAutofit/>
          </a:bodyPr>
          <a:lstStyle/>
          <a:p>
            <a:pPr algn="ctr">
              <a:lnSpc>
                <a:spcPct val="120000"/>
              </a:lnSpc>
            </a:pPr>
            <a:r>
              <a:rPr lang="en-US" altLang="zh-CN" sz="1050" dirty="0"/>
              <a:t>Copy paste fonts. Choose the only option to retain text.</a:t>
            </a:r>
            <a:endParaRPr lang="zh-CN" altLang="en-US" sz="1050" dirty="0"/>
          </a:p>
        </p:txBody>
      </p:sp>
      <p:sp>
        <p:nvSpPr>
          <p:cNvPr id="53" name="ísḻídê">
            <a:extLst>
              <a:ext uri="{FF2B5EF4-FFF2-40B4-BE49-F238E27FC236}">
                <a16:creationId xmlns:a16="http://schemas.microsoft.com/office/drawing/2014/main" id="{999D2D52-75B2-4811-B249-CDFBB6E5B083}"/>
              </a:ext>
            </a:extLst>
          </p:cNvPr>
          <p:cNvSpPr/>
          <p:nvPr/>
        </p:nvSpPr>
        <p:spPr>
          <a:xfrm>
            <a:off x="1619530" y="4308261"/>
            <a:ext cx="2597851" cy="260301"/>
          </a:xfrm>
          <a:prstGeom prst="rect">
            <a:avLst/>
          </a:prstGeom>
        </p:spPr>
        <p:txBody>
          <a:bodyPr wrap="square" lIns="91440" tIns="45720" rIns="91440" bIns="45720">
            <a:normAutofit fontScale="70000" lnSpcReduction="20000"/>
          </a:bodyPr>
          <a:lstStyle/>
          <a:p>
            <a:pPr lvl="0" algn="ctr" defTabSz="914378">
              <a:defRPr/>
            </a:pPr>
            <a:r>
              <a:rPr lang="en-US" altLang="zh-CN" b="1" dirty="0"/>
              <a:t>Text here</a:t>
            </a:r>
            <a:endParaRPr lang="zh-CN" altLang="en-US" b="1" dirty="0"/>
          </a:p>
        </p:txBody>
      </p:sp>
      <p:sp>
        <p:nvSpPr>
          <p:cNvPr id="54" name="Freeform 5"/>
          <p:cNvSpPr>
            <a:spLocks noEditPoints="1"/>
          </p:cNvSpPr>
          <p:nvPr/>
        </p:nvSpPr>
        <p:spPr bwMode="auto">
          <a:xfrm>
            <a:off x="3780130" y="3067866"/>
            <a:ext cx="280915" cy="334876"/>
          </a:xfrm>
          <a:custGeom>
            <a:avLst/>
            <a:gdLst>
              <a:gd name="T0" fmla="*/ 114 w 144"/>
              <a:gd name="T1" fmla="*/ 68 h 168"/>
              <a:gd name="T2" fmla="*/ 114 w 144"/>
              <a:gd name="T3" fmla="*/ 64 h 168"/>
              <a:gd name="T4" fmla="*/ 44 w 144"/>
              <a:gd name="T5" fmla="*/ 66 h 168"/>
              <a:gd name="T6" fmla="*/ 46 w 144"/>
              <a:gd name="T7" fmla="*/ 44 h 168"/>
              <a:gd name="T8" fmla="*/ 116 w 144"/>
              <a:gd name="T9" fmla="*/ 42 h 168"/>
              <a:gd name="T10" fmla="*/ 46 w 144"/>
              <a:gd name="T11" fmla="*/ 40 h 168"/>
              <a:gd name="T12" fmla="*/ 46 w 144"/>
              <a:gd name="T13" fmla="*/ 44 h 168"/>
              <a:gd name="T14" fmla="*/ 126 w 144"/>
              <a:gd name="T15" fmla="*/ 145 h 168"/>
              <a:gd name="T16" fmla="*/ 104 w 144"/>
              <a:gd name="T17" fmla="*/ 100 h 168"/>
              <a:gd name="T18" fmla="*/ 104 w 144"/>
              <a:gd name="T19" fmla="*/ 156 h 168"/>
              <a:gd name="T20" fmla="*/ 121 w 144"/>
              <a:gd name="T21" fmla="*/ 151 h 168"/>
              <a:gd name="T22" fmla="*/ 136 w 144"/>
              <a:gd name="T23" fmla="*/ 164 h 168"/>
              <a:gd name="T24" fmla="*/ 139 w 144"/>
              <a:gd name="T25" fmla="*/ 158 h 168"/>
              <a:gd name="T26" fmla="*/ 104 w 144"/>
              <a:gd name="T27" fmla="*/ 148 h 168"/>
              <a:gd name="T28" fmla="*/ 104 w 144"/>
              <a:gd name="T29" fmla="*/ 108 h 168"/>
              <a:gd name="T30" fmla="*/ 104 w 144"/>
              <a:gd name="T31" fmla="*/ 148 h 168"/>
              <a:gd name="T32" fmla="*/ 74 w 144"/>
              <a:gd name="T33" fmla="*/ 92 h 168"/>
              <a:gd name="T34" fmla="*/ 74 w 144"/>
              <a:gd name="T35" fmla="*/ 88 h 168"/>
              <a:gd name="T36" fmla="*/ 44 w 144"/>
              <a:gd name="T37" fmla="*/ 90 h 168"/>
              <a:gd name="T38" fmla="*/ 34 w 144"/>
              <a:gd name="T39" fmla="*/ 40 h 168"/>
              <a:gd name="T40" fmla="*/ 28 w 144"/>
              <a:gd name="T41" fmla="*/ 42 h 168"/>
              <a:gd name="T42" fmla="*/ 34 w 144"/>
              <a:gd name="T43" fmla="*/ 44 h 168"/>
              <a:gd name="T44" fmla="*/ 34 w 144"/>
              <a:gd name="T45" fmla="*/ 40 h 168"/>
              <a:gd name="T46" fmla="*/ 30 w 144"/>
              <a:gd name="T47" fmla="*/ 88 h 168"/>
              <a:gd name="T48" fmla="*/ 30 w 144"/>
              <a:gd name="T49" fmla="*/ 92 h 168"/>
              <a:gd name="T50" fmla="*/ 36 w 144"/>
              <a:gd name="T51" fmla="*/ 90 h 168"/>
              <a:gd name="T52" fmla="*/ 34 w 144"/>
              <a:gd name="T53" fmla="*/ 64 h 168"/>
              <a:gd name="T54" fmla="*/ 28 w 144"/>
              <a:gd name="T55" fmla="*/ 66 h 168"/>
              <a:gd name="T56" fmla="*/ 34 w 144"/>
              <a:gd name="T57" fmla="*/ 68 h 168"/>
              <a:gd name="T58" fmla="*/ 34 w 144"/>
              <a:gd name="T59" fmla="*/ 64 h 168"/>
              <a:gd name="T60" fmla="*/ 12 w 144"/>
              <a:gd name="T61" fmla="*/ 0 h 168"/>
              <a:gd name="T62" fmla="*/ 0 w 144"/>
              <a:gd name="T63" fmla="*/ 156 h 168"/>
              <a:gd name="T64" fmla="*/ 82 w 144"/>
              <a:gd name="T65" fmla="*/ 168 h 168"/>
              <a:gd name="T66" fmla="*/ 82 w 144"/>
              <a:gd name="T67" fmla="*/ 160 h 168"/>
              <a:gd name="T68" fmla="*/ 8 w 144"/>
              <a:gd name="T69" fmla="*/ 156 h 168"/>
              <a:gd name="T70" fmla="*/ 12 w 144"/>
              <a:gd name="T71" fmla="*/ 8 h 168"/>
              <a:gd name="T72" fmla="*/ 136 w 144"/>
              <a:gd name="T73" fmla="*/ 12 h 168"/>
              <a:gd name="T74" fmla="*/ 140 w 144"/>
              <a:gd name="T75" fmla="*/ 112 h 168"/>
              <a:gd name="T76" fmla="*/ 144 w 144"/>
              <a:gd name="T77" fmla="*/ 1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4" h="168">
                <a:moveTo>
                  <a:pt x="46" y="68"/>
                </a:moveTo>
                <a:cubicBezTo>
                  <a:pt x="114" y="68"/>
                  <a:pt x="114" y="68"/>
                  <a:pt x="114" y="68"/>
                </a:cubicBezTo>
                <a:cubicBezTo>
                  <a:pt x="115" y="68"/>
                  <a:pt x="116" y="68"/>
                  <a:pt x="116" y="66"/>
                </a:cubicBezTo>
                <a:cubicBezTo>
                  <a:pt x="116" y="65"/>
                  <a:pt x="115" y="64"/>
                  <a:pt x="114" y="64"/>
                </a:cubicBezTo>
                <a:cubicBezTo>
                  <a:pt x="46" y="64"/>
                  <a:pt x="46" y="64"/>
                  <a:pt x="46" y="64"/>
                </a:cubicBezTo>
                <a:cubicBezTo>
                  <a:pt x="45" y="64"/>
                  <a:pt x="44" y="65"/>
                  <a:pt x="44" y="66"/>
                </a:cubicBezTo>
                <a:cubicBezTo>
                  <a:pt x="44" y="68"/>
                  <a:pt x="45" y="68"/>
                  <a:pt x="46" y="68"/>
                </a:cubicBezTo>
                <a:moveTo>
                  <a:pt x="46" y="44"/>
                </a:moveTo>
                <a:cubicBezTo>
                  <a:pt x="114" y="44"/>
                  <a:pt x="114" y="44"/>
                  <a:pt x="114" y="44"/>
                </a:cubicBezTo>
                <a:cubicBezTo>
                  <a:pt x="115" y="44"/>
                  <a:pt x="116" y="44"/>
                  <a:pt x="116" y="42"/>
                </a:cubicBezTo>
                <a:cubicBezTo>
                  <a:pt x="116" y="41"/>
                  <a:pt x="115" y="40"/>
                  <a:pt x="114" y="40"/>
                </a:cubicBezTo>
                <a:cubicBezTo>
                  <a:pt x="46" y="40"/>
                  <a:pt x="46" y="40"/>
                  <a:pt x="46" y="40"/>
                </a:cubicBezTo>
                <a:cubicBezTo>
                  <a:pt x="45" y="40"/>
                  <a:pt x="44" y="41"/>
                  <a:pt x="44" y="42"/>
                </a:cubicBezTo>
                <a:cubicBezTo>
                  <a:pt x="44" y="44"/>
                  <a:pt x="45" y="44"/>
                  <a:pt x="46" y="44"/>
                </a:cubicBezTo>
                <a:moveTo>
                  <a:pt x="127" y="146"/>
                </a:moveTo>
                <a:cubicBezTo>
                  <a:pt x="126" y="145"/>
                  <a:pt x="126" y="145"/>
                  <a:pt x="126" y="145"/>
                </a:cubicBezTo>
                <a:cubicBezTo>
                  <a:pt x="130" y="140"/>
                  <a:pt x="132" y="135"/>
                  <a:pt x="132" y="128"/>
                </a:cubicBezTo>
                <a:cubicBezTo>
                  <a:pt x="132" y="113"/>
                  <a:pt x="120" y="100"/>
                  <a:pt x="104" y="100"/>
                </a:cubicBezTo>
                <a:cubicBezTo>
                  <a:pt x="88" y="100"/>
                  <a:pt x="76" y="113"/>
                  <a:pt x="76" y="128"/>
                </a:cubicBezTo>
                <a:cubicBezTo>
                  <a:pt x="76" y="144"/>
                  <a:pt x="88" y="156"/>
                  <a:pt x="104" y="156"/>
                </a:cubicBezTo>
                <a:cubicBezTo>
                  <a:pt x="110" y="156"/>
                  <a:pt x="116" y="154"/>
                  <a:pt x="121" y="151"/>
                </a:cubicBezTo>
                <a:cubicBezTo>
                  <a:pt x="121" y="151"/>
                  <a:pt x="121" y="151"/>
                  <a:pt x="121" y="151"/>
                </a:cubicBezTo>
                <a:cubicBezTo>
                  <a:pt x="133" y="163"/>
                  <a:pt x="133" y="163"/>
                  <a:pt x="133" y="163"/>
                </a:cubicBezTo>
                <a:cubicBezTo>
                  <a:pt x="134" y="164"/>
                  <a:pt x="135" y="164"/>
                  <a:pt x="136" y="164"/>
                </a:cubicBezTo>
                <a:cubicBezTo>
                  <a:pt x="137" y="164"/>
                  <a:pt x="138" y="164"/>
                  <a:pt x="139" y="163"/>
                </a:cubicBezTo>
                <a:cubicBezTo>
                  <a:pt x="140" y="162"/>
                  <a:pt x="140" y="159"/>
                  <a:pt x="139" y="158"/>
                </a:cubicBezTo>
                <a:lnTo>
                  <a:pt x="127" y="146"/>
                </a:lnTo>
                <a:close/>
                <a:moveTo>
                  <a:pt x="104" y="148"/>
                </a:moveTo>
                <a:cubicBezTo>
                  <a:pt x="93" y="148"/>
                  <a:pt x="84" y="140"/>
                  <a:pt x="84" y="128"/>
                </a:cubicBezTo>
                <a:cubicBezTo>
                  <a:pt x="84" y="117"/>
                  <a:pt x="93" y="108"/>
                  <a:pt x="104" y="108"/>
                </a:cubicBezTo>
                <a:cubicBezTo>
                  <a:pt x="115" y="108"/>
                  <a:pt x="124" y="117"/>
                  <a:pt x="124" y="128"/>
                </a:cubicBezTo>
                <a:cubicBezTo>
                  <a:pt x="124" y="140"/>
                  <a:pt x="115" y="148"/>
                  <a:pt x="104" y="148"/>
                </a:cubicBezTo>
                <a:moveTo>
                  <a:pt x="46" y="92"/>
                </a:moveTo>
                <a:cubicBezTo>
                  <a:pt x="74" y="92"/>
                  <a:pt x="74" y="92"/>
                  <a:pt x="74" y="92"/>
                </a:cubicBezTo>
                <a:cubicBezTo>
                  <a:pt x="75" y="92"/>
                  <a:pt x="76" y="92"/>
                  <a:pt x="76" y="90"/>
                </a:cubicBezTo>
                <a:cubicBezTo>
                  <a:pt x="76" y="89"/>
                  <a:pt x="75" y="88"/>
                  <a:pt x="74" y="88"/>
                </a:cubicBezTo>
                <a:cubicBezTo>
                  <a:pt x="46" y="88"/>
                  <a:pt x="46" y="88"/>
                  <a:pt x="46" y="88"/>
                </a:cubicBezTo>
                <a:cubicBezTo>
                  <a:pt x="45" y="88"/>
                  <a:pt x="44" y="89"/>
                  <a:pt x="44" y="90"/>
                </a:cubicBezTo>
                <a:cubicBezTo>
                  <a:pt x="44" y="92"/>
                  <a:pt x="45" y="92"/>
                  <a:pt x="46" y="92"/>
                </a:cubicBezTo>
                <a:moveTo>
                  <a:pt x="34" y="40"/>
                </a:moveTo>
                <a:cubicBezTo>
                  <a:pt x="30" y="40"/>
                  <a:pt x="30" y="40"/>
                  <a:pt x="30" y="40"/>
                </a:cubicBezTo>
                <a:cubicBezTo>
                  <a:pt x="29" y="40"/>
                  <a:pt x="28" y="41"/>
                  <a:pt x="28" y="42"/>
                </a:cubicBezTo>
                <a:cubicBezTo>
                  <a:pt x="28" y="44"/>
                  <a:pt x="29" y="44"/>
                  <a:pt x="30" y="44"/>
                </a:cubicBezTo>
                <a:cubicBezTo>
                  <a:pt x="34" y="44"/>
                  <a:pt x="34" y="44"/>
                  <a:pt x="34" y="44"/>
                </a:cubicBezTo>
                <a:cubicBezTo>
                  <a:pt x="35" y="44"/>
                  <a:pt x="36" y="44"/>
                  <a:pt x="36" y="42"/>
                </a:cubicBezTo>
                <a:cubicBezTo>
                  <a:pt x="36" y="41"/>
                  <a:pt x="35" y="40"/>
                  <a:pt x="34" y="40"/>
                </a:cubicBezTo>
                <a:moveTo>
                  <a:pt x="34" y="88"/>
                </a:moveTo>
                <a:cubicBezTo>
                  <a:pt x="30" y="88"/>
                  <a:pt x="30" y="88"/>
                  <a:pt x="30" y="88"/>
                </a:cubicBezTo>
                <a:cubicBezTo>
                  <a:pt x="29" y="88"/>
                  <a:pt x="28" y="89"/>
                  <a:pt x="28" y="90"/>
                </a:cubicBezTo>
                <a:cubicBezTo>
                  <a:pt x="28" y="92"/>
                  <a:pt x="29" y="92"/>
                  <a:pt x="30" y="92"/>
                </a:cubicBezTo>
                <a:cubicBezTo>
                  <a:pt x="34" y="92"/>
                  <a:pt x="34" y="92"/>
                  <a:pt x="34" y="92"/>
                </a:cubicBezTo>
                <a:cubicBezTo>
                  <a:pt x="35" y="92"/>
                  <a:pt x="36" y="92"/>
                  <a:pt x="36" y="90"/>
                </a:cubicBezTo>
                <a:cubicBezTo>
                  <a:pt x="36" y="89"/>
                  <a:pt x="35" y="88"/>
                  <a:pt x="34" y="88"/>
                </a:cubicBezTo>
                <a:moveTo>
                  <a:pt x="34" y="64"/>
                </a:moveTo>
                <a:cubicBezTo>
                  <a:pt x="30" y="64"/>
                  <a:pt x="30" y="64"/>
                  <a:pt x="30" y="64"/>
                </a:cubicBezTo>
                <a:cubicBezTo>
                  <a:pt x="29" y="64"/>
                  <a:pt x="28" y="65"/>
                  <a:pt x="28" y="66"/>
                </a:cubicBezTo>
                <a:cubicBezTo>
                  <a:pt x="28" y="68"/>
                  <a:pt x="29" y="68"/>
                  <a:pt x="30" y="68"/>
                </a:cubicBezTo>
                <a:cubicBezTo>
                  <a:pt x="34" y="68"/>
                  <a:pt x="34" y="68"/>
                  <a:pt x="34" y="68"/>
                </a:cubicBezTo>
                <a:cubicBezTo>
                  <a:pt x="35" y="68"/>
                  <a:pt x="36" y="68"/>
                  <a:pt x="36" y="66"/>
                </a:cubicBezTo>
                <a:cubicBezTo>
                  <a:pt x="36" y="65"/>
                  <a:pt x="35" y="64"/>
                  <a:pt x="34" y="64"/>
                </a:cubicBezTo>
                <a:moveTo>
                  <a:pt x="132" y="0"/>
                </a:moveTo>
                <a:cubicBezTo>
                  <a:pt x="12" y="0"/>
                  <a:pt x="12" y="0"/>
                  <a:pt x="12" y="0"/>
                </a:cubicBezTo>
                <a:cubicBezTo>
                  <a:pt x="5" y="0"/>
                  <a:pt x="0" y="6"/>
                  <a:pt x="0" y="12"/>
                </a:cubicBezTo>
                <a:cubicBezTo>
                  <a:pt x="0" y="156"/>
                  <a:pt x="0" y="156"/>
                  <a:pt x="0" y="156"/>
                </a:cubicBezTo>
                <a:cubicBezTo>
                  <a:pt x="0" y="163"/>
                  <a:pt x="5" y="168"/>
                  <a:pt x="12" y="168"/>
                </a:cubicBezTo>
                <a:cubicBezTo>
                  <a:pt x="82" y="168"/>
                  <a:pt x="82" y="168"/>
                  <a:pt x="82" y="168"/>
                </a:cubicBezTo>
                <a:cubicBezTo>
                  <a:pt x="85" y="168"/>
                  <a:pt x="86" y="167"/>
                  <a:pt x="86" y="164"/>
                </a:cubicBezTo>
                <a:cubicBezTo>
                  <a:pt x="86" y="162"/>
                  <a:pt x="85" y="160"/>
                  <a:pt x="82" y="160"/>
                </a:cubicBezTo>
                <a:cubicBezTo>
                  <a:pt x="12" y="160"/>
                  <a:pt x="12" y="160"/>
                  <a:pt x="12" y="160"/>
                </a:cubicBezTo>
                <a:cubicBezTo>
                  <a:pt x="10" y="160"/>
                  <a:pt x="8" y="159"/>
                  <a:pt x="8" y="156"/>
                </a:cubicBezTo>
                <a:cubicBezTo>
                  <a:pt x="8" y="12"/>
                  <a:pt x="8" y="12"/>
                  <a:pt x="8" y="12"/>
                </a:cubicBezTo>
                <a:cubicBezTo>
                  <a:pt x="8" y="10"/>
                  <a:pt x="10" y="8"/>
                  <a:pt x="12" y="8"/>
                </a:cubicBezTo>
                <a:cubicBezTo>
                  <a:pt x="132" y="8"/>
                  <a:pt x="132" y="8"/>
                  <a:pt x="132" y="8"/>
                </a:cubicBezTo>
                <a:cubicBezTo>
                  <a:pt x="134" y="8"/>
                  <a:pt x="136" y="10"/>
                  <a:pt x="136" y="12"/>
                </a:cubicBezTo>
                <a:cubicBezTo>
                  <a:pt x="136" y="108"/>
                  <a:pt x="136" y="108"/>
                  <a:pt x="136" y="108"/>
                </a:cubicBezTo>
                <a:cubicBezTo>
                  <a:pt x="136" y="110"/>
                  <a:pt x="138" y="112"/>
                  <a:pt x="140" y="112"/>
                </a:cubicBezTo>
                <a:cubicBezTo>
                  <a:pt x="142" y="112"/>
                  <a:pt x="144" y="110"/>
                  <a:pt x="144" y="108"/>
                </a:cubicBezTo>
                <a:cubicBezTo>
                  <a:pt x="144" y="12"/>
                  <a:pt x="144" y="12"/>
                  <a:pt x="144" y="12"/>
                </a:cubicBezTo>
                <a:cubicBezTo>
                  <a:pt x="144" y="6"/>
                  <a:pt x="139" y="0"/>
                  <a:pt x="132" y="0"/>
                </a:cubicBezTo>
              </a:path>
            </a:pathLst>
          </a:custGeom>
          <a:solidFill>
            <a:srgbClr val="2318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5" name="Freeform 6"/>
          <p:cNvSpPr>
            <a:spLocks noEditPoints="1"/>
          </p:cNvSpPr>
          <p:nvPr/>
        </p:nvSpPr>
        <p:spPr bwMode="auto">
          <a:xfrm>
            <a:off x="5235863" y="2932940"/>
            <a:ext cx="314243" cy="319005"/>
          </a:xfrm>
          <a:custGeom>
            <a:avLst/>
            <a:gdLst>
              <a:gd name="T0" fmla="*/ 44 w 160"/>
              <a:gd name="T1" fmla="*/ 70 h 160"/>
              <a:gd name="T2" fmla="*/ 52 w 160"/>
              <a:gd name="T3" fmla="*/ 70 h 160"/>
              <a:gd name="T4" fmla="*/ 48 w 160"/>
              <a:gd name="T5" fmla="*/ 54 h 160"/>
              <a:gd name="T6" fmla="*/ 86 w 160"/>
              <a:gd name="T7" fmla="*/ 100 h 160"/>
              <a:gd name="T8" fmla="*/ 86 w 160"/>
              <a:gd name="T9" fmla="*/ 96 h 160"/>
              <a:gd name="T10" fmla="*/ 76 w 160"/>
              <a:gd name="T11" fmla="*/ 78 h 160"/>
              <a:gd name="T12" fmla="*/ 72 w 160"/>
              <a:gd name="T13" fmla="*/ 78 h 160"/>
              <a:gd name="T14" fmla="*/ 86 w 160"/>
              <a:gd name="T15" fmla="*/ 100 h 160"/>
              <a:gd name="T16" fmla="*/ 116 w 160"/>
              <a:gd name="T17" fmla="*/ 70 h 160"/>
              <a:gd name="T18" fmla="*/ 112 w 160"/>
              <a:gd name="T19" fmla="*/ 54 h 160"/>
              <a:gd name="T20" fmla="*/ 108 w 160"/>
              <a:gd name="T21" fmla="*/ 70 h 160"/>
              <a:gd name="T22" fmla="*/ 4 w 160"/>
              <a:gd name="T23" fmla="*/ 48 h 160"/>
              <a:gd name="T24" fmla="*/ 8 w 160"/>
              <a:gd name="T25" fmla="*/ 16 h 160"/>
              <a:gd name="T26" fmla="*/ 44 w 160"/>
              <a:gd name="T27" fmla="*/ 8 h 160"/>
              <a:gd name="T28" fmla="*/ 44 w 160"/>
              <a:gd name="T29" fmla="*/ 0 h 160"/>
              <a:gd name="T30" fmla="*/ 0 w 160"/>
              <a:gd name="T31" fmla="*/ 16 h 160"/>
              <a:gd name="T32" fmla="*/ 4 w 160"/>
              <a:gd name="T33" fmla="*/ 48 h 160"/>
              <a:gd name="T34" fmla="*/ 116 w 160"/>
              <a:gd name="T35" fmla="*/ 0 h 160"/>
              <a:gd name="T36" fmla="*/ 116 w 160"/>
              <a:gd name="T37" fmla="*/ 8 h 160"/>
              <a:gd name="T38" fmla="*/ 152 w 160"/>
              <a:gd name="T39" fmla="*/ 16 h 160"/>
              <a:gd name="T40" fmla="*/ 156 w 160"/>
              <a:gd name="T41" fmla="*/ 52 h 160"/>
              <a:gd name="T42" fmla="*/ 160 w 160"/>
              <a:gd name="T43" fmla="*/ 16 h 160"/>
              <a:gd name="T44" fmla="*/ 44 w 160"/>
              <a:gd name="T45" fmla="*/ 152 h 160"/>
              <a:gd name="T46" fmla="*/ 8 w 160"/>
              <a:gd name="T47" fmla="*/ 144 h 160"/>
              <a:gd name="T48" fmla="*/ 4 w 160"/>
              <a:gd name="T49" fmla="*/ 112 h 160"/>
              <a:gd name="T50" fmla="*/ 0 w 160"/>
              <a:gd name="T51" fmla="*/ 144 h 160"/>
              <a:gd name="T52" fmla="*/ 44 w 160"/>
              <a:gd name="T53" fmla="*/ 160 h 160"/>
              <a:gd name="T54" fmla="*/ 44 w 160"/>
              <a:gd name="T55" fmla="*/ 152 h 160"/>
              <a:gd name="T56" fmla="*/ 152 w 160"/>
              <a:gd name="T57" fmla="*/ 116 h 160"/>
              <a:gd name="T58" fmla="*/ 144 w 160"/>
              <a:gd name="T59" fmla="*/ 152 h 160"/>
              <a:gd name="T60" fmla="*/ 112 w 160"/>
              <a:gd name="T61" fmla="*/ 156 h 160"/>
              <a:gd name="T62" fmla="*/ 144 w 160"/>
              <a:gd name="T63" fmla="*/ 160 h 160"/>
              <a:gd name="T64" fmla="*/ 160 w 160"/>
              <a:gd name="T65" fmla="*/ 116 h 160"/>
              <a:gd name="T66" fmla="*/ 117 w 160"/>
              <a:gd name="T67" fmla="*/ 103 h 160"/>
              <a:gd name="T68" fmla="*/ 80 w 160"/>
              <a:gd name="T69" fmla="*/ 122 h 160"/>
              <a:gd name="T70" fmla="*/ 43 w 160"/>
              <a:gd name="T71" fmla="*/ 103 h 160"/>
              <a:gd name="T72" fmla="*/ 80 w 160"/>
              <a:gd name="T73" fmla="*/ 126 h 160"/>
              <a:gd name="T74" fmla="*/ 117 w 160"/>
              <a:gd name="T75" fmla="*/ 103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0" h="160">
                <a:moveTo>
                  <a:pt x="44" y="58"/>
                </a:moveTo>
                <a:cubicBezTo>
                  <a:pt x="44" y="70"/>
                  <a:pt x="44" y="70"/>
                  <a:pt x="44" y="70"/>
                </a:cubicBezTo>
                <a:cubicBezTo>
                  <a:pt x="44" y="73"/>
                  <a:pt x="46" y="74"/>
                  <a:pt x="48" y="74"/>
                </a:cubicBezTo>
                <a:cubicBezTo>
                  <a:pt x="50" y="74"/>
                  <a:pt x="52" y="73"/>
                  <a:pt x="52" y="70"/>
                </a:cubicBezTo>
                <a:cubicBezTo>
                  <a:pt x="52" y="58"/>
                  <a:pt x="52" y="58"/>
                  <a:pt x="52" y="58"/>
                </a:cubicBezTo>
                <a:cubicBezTo>
                  <a:pt x="52" y="56"/>
                  <a:pt x="50" y="54"/>
                  <a:pt x="48" y="54"/>
                </a:cubicBezTo>
                <a:cubicBezTo>
                  <a:pt x="46" y="54"/>
                  <a:pt x="44" y="56"/>
                  <a:pt x="44" y="58"/>
                </a:cubicBezTo>
                <a:moveTo>
                  <a:pt x="86" y="100"/>
                </a:moveTo>
                <a:cubicBezTo>
                  <a:pt x="87" y="100"/>
                  <a:pt x="88" y="100"/>
                  <a:pt x="88" y="98"/>
                </a:cubicBezTo>
                <a:cubicBezTo>
                  <a:pt x="88" y="97"/>
                  <a:pt x="87" y="96"/>
                  <a:pt x="86" y="96"/>
                </a:cubicBezTo>
                <a:cubicBezTo>
                  <a:pt x="80" y="96"/>
                  <a:pt x="76" y="92"/>
                  <a:pt x="76" y="86"/>
                </a:cubicBezTo>
                <a:cubicBezTo>
                  <a:pt x="76" y="78"/>
                  <a:pt x="76" y="78"/>
                  <a:pt x="76" y="78"/>
                </a:cubicBezTo>
                <a:cubicBezTo>
                  <a:pt x="76" y="77"/>
                  <a:pt x="75" y="76"/>
                  <a:pt x="74" y="76"/>
                </a:cubicBezTo>
                <a:cubicBezTo>
                  <a:pt x="73" y="76"/>
                  <a:pt x="72" y="77"/>
                  <a:pt x="72" y="78"/>
                </a:cubicBezTo>
                <a:cubicBezTo>
                  <a:pt x="72" y="86"/>
                  <a:pt x="72" y="86"/>
                  <a:pt x="72" y="86"/>
                </a:cubicBezTo>
                <a:cubicBezTo>
                  <a:pt x="72" y="94"/>
                  <a:pt x="78" y="100"/>
                  <a:pt x="86" y="100"/>
                </a:cubicBezTo>
                <a:moveTo>
                  <a:pt x="112" y="74"/>
                </a:moveTo>
                <a:cubicBezTo>
                  <a:pt x="114" y="74"/>
                  <a:pt x="116" y="73"/>
                  <a:pt x="116" y="70"/>
                </a:cubicBezTo>
                <a:cubicBezTo>
                  <a:pt x="116" y="58"/>
                  <a:pt x="116" y="58"/>
                  <a:pt x="116" y="58"/>
                </a:cubicBezTo>
                <a:cubicBezTo>
                  <a:pt x="116" y="56"/>
                  <a:pt x="114" y="54"/>
                  <a:pt x="112" y="54"/>
                </a:cubicBezTo>
                <a:cubicBezTo>
                  <a:pt x="110" y="54"/>
                  <a:pt x="108" y="56"/>
                  <a:pt x="108" y="58"/>
                </a:cubicBezTo>
                <a:cubicBezTo>
                  <a:pt x="108" y="70"/>
                  <a:pt x="108" y="70"/>
                  <a:pt x="108" y="70"/>
                </a:cubicBezTo>
                <a:cubicBezTo>
                  <a:pt x="108" y="73"/>
                  <a:pt x="110" y="74"/>
                  <a:pt x="112" y="74"/>
                </a:cubicBezTo>
                <a:moveTo>
                  <a:pt x="4" y="48"/>
                </a:moveTo>
                <a:cubicBezTo>
                  <a:pt x="6" y="48"/>
                  <a:pt x="8" y="47"/>
                  <a:pt x="8" y="44"/>
                </a:cubicBezTo>
                <a:cubicBezTo>
                  <a:pt x="8" y="16"/>
                  <a:pt x="8" y="16"/>
                  <a:pt x="8" y="16"/>
                </a:cubicBezTo>
                <a:cubicBezTo>
                  <a:pt x="8" y="12"/>
                  <a:pt x="12" y="8"/>
                  <a:pt x="16" y="8"/>
                </a:cubicBezTo>
                <a:cubicBezTo>
                  <a:pt x="44" y="8"/>
                  <a:pt x="44" y="8"/>
                  <a:pt x="44" y="8"/>
                </a:cubicBezTo>
                <a:cubicBezTo>
                  <a:pt x="46" y="8"/>
                  <a:pt x="48" y="7"/>
                  <a:pt x="48" y="4"/>
                </a:cubicBezTo>
                <a:cubicBezTo>
                  <a:pt x="48" y="2"/>
                  <a:pt x="46" y="0"/>
                  <a:pt x="44" y="0"/>
                </a:cubicBezTo>
                <a:cubicBezTo>
                  <a:pt x="16" y="0"/>
                  <a:pt x="16" y="0"/>
                  <a:pt x="16" y="0"/>
                </a:cubicBezTo>
                <a:cubicBezTo>
                  <a:pt x="7" y="0"/>
                  <a:pt x="0" y="8"/>
                  <a:pt x="0" y="16"/>
                </a:cubicBezTo>
                <a:cubicBezTo>
                  <a:pt x="0" y="44"/>
                  <a:pt x="0" y="44"/>
                  <a:pt x="0" y="44"/>
                </a:cubicBezTo>
                <a:cubicBezTo>
                  <a:pt x="0" y="47"/>
                  <a:pt x="2" y="48"/>
                  <a:pt x="4" y="48"/>
                </a:cubicBezTo>
                <a:moveTo>
                  <a:pt x="144" y="0"/>
                </a:moveTo>
                <a:cubicBezTo>
                  <a:pt x="116" y="0"/>
                  <a:pt x="116" y="0"/>
                  <a:pt x="116" y="0"/>
                </a:cubicBezTo>
                <a:cubicBezTo>
                  <a:pt x="114" y="0"/>
                  <a:pt x="112" y="2"/>
                  <a:pt x="112" y="4"/>
                </a:cubicBezTo>
                <a:cubicBezTo>
                  <a:pt x="112" y="7"/>
                  <a:pt x="114" y="8"/>
                  <a:pt x="116" y="8"/>
                </a:cubicBezTo>
                <a:cubicBezTo>
                  <a:pt x="144" y="8"/>
                  <a:pt x="144" y="8"/>
                  <a:pt x="144" y="8"/>
                </a:cubicBezTo>
                <a:cubicBezTo>
                  <a:pt x="148" y="8"/>
                  <a:pt x="152" y="12"/>
                  <a:pt x="152" y="16"/>
                </a:cubicBezTo>
                <a:cubicBezTo>
                  <a:pt x="152" y="48"/>
                  <a:pt x="152" y="48"/>
                  <a:pt x="152" y="48"/>
                </a:cubicBezTo>
                <a:cubicBezTo>
                  <a:pt x="152" y="51"/>
                  <a:pt x="154" y="52"/>
                  <a:pt x="156" y="52"/>
                </a:cubicBezTo>
                <a:cubicBezTo>
                  <a:pt x="158" y="52"/>
                  <a:pt x="160" y="51"/>
                  <a:pt x="160" y="48"/>
                </a:cubicBezTo>
                <a:cubicBezTo>
                  <a:pt x="160" y="16"/>
                  <a:pt x="160" y="16"/>
                  <a:pt x="160" y="16"/>
                </a:cubicBezTo>
                <a:cubicBezTo>
                  <a:pt x="160" y="8"/>
                  <a:pt x="153" y="0"/>
                  <a:pt x="144" y="0"/>
                </a:cubicBezTo>
                <a:moveTo>
                  <a:pt x="44" y="152"/>
                </a:moveTo>
                <a:cubicBezTo>
                  <a:pt x="16" y="152"/>
                  <a:pt x="16" y="152"/>
                  <a:pt x="16" y="152"/>
                </a:cubicBezTo>
                <a:cubicBezTo>
                  <a:pt x="12" y="152"/>
                  <a:pt x="8" y="149"/>
                  <a:pt x="8" y="144"/>
                </a:cubicBezTo>
                <a:cubicBezTo>
                  <a:pt x="8" y="116"/>
                  <a:pt x="8" y="116"/>
                  <a:pt x="8" y="116"/>
                </a:cubicBezTo>
                <a:cubicBezTo>
                  <a:pt x="8" y="114"/>
                  <a:pt x="6" y="112"/>
                  <a:pt x="4" y="112"/>
                </a:cubicBezTo>
                <a:cubicBezTo>
                  <a:pt x="2" y="112"/>
                  <a:pt x="0" y="114"/>
                  <a:pt x="0" y="116"/>
                </a:cubicBezTo>
                <a:cubicBezTo>
                  <a:pt x="0" y="144"/>
                  <a:pt x="0" y="144"/>
                  <a:pt x="0" y="144"/>
                </a:cubicBezTo>
                <a:cubicBezTo>
                  <a:pt x="0" y="153"/>
                  <a:pt x="7" y="160"/>
                  <a:pt x="16" y="160"/>
                </a:cubicBezTo>
                <a:cubicBezTo>
                  <a:pt x="44" y="160"/>
                  <a:pt x="44" y="160"/>
                  <a:pt x="44" y="160"/>
                </a:cubicBezTo>
                <a:cubicBezTo>
                  <a:pt x="46" y="160"/>
                  <a:pt x="48" y="159"/>
                  <a:pt x="48" y="156"/>
                </a:cubicBezTo>
                <a:cubicBezTo>
                  <a:pt x="48" y="154"/>
                  <a:pt x="46" y="152"/>
                  <a:pt x="44" y="152"/>
                </a:cubicBezTo>
                <a:moveTo>
                  <a:pt x="156" y="112"/>
                </a:moveTo>
                <a:cubicBezTo>
                  <a:pt x="154" y="112"/>
                  <a:pt x="152" y="114"/>
                  <a:pt x="152" y="116"/>
                </a:cubicBezTo>
                <a:cubicBezTo>
                  <a:pt x="152" y="144"/>
                  <a:pt x="152" y="144"/>
                  <a:pt x="152" y="144"/>
                </a:cubicBezTo>
                <a:cubicBezTo>
                  <a:pt x="152" y="149"/>
                  <a:pt x="148" y="152"/>
                  <a:pt x="144" y="152"/>
                </a:cubicBezTo>
                <a:cubicBezTo>
                  <a:pt x="116" y="152"/>
                  <a:pt x="116" y="152"/>
                  <a:pt x="116" y="152"/>
                </a:cubicBezTo>
                <a:cubicBezTo>
                  <a:pt x="114" y="152"/>
                  <a:pt x="112" y="154"/>
                  <a:pt x="112" y="156"/>
                </a:cubicBezTo>
                <a:cubicBezTo>
                  <a:pt x="112" y="159"/>
                  <a:pt x="114" y="160"/>
                  <a:pt x="116" y="160"/>
                </a:cubicBezTo>
                <a:cubicBezTo>
                  <a:pt x="144" y="160"/>
                  <a:pt x="144" y="160"/>
                  <a:pt x="144" y="160"/>
                </a:cubicBezTo>
                <a:cubicBezTo>
                  <a:pt x="153" y="160"/>
                  <a:pt x="160" y="153"/>
                  <a:pt x="160" y="144"/>
                </a:cubicBezTo>
                <a:cubicBezTo>
                  <a:pt x="160" y="116"/>
                  <a:pt x="160" y="116"/>
                  <a:pt x="160" y="116"/>
                </a:cubicBezTo>
                <a:cubicBezTo>
                  <a:pt x="160" y="114"/>
                  <a:pt x="158" y="112"/>
                  <a:pt x="156" y="112"/>
                </a:cubicBezTo>
                <a:moveTo>
                  <a:pt x="117" y="103"/>
                </a:moveTo>
                <a:cubicBezTo>
                  <a:pt x="116" y="103"/>
                  <a:pt x="115" y="103"/>
                  <a:pt x="114" y="104"/>
                </a:cubicBezTo>
                <a:cubicBezTo>
                  <a:pt x="107" y="115"/>
                  <a:pt x="94" y="122"/>
                  <a:pt x="80" y="122"/>
                </a:cubicBezTo>
                <a:cubicBezTo>
                  <a:pt x="66" y="122"/>
                  <a:pt x="53" y="115"/>
                  <a:pt x="46" y="104"/>
                </a:cubicBezTo>
                <a:cubicBezTo>
                  <a:pt x="45" y="103"/>
                  <a:pt x="44" y="102"/>
                  <a:pt x="43" y="103"/>
                </a:cubicBezTo>
                <a:cubicBezTo>
                  <a:pt x="42" y="104"/>
                  <a:pt x="42" y="105"/>
                  <a:pt x="42" y="106"/>
                </a:cubicBezTo>
                <a:cubicBezTo>
                  <a:pt x="51" y="118"/>
                  <a:pt x="65" y="126"/>
                  <a:pt x="80" y="126"/>
                </a:cubicBezTo>
                <a:cubicBezTo>
                  <a:pt x="95" y="126"/>
                  <a:pt x="110" y="118"/>
                  <a:pt x="118" y="106"/>
                </a:cubicBezTo>
                <a:cubicBezTo>
                  <a:pt x="118" y="105"/>
                  <a:pt x="118" y="104"/>
                  <a:pt x="117" y="10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6" name="Freeform 7"/>
          <p:cNvSpPr>
            <a:spLocks noEditPoints="1"/>
          </p:cNvSpPr>
          <p:nvPr/>
        </p:nvSpPr>
        <p:spPr bwMode="auto">
          <a:xfrm>
            <a:off x="6941542" y="3394297"/>
            <a:ext cx="328527" cy="319005"/>
          </a:xfrm>
          <a:custGeom>
            <a:avLst/>
            <a:gdLst>
              <a:gd name="T0" fmla="*/ 64 w 168"/>
              <a:gd name="T1" fmla="*/ 62 h 160"/>
              <a:gd name="T2" fmla="*/ 40 w 168"/>
              <a:gd name="T3" fmla="*/ 62 h 160"/>
              <a:gd name="T4" fmla="*/ 52 w 168"/>
              <a:gd name="T5" fmla="*/ 54 h 160"/>
              <a:gd name="T6" fmla="*/ 52 w 168"/>
              <a:gd name="T7" fmla="*/ 70 h 160"/>
              <a:gd name="T8" fmla="*/ 52 w 168"/>
              <a:gd name="T9" fmla="*/ 54 h 160"/>
              <a:gd name="T10" fmla="*/ 98 w 168"/>
              <a:gd name="T11" fmla="*/ 22 h 160"/>
              <a:gd name="T12" fmla="*/ 98 w 168"/>
              <a:gd name="T13" fmla="*/ 26 h 160"/>
              <a:gd name="T14" fmla="*/ 164 w 168"/>
              <a:gd name="T15" fmla="*/ 28 h 160"/>
              <a:gd name="T16" fmla="*/ 98 w 168"/>
              <a:gd name="T17" fmla="*/ 82 h 160"/>
              <a:gd name="T18" fmla="*/ 98 w 168"/>
              <a:gd name="T19" fmla="*/ 86 h 160"/>
              <a:gd name="T20" fmla="*/ 164 w 168"/>
              <a:gd name="T21" fmla="*/ 136 h 160"/>
              <a:gd name="T22" fmla="*/ 98 w 168"/>
              <a:gd name="T23" fmla="*/ 138 h 160"/>
              <a:gd name="T24" fmla="*/ 98 w 168"/>
              <a:gd name="T25" fmla="*/ 142 h 160"/>
              <a:gd name="T26" fmla="*/ 168 w 168"/>
              <a:gd name="T27" fmla="*/ 136 h 160"/>
              <a:gd name="T28" fmla="*/ 162 w 168"/>
              <a:gd name="T29" fmla="*/ 22 h 160"/>
              <a:gd name="T30" fmla="*/ 140 w 168"/>
              <a:gd name="T31" fmla="*/ 52 h 160"/>
              <a:gd name="T32" fmla="*/ 134 w 168"/>
              <a:gd name="T33" fmla="*/ 50 h 160"/>
              <a:gd name="T34" fmla="*/ 134 w 168"/>
              <a:gd name="T35" fmla="*/ 54 h 160"/>
              <a:gd name="T36" fmla="*/ 114 w 168"/>
              <a:gd name="T37" fmla="*/ 68 h 160"/>
              <a:gd name="T38" fmla="*/ 150 w 168"/>
              <a:gd name="T39" fmla="*/ 70 h 160"/>
              <a:gd name="T40" fmla="*/ 150 w 168"/>
              <a:gd name="T41" fmla="*/ 66 h 160"/>
              <a:gd name="T42" fmla="*/ 114 w 168"/>
              <a:gd name="T43" fmla="*/ 68 h 160"/>
              <a:gd name="T44" fmla="*/ 80 w 168"/>
              <a:gd name="T45" fmla="*/ 4 h 160"/>
              <a:gd name="T46" fmla="*/ 8 w 168"/>
              <a:gd name="T47" fmla="*/ 18 h 160"/>
              <a:gd name="T48" fmla="*/ 0 w 168"/>
              <a:gd name="T49" fmla="*/ 138 h 160"/>
              <a:gd name="T50" fmla="*/ 80 w 168"/>
              <a:gd name="T51" fmla="*/ 146 h 160"/>
              <a:gd name="T52" fmla="*/ 84 w 168"/>
              <a:gd name="T53" fmla="*/ 160 h 160"/>
              <a:gd name="T54" fmla="*/ 88 w 168"/>
              <a:gd name="T55" fmla="*/ 4 h 160"/>
              <a:gd name="T56" fmla="*/ 80 w 168"/>
              <a:gd name="T57" fmla="*/ 138 h 160"/>
              <a:gd name="T58" fmla="*/ 8 w 168"/>
              <a:gd name="T59" fmla="*/ 122 h 160"/>
              <a:gd name="T60" fmla="*/ 64 w 168"/>
              <a:gd name="T61" fmla="*/ 114 h 160"/>
              <a:gd name="T62" fmla="*/ 80 w 168"/>
              <a:gd name="T63" fmla="*/ 102 h 160"/>
              <a:gd name="T64" fmla="*/ 80 w 168"/>
              <a:gd name="T65" fmla="*/ 96 h 160"/>
              <a:gd name="T66" fmla="*/ 48 w 168"/>
              <a:gd name="T67" fmla="*/ 91 h 160"/>
              <a:gd name="T68" fmla="*/ 8 w 168"/>
              <a:gd name="T69" fmla="*/ 117 h 160"/>
              <a:gd name="T70" fmla="*/ 80 w 168"/>
              <a:gd name="T71" fmla="*/ 2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8" h="160">
                <a:moveTo>
                  <a:pt x="52" y="74"/>
                </a:moveTo>
                <a:cubicBezTo>
                  <a:pt x="59" y="74"/>
                  <a:pt x="64" y="69"/>
                  <a:pt x="64" y="62"/>
                </a:cubicBezTo>
                <a:cubicBezTo>
                  <a:pt x="64" y="56"/>
                  <a:pt x="59" y="50"/>
                  <a:pt x="52" y="50"/>
                </a:cubicBezTo>
                <a:cubicBezTo>
                  <a:pt x="45" y="50"/>
                  <a:pt x="40" y="56"/>
                  <a:pt x="40" y="62"/>
                </a:cubicBezTo>
                <a:cubicBezTo>
                  <a:pt x="40" y="69"/>
                  <a:pt x="45" y="74"/>
                  <a:pt x="52" y="74"/>
                </a:cubicBezTo>
                <a:moveTo>
                  <a:pt x="52" y="54"/>
                </a:moveTo>
                <a:cubicBezTo>
                  <a:pt x="56" y="54"/>
                  <a:pt x="60" y="58"/>
                  <a:pt x="60" y="62"/>
                </a:cubicBezTo>
                <a:cubicBezTo>
                  <a:pt x="60" y="67"/>
                  <a:pt x="56" y="70"/>
                  <a:pt x="52" y="70"/>
                </a:cubicBezTo>
                <a:cubicBezTo>
                  <a:pt x="48" y="70"/>
                  <a:pt x="44" y="67"/>
                  <a:pt x="44" y="62"/>
                </a:cubicBezTo>
                <a:cubicBezTo>
                  <a:pt x="44" y="58"/>
                  <a:pt x="48" y="54"/>
                  <a:pt x="52" y="54"/>
                </a:cubicBezTo>
                <a:moveTo>
                  <a:pt x="162" y="22"/>
                </a:moveTo>
                <a:cubicBezTo>
                  <a:pt x="98" y="22"/>
                  <a:pt x="98" y="22"/>
                  <a:pt x="98" y="22"/>
                </a:cubicBezTo>
                <a:cubicBezTo>
                  <a:pt x="97" y="22"/>
                  <a:pt x="96" y="24"/>
                  <a:pt x="96" y="24"/>
                </a:cubicBezTo>
                <a:cubicBezTo>
                  <a:pt x="96" y="25"/>
                  <a:pt x="97" y="26"/>
                  <a:pt x="98" y="26"/>
                </a:cubicBezTo>
                <a:cubicBezTo>
                  <a:pt x="162" y="26"/>
                  <a:pt x="162" y="26"/>
                  <a:pt x="162" y="26"/>
                </a:cubicBezTo>
                <a:cubicBezTo>
                  <a:pt x="163" y="26"/>
                  <a:pt x="164" y="27"/>
                  <a:pt x="164" y="28"/>
                </a:cubicBezTo>
                <a:cubicBezTo>
                  <a:pt x="164" y="82"/>
                  <a:pt x="164" y="82"/>
                  <a:pt x="164" y="82"/>
                </a:cubicBezTo>
                <a:cubicBezTo>
                  <a:pt x="98" y="82"/>
                  <a:pt x="98" y="82"/>
                  <a:pt x="98" y="82"/>
                </a:cubicBezTo>
                <a:cubicBezTo>
                  <a:pt x="97" y="82"/>
                  <a:pt x="96" y="83"/>
                  <a:pt x="96" y="84"/>
                </a:cubicBezTo>
                <a:cubicBezTo>
                  <a:pt x="96" y="86"/>
                  <a:pt x="97" y="86"/>
                  <a:pt x="98" y="86"/>
                </a:cubicBezTo>
                <a:cubicBezTo>
                  <a:pt x="164" y="86"/>
                  <a:pt x="164" y="86"/>
                  <a:pt x="164" y="86"/>
                </a:cubicBezTo>
                <a:cubicBezTo>
                  <a:pt x="164" y="136"/>
                  <a:pt x="164" y="136"/>
                  <a:pt x="164" y="136"/>
                </a:cubicBezTo>
                <a:cubicBezTo>
                  <a:pt x="164" y="138"/>
                  <a:pt x="163" y="138"/>
                  <a:pt x="162" y="138"/>
                </a:cubicBezTo>
                <a:cubicBezTo>
                  <a:pt x="98" y="138"/>
                  <a:pt x="98" y="138"/>
                  <a:pt x="98" y="138"/>
                </a:cubicBezTo>
                <a:cubicBezTo>
                  <a:pt x="97" y="138"/>
                  <a:pt x="96" y="139"/>
                  <a:pt x="96" y="140"/>
                </a:cubicBezTo>
                <a:cubicBezTo>
                  <a:pt x="96" y="142"/>
                  <a:pt x="97" y="142"/>
                  <a:pt x="98" y="142"/>
                </a:cubicBezTo>
                <a:cubicBezTo>
                  <a:pt x="162" y="142"/>
                  <a:pt x="162" y="142"/>
                  <a:pt x="162" y="142"/>
                </a:cubicBezTo>
                <a:cubicBezTo>
                  <a:pt x="165" y="142"/>
                  <a:pt x="168" y="140"/>
                  <a:pt x="168" y="136"/>
                </a:cubicBezTo>
                <a:cubicBezTo>
                  <a:pt x="168" y="28"/>
                  <a:pt x="168" y="28"/>
                  <a:pt x="168" y="28"/>
                </a:cubicBezTo>
                <a:cubicBezTo>
                  <a:pt x="168" y="25"/>
                  <a:pt x="165" y="22"/>
                  <a:pt x="162" y="22"/>
                </a:cubicBezTo>
                <a:moveTo>
                  <a:pt x="138" y="54"/>
                </a:moveTo>
                <a:cubicBezTo>
                  <a:pt x="139" y="54"/>
                  <a:pt x="140" y="54"/>
                  <a:pt x="140" y="52"/>
                </a:cubicBezTo>
                <a:cubicBezTo>
                  <a:pt x="140" y="51"/>
                  <a:pt x="139" y="50"/>
                  <a:pt x="138" y="50"/>
                </a:cubicBezTo>
                <a:cubicBezTo>
                  <a:pt x="134" y="50"/>
                  <a:pt x="134" y="50"/>
                  <a:pt x="134" y="50"/>
                </a:cubicBezTo>
                <a:cubicBezTo>
                  <a:pt x="133" y="50"/>
                  <a:pt x="132" y="51"/>
                  <a:pt x="132" y="52"/>
                </a:cubicBezTo>
                <a:cubicBezTo>
                  <a:pt x="132" y="54"/>
                  <a:pt x="133" y="54"/>
                  <a:pt x="134" y="54"/>
                </a:cubicBezTo>
                <a:lnTo>
                  <a:pt x="138" y="54"/>
                </a:lnTo>
                <a:close/>
                <a:moveTo>
                  <a:pt x="114" y="68"/>
                </a:moveTo>
                <a:cubicBezTo>
                  <a:pt x="114" y="70"/>
                  <a:pt x="115" y="70"/>
                  <a:pt x="116" y="70"/>
                </a:cubicBezTo>
                <a:cubicBezTo>
                  <a:pt x="150" y="70"/>
                  <a:pt x="150" y="70"/>
                  <a:pt x="150" y="70"/>
                </a:cubicBezTo>
                <a:cubicBezTo>
                  <a:pt x="151" y="70"/>
                  <a:pt x="152" y="70"/>
                  <a:pt x="152" y="68"/>
                </a:cubicBezTo>
                <a:cubicBezTo>
                  <a:pt x="152" y="67"/>
                  <a:pt x="151" y="66"/>
                  <a:pt x="150" y="66"/>
                </a:cubicBezTo>
                <a:cubicBezTo>
                  <a:pt x="116" y="66"/>
                  <a:pt x="116" y="66"/>
                  <a:pt x="116" y="66"/>
                </a:cubicBezTo>
                <a:cubicBezTo>
                  <a:pt x="115" y="66"/>
                  <a:pt x="114" y="68"/>
                  <a:pt x="114" y="68"/>
                </a:cubicBezTo>
                <a:moveTo>
                  <a:pt x="84" y="0"/>
                </a:moveTo>
                <a:cubicBezTo>
                  <a:pt x="82" y="0"/>
                  <a:pt x="80" y="2"/>
                  <a:pt x="80" y="4"/>
                </a:cubicBezTo>
                <a:cubicBezTo>
                  <a:pt x="80" y="18"/>
                  <a:pt x="80" y="18"/>
                  <a:pt x="80" y="18"/>
                </a:cubicBezTo>
                <a:cubicBezTo>
                  <a:pt x="8" y="18"/>
                  <a:pt x="8" y="18"/>
                  <a:pt x="8" y="18"/>
                </a:cubicBezTo>
                <a:cubicBezTo>
                  <a:pt x="4" y="18"/>
                  <a:pt x="0" y="22"/>
                  <a:pt x="0" y="26"/>
                </a:cubicBezTo>
                <a:cubicBezTo>
                  <a:pt x="0" y="138"/>
                  <a:pt x="0" y="138"/>
                  <a:pt x="0" y="138"/>
                </a:cubicBezTo>
                <a:cubicBezTo>
                  <a:pt x="0" y="143"/>
                  <a:pt x="4" y="146"/>
                  <a:pt x="8" y="146"/>
                </a:cubicBezTo>
                <a:cubicBezTo>
                  <a:pt x="80" y="146"/>
                  <a:pt x="80" y="146"/>
                  <a:pt x="80" y="146"/>
                </a:cubicBezTo>
                <a:cubicBezTo>
                  <a:pt x="80" y="156"/>
                  <a:pt x="80" y="156"/>
                  <a:pt x="80" y="156"/>
                </a:cubicBezTo>
                <a:cubicBezTo>
                  <a:pt x="80" y="159"/>
                  <a:pt x="82" y="160"/>
                  <a:pt x="84" y="160"/>
                </a:cubicBezTo>
                <a:cubicBezTo>
                  <a:pt x="86" y="160"/>
                  <a:pt x="88" y="159"/>
                  <a:pt x="88" y="156"/>
                </a:cubicBezTo>
                <a:cubicBezTo>
                  <a:pt x="88" y="4"/>
                  <a:pt x="88" y="4"/>
                  <a:pt x="88" y="4"/>
                </a:cubicBezTo>
                <a:cubicBezTo>
                  <a:pt x="88" y="2"/>
                  <a:pt x="86" y="0"/>
                  <a:pt x="84" y="0"/>
                </a:cubicBezTo>
                <a:moveTo>
                  <a:pt x="80" y="138"/>
                </a:moveTo>
                <a:cubicBezTo>
                  <a:pt x="8" y="138"/>
                  <a:pt x="8" y="138"/>
                  <a:pt x="8" y="138"/>
                </a:cubicBezTo>
                <a:cubicBezTo>
                  <a:pt x="8" y="122"/>
                  <a:pt x="8" y="122"/>
                  <a:pt x="8" y="122"/>
                </a:cubicBezTo>
                <a:cubicBezTo>
                  <a:pt x="46" y="95"/>
                  <a:pt x="46" y="95"/>
                  <a:pt x="46" y="95"/>
                </a:cubicBezTo>
                <a:cubicBezTo>
                  <a:pt x="64" y="114"/>
                  <a:pt x="64" y="114"/>
                  <a:pt x="64" y="114"/>
                </a:cubicBezTo>
                <a:cubicBezTo>
                  <a:pt x="65" y="115"/>
                  <a:pt x="66" y="115"/>
                  <a:pt x="67" y="114"/>
                </a:cubicBezTo>
                <a:cubicBezTo>
                  <a:pt x="80" y="102"/>
                  <a:pt x="80" y="102"/>
                  <a:pt x="80" y="102"/>
                </a:cubicBezTo>
                <a:cubicBezTo>
                  <a:pt x="80" y="138"/>
                  <a:pt x="80" y="138"/>
                  <a:pt x="80" y="138"/>
                </a:cubicBezTo>
                <a:close/>
                <a:moveTo>
                  <a:pt x="80" y="96"/>
                </a:moveTo>
                <a:cubicBezTo>
                  <a:pt x="66" y="110"/>
                  <a:pt x="66" y="110"/>
                  <a:pt x="66" y="110"/>
                </a:cubicBezTo>
                <a:cubicBezTo>
                  <a:pt x="48" y="91"/>
                  <a:pt x="48" y="91"/>
                  <a:pt x="48" y="91"/>
                </a:cubicBezTo>
                <a:cubicBezTo>
                  <a:pt x="47" y="90"/>
                  <a:pt x="46" y="90"/>
                  <a:pt x="45" y="91"/>
                </a:cubicBezTo>
                <a:cubicBezTo>
                  <a:pt x="8" y="117"/>
                  <a:pt x="8" y="117"/>
                  <a:pt x="8" y="117"/>
                </a:cubicBezTo>
                <a:cubicBezTo>
                  <a:pt x="8" y="26"/>
                  <a:pt x="8" y="26"/>
                  <a:pt x="8" y="26"/>
                </a:cubicBezTo>
                <a:cubicBezTo>
                  <a:pt x="80" y="26"/>
                  <a:pt x="80" y="26"/>
                  <a:pt x="80" y="26"/>
                </a:cubicBezTo>
                <a:lnTo>
                  <a:pt x="80" y="9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7" name="Freeform 8"/>
          <p:cNvSpPr>
            <a:spLocks noEditPoints="1"/>
          </p:cNvSpPr>
          <p:nvPr/>
        </p:nvSpPr>
        <p:spPr bwMode="auto">
          <a:xfrm>
            <a:off x="8824251" y="3222349"/>
            <a:ext cx="328527" cy="301546"/>
          </a:xfrm>
          <a:custGeom>
            <a:avLst/>
            <a:gdLst>
              <a:gd name="T0" fmla="*/ 17 w 168"/>
              <a:gd name="T1" fmla="*/ 137 h 152"/>
              <a:gd name="T2" fmla="*/ 8 w 168"/>
              <a:gd name="T3" fmla="*/ 25 h 152"/>
              <a:gd name="T4" fmla="*/ 33 w 168"/>
              <a:gd name="T5" fmla="*/ 17 h 152"/>
              <a:gd name="T6" fmla="*/ 56 w 168"/>
              <a:gd name="T7" fmla="*/ 12 h 152"/>
              <a:gd name="T8" fmla="*/ 32 w 168"/>
              <a:gd name="T9" fmla="*/ 9 h 152"/>
              <a:gd name="T10" fmla="*/ 0 w 168"/>
              <a:gd name="T11" fmla="*/ 25 h 152"/>
              <a:gd name="T12" fmla="*/ 17 w 168"/>
              <a:gd name="T13" fmla="*/ 145 h 152"/>
              <a:gd name="T14" fmla="*/ 100 w 168"/>
              <a:gd name="T15" fmla="*/ 141 h 152"/>
              <a:gd name="T16" fmla="*/ 44 w 168"/>
              <a:gd name="T17" fmla="*/ 4 h 152"/>
              <a:gd name="T18" fmla="*/ 44 w 168"/>
              <a:gd name="T19" fmla="*/ 20 h 152"/>
              <a:gd name="T20" fmla="*/ 44 w 168"/>
              <a:gd name="T21" fmla="*/ 4 h 152"/>
              <a:gd name="T22" fmla="*/ 76 w 168"/>
              <a:gd name="T23" fmla="*/ 60 h 152"/>
              <a:gd name="T24" fmla="*/ 72 w 168"/>
              <a:gd name="T25" fmla="*/ 60 h 152"/>
              <a:gd name="T26" fmla="*/ 74 w 168"/>
              <a:gd name="T27" fmla="*/ 94 h 152"/>
              <a:gd name="T28" fmla="*/ 52 w 168"/>
              <a:gd name="T29" fmla="*/ 44 h 152"/>
              <a:gd name="T30" fmla="*/ 54 w 168"/>
              <a:gd name="T31" fmla="*/ 110 h 152"/>
              <a:gd name="T32" fmla="*/ 56 w 168"/>
              <a:gd name="T33" fmla="*/ 44 h 152"/>
              <a:gd name="T34" fmla="*/ 52 w 168"/>
              <a:gd name="T35" fmla="*/ 44 h 152"/>
              <a:gd name="T36" fmla="*/ 32 w 168"/>
              <a:gd name="T37" fmla="*/ 66 h 152"/>
              <a:gd name="T38" fmla="*/ 34 w 168"/>
              <a:gd name="T39" fmla="*/ 88 h 152"/>
              <a:gd name="T40" fmla="*/ 36 w 168"/>
              <a:gd name="T41" fmla="*/ 66 h 152"/>
              <a:gd name="T42" fmla="*/ 96 w 168"/>
              <a:gd name="T43" fmla="*/ 92 h 152"/>
              <a:gd name="T44" fmla="*/ 94 w 168"/>
              <a:gd name="T45" fmla="*/ 58 h 152"/>
              <a:gd name="T46" fmla="*/ 92 w 168"/>
              <a:gd name="T47" fmla="*/ 92 h 152"/>
              <a:gd name="T48" fmla="*/ 96 w 168"/>
              <a:gd name="T49" fmla="*/ 92 h 152"/>
              <a:gd name="T50" fmla="*/ 116 w 168"/>
              <a:gd name="T51" fmla="*/ 44 h 152"/>
              <a:gd name="T52" fmla="*/ 112 w 168"/>
              <a:gd name="T53" fmla="*/ 44 h 152"/>
              <a:gd name="T54" fmla="*/ 114 w 168"/>
              <a:gd name="T55" fmla="*/ 110 h 152"/>
              <a:gd name="T56" fmla="*/ 134 w 168"/>
              <a:gd name="T57" fmla="*/ 86 h 152"/>
              <a:gd name="T58" fmla="*/ 136 w 168"/>
              <a:gd name="T59" fmla="*/ 68 h 152"/>
              <a:gd name="T60" fmla="*/ 132 w 168"/>
              <a:gd name="T61" fmla="*/ 68 h 152"/>
              <a:gd name="T62" fmla="*/ 134 w 168"/>
              <a:gd name="T63" fmla="*/ 86 h 152"/>
              <a:gd name="T64" fmla="*/ 72 w 168"/>
              <a:gd name="T65" fmla="*/ 9 h 152"/>
              <a:gd name="T66" fmla="*/ 72 w 168"/>
              <a:gd name="T67" fmla="*/ 17 h 152"/>
              <a:gd name="T68" fmla="*/ 160 w 168"/>
              <a:gd name="T69" fmla="*/ 25 h 152"/>
              <a:gd name="T70" fmla="*/ 153 w 168"/>
              <a:gd name="T71" fmla="*/ 137 h 152"/>
              <a:gd name="T72" fmla="*/ 124 w 168"/>
              <a:gd name="T73" fmla="*/ 128 h 152"/>
              <a:gd name="T74" fmla="*/ 124 w 168"/>
              <a:gd name="T75" fmla="*/ 152 h 152"/>
              <a:gd name="T76" fmla="*/ 153 w 168"/>
              <a:gd name="T77" fmla="*/ 145 h 152"/>
              <a:gd name="T78" fmla="*/ 168 w 168"/>
              <a:gd name="T79" fmla="*/ 25 h 152"/>
              <a:gd name="T80" fmla="*/ 124 w 168"/>
              <a:gd name="T81" fmla="*/ 148 h 152"/>
              <a:gd name="T82" fmla="*/ 124 w 168"/>
              <a:gd name="T83" fmla="*/ 132 h 152"/>
              <a:gd name="T84" fmla="*/ 124 w 168"/>
              <a:gd name="T85" fmla="*/ 14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8" h="152">
                <a:moveTo>
                  <a:pt x="96" y="137"/>
                </a:moveTo>
                <a:cubicBezTo>
                  <a:pt x="17" y="137"/>
                  <a:pt x="17" y="137"/>
                  <a:pt x="17" y="137"/>
                </a:cubicBezTo>
                <a:cubicBezTo>
                  <a:pt x="12" y="137"/>
                  <a:pt x="8" y="132"/>
                  <a:pt x="8" y="128"/>
                </a:cubicBezTo>
                <a:cubicBezTo>
                  <a:pt x="8" y="25"/>
                  <a:pt x="8" y="25"/>
                  <a:pt x="8" y="25"/>
                </a:cubicBezTo>
                <a:cubicBezTo>
                  <a:pt x="8" y="20"/>
                  <a:pt x="12" y="17"/>
                  <a:pt x="17" y="17"/>
                </a:cubicBezTo>
                <a:cubicBezTo>
                  <a:pt x="33" y="17"/>
                  <a:pt x="33" y="17"/>
                  <a:pt x="33" y="17"/>
                </a:cubicBezTo>
                <a:cubicBezTo>
                  <a:pt x="34" y="21"/>
                  <a:pt x="39" y="24"/>
                  <a:pt x="44" y="24"/>
                </a:cubicBezTo>
                <a:cubicBezTo>
                  <a:pt x="51" y="24"/>
                  <a:pt x="56" y="19"/>
                  <a:pt x="56" y="12"/>
                </a:cubicBezTo>
                <a:cubicBezTo>
                  <a:pt x="56" y="6"/>
                  <a:pt x="51" y="0"/>
                  <a:pt x="44" y="0"/>
                </a:cubicBezTo>
                <a:cubicBezTo>
                  <a:pt x="39" y="0"/>
                  <a:pt x="34" y="4"/>
                  <a:pt x="32" y="9"/>
                </a:cubicBezTo>
                <a:cubicBezTo>
                  <a:pt x="17" y="9"/>
                  <a:pt x="17" y="9"/>
                  <a:pt x="17" y="9"/>
                </a:cubicBezTo>
                <a:cubicBezTo>
                  <a:pt x="8" y="9"/>
                  <a:pt x="0" y="16"/>
                  <a:pt x="0" y="25"/>
                </a:cubicBezTo>
                <a:cubicBezTo>
                  <a:pt x="0" y="127"/>
                  <a:pt x="0" y="127"/>
                  <a:pt x="0" y="127"/>
                </a:cubicBezTo>
                <a:cubicBezTo>
                  <a:pt x="0" y="137"/>
                  <a:pt x="8" y="145"/>
                  <a:pt x="17" y="145"/>
                </a:cubicBezTo>
                <a:cubicBezTo>
                  <a:pt x="96" y="145"/>
                  <a:pt x="96" y="145"/>
                  <a:pt x="96" y="145"/>
                </a:cubicBezTo>
                <a:cubicBezTo>
                  <a:pt x="98" y="145"/>
                  <a:pt x="100" y="143"/>
                  <a:pt x="100" y="141"/>
                </a:cubicBezTo>
                <a:cubicBezTo>
                  <a:pt x="100" y="138"/>
                  <a:pt x="98" y="137"/>
                  <a:pt x="96" y="137"/>
                </a:cubicBezTo>
                <a:moveTo>
                  <a:pt x="44" y="4"/>
                </a:moveTo>
                <a:cubicBezTo>
                  <a:pt x="48" y="4"/>
                  <a:pt x="52" y="8"/>
                  <a:pt x="52" y="12"/>
                </a:cubicBezTo>
                <a:cubicBezTo>
                  <a:pt x="52" y="17"/>
                  <a:pt x="48" y="20"/>
                  <a:pt x="44" y="20"/>
                </a:cubicBezTo>
                <a:cubicBezTo>
                  <a:pt x="40" y="20"/>
                  <a:pt x="36" y="17"/>
                  <a:pt x="36" y="12"/>
                </a:cubicBezTo>
                <a:cubicBezTo>
                  <a:pt x="36" y="8"/>
                  <a:pt x="40" y="4"/>
                  <a:pt x="44" y="4"/>
                </a:cubicBezTo>
                <a:moveTo>
                  <a:pt x="76" y="92"/>
                </a:moveTo>
                <a:cubicBezTo>
                  <a:pt x="76" y="60"/>
                  <a:pt x="76" y="60"/>
                  <a:pt x="76" y="60"/>
                </a:cubicBezTo>
                <a:cubicBezTo>
                  <a:pt x="76" y="59"/>
                  <a:pt x="75" y="58"/>
                  <a:pt x="74" y="58"/>
                </a:cubicBezTo>
                <a:cubicBezTo>
                  <a:pt x="73" y="58"/>
                  <a:pt x="72" y="59"/>
                  <a:pt x="72" y="60"/>
                </a:cubicBezTo>
                <a:cubicBezTo>
                  <a:pt x="72" y="92"/>
                  <a:pt x="72" y="92"/>
                  <a:pt x="72" y="92"/>
                </a:cubicBezTo>
                <a:cubicBezTo>
                  <a:pt x="72" y="94"/>
                  <a:pt x="73" y="94"/>
                  <a:pt x="74" y="94"/>
                </a:cubicBezTo>
                <a:cubicBezTo>
                  <a:pt x="75" y="94"/>
                  <a:pt x="76" y="94"/>
                  <a:pt x="76" y="92"/>
                </a:cubicBezTo>
                <a:moveTo>
                  <a:pt x="52" y="44"/>
                </a:moveTo>
                <a:cubicBezTo>
                  <a:pt x="52" y="108"/>
                  <a:pt x="52" y="108"/>
                  <a:pt x="52" y="108"/>
                </a:cubicBezTo>
                <a:cubicBezTo>
                  <a:pt x="52" y="110"/>
                  <a:pt x="53" y="110"/>
                  <a:pt x="54" y="110"/>
                </a:cubicBezTo>
                <a:cubicBezTo>
                  <a:pt x="55" y="110"/>
                  <a:pt x="56" y="110"/>
                  <a:pt x="56" y="108"/>
                </a:cubicBezTo>
                <a:cubicBezTo>
                  <a:pt x="56" y="44"/>
                  <a:pt x="56" y="44"/>
                  <a:pt x="56" y="44"/>
                </a:cubicBezTo>
                <a:cubicBezTo>
                  <a:pt x="56" y="43"/>
                  <a:pt x="55" y="42"/>
                  <a:pt x="54" y="42"/>
                </a:cubicBezTo>
                <a:cubicBezTo>
                  <a:pt x="53" y="42"/>
                  <a:pt x="52" y="43"/>
                  <a:pt x="52" y="44"/>
                </a:cubicBezTo>
                <a:moveTo>
                  <a:pt x="34" y="64"/>
                </a:moveTo>
                <a:cubicBezTo>
                  <a:pt x="33" y="64"/>
                  <a:pt x="32" y="65"/>
                  <a:pt x="32" y="66"/>
                </a:cubicBezTo>
                <a:cubicBezTo>
                  <a:pt x="32" y="86"/>
                  <a:pt x="32" y="86"/>
                  <a:pt x="32" y="86"/>
                </a:cubicBezTo>
                <a:cubicBezTo>
                  <a:pt x="32" y="88"/>
                  <a:pt x="33" y="88"/>
                  <a:pt x="34" y="88"/>
                </a:cubicBezTo>
                <a:cubicBezTo>
                  <a:pt x="35" y="88"/>
                  <a:pt x="36" y="88"/>
                  <a:pt x="36" y="86"/>
                </a:cubicBezTo>
                <a:cubicBezTo>
                  <a:pt x="36" y="66"/>
                  <a:pt x="36" y="66"/>
                  <a:pt x="36" y="66"/>
                </a:cubicBezTo>
                <a:cubicBezTo>
                  <a:pt x="36" y="65"/>
                  <a:pt x="35" y="64"/>
                  <a:pt x="34" y="64"/>
                </a:cubicBezTo>
                <a:moveTo>
                  <a:pt x="96" y="92"/>
                </a:moveTo>
                <a:cubicBezTo>
                  <a:pt x="96" y="60"/>
                  <a:pt x="96" y="60"/>
                  <a:pt x="96" y="60"/>
                </a:cubicBezTo>
                <a:cubicBezTo>
                  <a:pt x="96" y="59"/>
                  <a:pt x="95" y="58"/>
                  <a:pt x="94" y="58"/>
                </a:cubicBezTo>
                <a:cubicBezTo>
                  <a:pt x="93" y="58"/>
                  <a:pt x="92" y="59"/>
                  <a:pt x="92" y="60"/>
                </a:cubicBezTo>
                <a:cubicBezTo>
                  <a:pt x="92" y="92"/>
                  <a:pt x="92" y="92"/>
                  <a:pt x="92" y="92"/>
                </a:cubicBezTo>
                <a:cubicBezTo>
                  <a:pt x="92" y="94"/>
                  <a:pt x="93" y="94"/>
                  <a:pt x="94" y="94"/>
                </a:cubicBezTo>
                <a:cubicBezTo>
                  <a:pt x="95" y="94"/>
                  <a:pt x="96" y="94"/>
                  <a:pt x="96" y="92"/>
                </a:cubicBezTo>
                <a:moveTo>
                  <a:pt x="116" y="108"/>
                </a:moveTo>
                <a:cubicBezTo>
                  <a:pt x="116" y="44"/>
                  <a:pt x="116" y="44"/>
                  <a:pt x="116" y="44"/>
                </a:cubicBezTo>
                <a:cubicBezTo>
                  <a:pt x="116" y="43"/>
                  <a:pt x="115" y="42"/>
                  <a:pt x="114" y="42"/>
                </a:cubicBezTo>
                <a:cubicBezTo>
                  <a:pt x="113" y="42"/>
                  <a:pt x="112" y="43"/>
                  <a:pt x="112" y="44"/>
                </a:cubicBezTo>
                <a:cubicBezTo>
                  <a:pt x="112" y="108"/>
                  <a:pt x="112" y="108"/>
                  <a:pt x="112" y="108"/>
                </a:cubicBezTo>
                <a:cubicBezTo>
                  <a:pt x="112" y="110"/>
                  <a:pt x="113" y="110"/>
                  <a:pt x="114" y="110"/>
                </a:cubicBezTo>
                <a:cubicBezTo>
                  <a:pt x="115" y="110"/>
                  <a:pt x="116" y="110"/>
                  <a:pt x="116" y="108"/>
                </a:cubicBezTo>
                <a:moveTo>
                  <a:pt x="134" y="86"/>
                </a:moveTo>
                <a:cubicBezTo>
                  <a:pt x="135" y="86"/>
                  <a:pt x="136" y="86"/>
                  <a:pt x="136" y="84"/>
                </a:cubicBezTo>
                <a:cubicBezTo>
                  <a:pt x="136" y="68"/>
                  <a:pt x="136" y="68"/>
                  <a:pt x="136" y="68"/>
                </a:cubicBezTo>
                <a:cubicBezTo>
                  <a:pt x="136" y="67"/>
                  <a:pt x="135" y="66"/>
                  <a:pt x="134" y="66"/>
                </a:cubicBezTo>
                <a:cubicBezTo>
                  <a:pt x="133" y="66"/>
                  <a:pt x="132" y="67"/>
                  <a:pt x="132" y="68"/>
                </a:cubicBezTo>
                <a:cubicBezTo>
                  <a:pt x="132" y="84"/>
                  <a:pt x="132" y="84"/>
                  <a:pt x="132" y="84"/>
                </a:cubicBezTo>
                <a:cubicBezTo>
                  <a:pt x="132" y="86"/>
                  <a:pt x="133" y="86"/>
                  <a:pt x="134" y="86"/>
                </a:cubicBezTo>
                <a:moveTo>
                  <a:pt x="153" y="9"/>
                </a:moveTo>
                <a:cubicBezTo>
                  <a:pt x="72" y="9"/>
                  <a:pt x="72" y="9"/>
                  <a:pt x="72" y="9"/>
                </a:cubicBezTo>
                <a:cubicBezTo>
                  <a:pt x="70" y="9"/>
                  <a:pt x="68" y="10"/>
                  <a:pt x="68" y="13"/>
                </a:cubicBezTo>
                <a:cubicBezTo>
                  <a:pt x="68" y="15"/>
                  <a:pt x="70" y="17"/>
                  <a:pt x="72" y="17"/>
                </a:cubicBezTo>
                <a:cubicBezTo>
                  <a:pt x="153" y="17"/>
                  <a:pt x="153" y="17"/>
                  <a:pt x="153" y="17"/>
                </a:cubicBezTo>
                <a:cubicBezTo>
                  <a:pt x="159" y="17"/>
                  <a:pt x="160" y="22"/>
                  <a:pt x="160" y="25"/>
                </a:cubicBezTo>
                <a:cubicBezTo>
                  <a:pt x="160" y="127"/>
                  <a:pt x="160" y="127"/>
                  <a:pt x="160" y="127"/>
                </a:cubicBezTo>
                <a:cubicBezTo>
                  <a:pt x="160" y="132"/>
                  <a:pt x="158" y="137"/>
                  <a:pt x="153" y="137"/>
                </a:cubicBezTo>
                <a:cubicBezTo>
                  <a:pt x="136" y="137"/>
                  <a:pt x="136" y="137"/>
                  <a:pt x="136" y="137"/>
                </a:cubicBezTo>
                <a:cubicBezTo>
                  <a:pt x="134" y="132"/>
                  <a:pt x="129" y="128"/>
                  <a:pt x="124" y="128"/>
                </a:cubicBezTo>
                <a:cubicBezTo>
                  <a:pt x="117" y="128"/>
                  <a:pt x="112" y="134"/>
                  <a:pt x="112" y="140"/>
                </a:cubicBezTo>
                <a:cubicBezTo>
                  <a:pt x="112" y="147"/>
                  <a:pt x="117" y="152"/>
                  <a:pt x="124" y="152"/>
                </a:cubicBezTo>
                <a:cubicBezTo>
                  <a:pt x="129" y="152"/>
                  <a:pt x="133" y="149"/>
                  <a:pt x="135" y="145"/>
                </a:cubicBezTo>
                <a:cubicBezTo>
                  <a:pt x="153" y="145"/>
                  <a:pt x="153" y="145"/>
                  <a:pt x="153" y="145"/>
                </a:cubicBezTo>
                <a:cubicBezTo>
                  <a:pt x="162" y="145"/>
                  <a:pt x="168" y="138"/>
                  <a:pt x="168" y="127"/>
                </a:cubicBezTo>
                <a:cubicBezTo>
                  <a:pt x="168" y="25"/>
                  <a:pt x="168" y="25"/>
                  <a:pt x="168" y="25"/>
                </a:cubicBezTo>
                <a:cubicBezTo>
                  <a:pt x="168" y="16"/>
                  <a:pt x="162" y="9"/>
                  <a:pt x="153" y="9"/>
                </a:cubicBezTo>
                <a:moveTo>
                  <a:pt x="124" y="148"/>
                </a:moveTo>
                <a:cubicBezTo>
                  <a:pt x="120" y="148"/>
                  <a:pt x="116" y="145"/>
                  <a:pt x="116" y="140"/>
                </a:cubicBezTo>
                <a:cubicBezTo>
                  <a:pt x="116" y="136"/>
                  <a:pt x="120" y="132"/>
                  <a:pt x="124" y="132"/>
                </a:cubicBezTo>
                <a:cubicBezTo>
                  <a:pt x="128" y="132"/>
                  <a:pt x="132" y="136"/>
                  <a:pt x="132" y="140"/>
                </a:cubicBezTo>
                <a:cubicBezTo>
                  <a:pt x="132" y="145"/>
                  <a:pt x="128" y="148"/>
                  <a:pt x="124" y="14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2"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04/</a:t>
            </a:r>
            <a:r>
              <a:rPr lang="zh-CN" altLang="en-US" dirty="0">
                <a:cs typeface="+mn-ea"/>
                <a:sym typeface="+mn-lt"/>
              </a:rPr>
              <a:t>循环版式</a:t>
            </a:r>
            <a:endParaRPr kumimoji="1" lang="zh-CN" altLang="en-US" dirty="0"/>
          </a:p>
        </p:txBody>
      </p:sp>
      <p:sp>
        <p:nvSpPr>
          <p:cNvPr id="43"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9555872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ctrTitle"/>
          </p:nvPr>
        </p:nvSpPr>
        <p:spPr>
          <a:xfrm>
            <a:off x="4604043" y="3285022"/>
            <a:ext cx="2996103" cy="778852"/>
          </a:xfrm>
        </p:spPr>
        <p:txBody>
          <a:bodyPr>
            <a:normAutofit/>
          </a:bodyPr>
          <a:lstStyle/>
          <a:p>
            <a:pPr algn="dist"/>
            <a:r>
              <a:rPr lang="en-US" altLang="zh-CN" sz="4399" dirty="0">
                <a:latin typeface="+mn-lt"/>
                <a:ea typeface="+mn-ea"/>
                <a:cs typeface="+mn-ea"/>
                <a:sym typeface="+mn-lt"/>
              </a:rPr>
              <a:t>PPT</a:t>
            </a:r>
            <a:r>
              <a:rPr lang="zh-CN" altLang="en-US" sz="4399" dirty="0">
                <a:latin typeface="+mn-lt"/>
                <a:ea typeface="+mn-ea"/>
                <a:cs typeface="+mn-ea"/>
                <a:sym typeface="+mn-lt"/>
              </a:rPr>
              <a:t>结构库</a:t>
            </a:r>
          </a:p>
        </p:txBody>
      </p:sp>
      <p:sp>
        <p:nvSpPr>
          <p:cNvPr id="6" name="矩形 5"/>
          <p:cNvSpPr/>
          <p:nvPr/>
        </p:nvSpPr>
        <p:spPr bwMode="auto">
          <a:xfrm flipV="1">
            <a:off x="4662575" y="3069054"/>
            <a:ext cx="2866851" cy="523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2" name="矩形 1"/>
          <p:cNvSpPr>
            <a:spLocks noChangeAspect="1"/>
          </p:cNvSpPr>
          <p:nvPr/>
        </p:nvSpPr>
        <p:spPr bwMode="auto">
          <a:xfrm>
            <a:off x="1" y="0"/>
            <a:ext cx="12192000" cy="6858000"/>
          </a:xfrm>
          <a:prstGeom prst="rect">
            <a:avLst/>
          </a:prstGeom>
          <a:noFill/>
          <a:ln w="25400" cap="flat" cmpd="sng" algn="ctr">
            <a:noFill/>
            <a:prstDash val="solid"/>
          </a:ln>
          <a:effectLst/>
          <a:ex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solidFill>
                <a:schemeClr val="tx1"/>
              </a:solidFill>
              <a:cs typeface="+mn-ea"/>
              <a:sym typeface="+mn-lt"/>
            </a:endParaRPr>
          </a:p>
        </p:txBody>
      </p:sp>
      <p:sp>
        <p:nvSpPr>
          <p:cNvPr id="7" name="矩形 6"/>
          <p:cNvSpPr/>
          <p:nvPr/>
        </p:nvSpPr>
        <p:spPr bwMode="auto">
          <a:xfrm flipV="1">
            <a:off x="4662575" y="4245309"/>
            <a:ext cx="2866851" cy="47563"/>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3" name="六边形 2"/>
          <p:cNvSpPr/>
          <p:nvPr/>
        </p:nvSpPr>
        <p:spPr bwMode="auto">
          <a:xfrm>
            <a:off x="5654525" y="1313971"/>
            <a:ext cx="882950" cy="761164"/>
          </a:xfrm>
          <a:prstGeom prst="hexagon">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8" name="文本框 7"/>
          <p:cNvSpPr txBox="1"/>
          <p:nvPr/>
        </p:nvSpPr>
        <p:spPr>
          <a:xfrm>
            <a:off x="5749880" y="1467301"/>
            <a:ext cx="758343" cy="399981"/>
          </a:xfrm>
          <a:prstGeom prst="rect">
            <a:avLst/>
          </a:prstGeom>
          <a:noFill/>
        </p:spPr>
        <p:txBody>
          <a:bodyPr wrap="square" rtlCol="0">
            <a:spAutoFit/>
          </a:bodyPr>
          <a:lstStyle/>
          <a:p>
            <a:r>
              <a:rPr lang="zh-CN" altLang="en-US" sz="1999" dirty="0">
                <a:solidFill>
                  <a:schemeClr val="bg1"/>
                </a:solidFill>
                <a:cs typeface="+mn-ea"/>
                <a:sym typeface="+mn-lt"/>
              </a:rPr>
              <a:t>结构</a:t>
            </a:r>
            <a:endParaRPr lang="en-US" sz="1999" dirty="0">
              <a:solidFill>
                <a:schemeClr val="bg1"/>
              </a:solidFill>
              <a:cs typeface="+mn-ea"/>
              <a:sym typeface="+mn-lt"/>
            </a:endParaRPr>
          </a:p>
        </p:txBody>
      </p:sp>
      <p:sp>
        <p:nvSpPr>
          <p:cNvPr id="9" name="矩形 8"/>
          <p:cNvSpPr>
            <a:spLocks/>
          </p:cNvSpPr>
          <p:nvPr/>
        </p:nvSpPr>
        <p:spPr>
          <a:xfrm>
            <a:off x="4604043" y="4936336"/>
            <a:ext cx="2996103" cy="561757"/>
          </a:xfrm>
          <a:prstGeom prst="rect">
            <a:avLst/>
          </a:prstGeom>
        </p:spPr>
        <p:txBody>
          <a:bodyPr wrap="square">
            <a:spAutoFit/>
          </a:bodyPr>
          <a:lstStyle/>
          <a:p>
            <a:pPr algn="ctr">
              <a:lnSpc>
                <a:spcPct val="120000"/>
              </a:lnSpc>
            </a:pPr>
            <a:r>
              <a:rPr lang="zh-CN" altLang="en-US" sz="2799" dirty="0">
                <a:cs typeface="+mn-ea"/>
                <a:sym typeface="+mn-lt"/>
              </a:rPr>
              <a:t>对比</a:t>
            </a:r>
            <a:endParaRPr lang="en-US" altLang="zh-CN" sz="2799" dirty="0">
              <a:cs typeface="+mn-ea"/>
              <a:sym typeface="+mn-lt"/>
            </a:endParaRPr>
          </a:p>
        </p:txBody>
      </p:sp>
    </p:spTree>
    <p:extLst>
      <p:ext uri="{BB962C8B-B14F-4D97-AF65-F5344CB8AC3E}">
        <p14:creationId xmlns:p14="http://schemas.microsoft.com/office/powerpoint/2010/main" val="39293706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35</a:t>
            </a:fld>
            <a:endParaRPr lang="en-US"/>
          </a:p>
        </p:txBody>
      </p:sp>
      <p:grpSp>
        <p:nvGrpSpPr>
          <p:cNvPr id="10" name="ís1îdé">
            <a:extLst>
              <a:ext uri="{FF2B5EF4-FFF2-40B4-BE49-F238E27FC236}">
                <a16:creationId xmlns:a16="http://schemas.microsoft.com/office/drawing/2014/main" id="{CFB23F9B-5041-41C5-8FA2-B43E13448B1F}"/>
              </a:ext>
            </a:extLst>
          </p:cNvPr>
          <p:cNvGrpSpPr/>
          <p:nvPr/>
        </p:nvGrpSpPr>
        <p:grpSpPr>
          <a:xfrm>
            <a:off x="6675499" y="1576735"/>
            <a:ext cx="4502089" cy="4874865"/>
            <a:chOff x="7495726" y="1268760"/>
            <a:chExt cx="4502089" cy="4874865"/>
          </a:xfrm>
        </p:grpSpPr>
        <p:grpSp>
          <p:nvGrpSpPr>
            <p:cNvPr id="11" name="i$ľíḍê">
              <a:extLst>
                <a:ext uri="{FF2B5EF4-FFF2-40B4-BE49-F238E27FC236}">
                  <a16:creationId xmlns:a16="http://schemas.microsoft.com/office/drawing/2014/main" id="{011344CE-AE25-4296-BD4F-F5E54CA28832}"/>
                </a:ext>
              </a:extLst>
            </p:cNvPr>
            <p:cNvGrpSpPr/>
            <p:nvPr/>
          </p:nvGrpSpPr>
          <p:grpSpPr>
            <a:xfrm>
              <a:off x="7495726" y="1268760"/>
              <a:ext cx="4502088" cy="1660602"/>
              <a:chOff x="7495726" y="1624991"/>
              <a:chExt cx="4502088" cy="1660602"/>
            </a:xfrm>
          </p:grpSpPr>
          <p:sp>
            <p:nvSpPr>
              <p:cNvPr id="22" name="îṣlïḍé">
                <a:extLst>
                  <a:ext uri="{FF2B5EF4-FFF2-40B4-BE49-F238E27FC236}">
                    <a16:creationId xmlns:a16="http://schemas.microsoft.com/office/drawing/2014/main" id="{47D7B02E-369A-40D6-864A-15A264C80536}"/>
                  </a:ext>
                </a:extLst>
              </p:cNvPr>
              <p:cNvSpPr/>
              <p:nvPr/>
            </p:nvSpPr>
            <p:spPr>
              <a:xfrm>
                <a:off x="8616279" y="2157219"/>
                <a:ext cx="3381535" cy="1128374"/>
              </a:xfrm>
              <a:prstGeom prst="snip2SameRect">
                <a:avLst>
                  <a:gd name="adj1" fmla="val 0"/>
                  <a:gd name="adj2" fmla="val 0"/>
                </a:avLst>
              </a:prstGeom>
              <a:ln>
                <a:noFill/>
              </a:ln>
            </p:spPr>
            <p:txBody>
              <a:bodyPr wrap="square" anchor="t">
                <a:normAutofit/>
              </a:bodyPr>
              <a:lstStyle/>
              <a:p>
                <a:pPr marL="171450" indent="-171450">
                  <a:lnSpc>
                    <a:spcPct val="160000"/>
                  </a:lnSpc>
                  <a:buFont typeface="Arial" panose="020B0604020202020204" pitchFamily="34" charset="0"/>
                  <a:buChar char="•"/>
                </a:pPr>
                <a:r>
                  <a:rPr lang="en-US" altLang="zh-CN" sz="900" dirty="0"/>
                  <a:t>Supporting text here.</a:t>
                </a:r>
              </a:p>
              <a:p>
                <a:pPr marL="171450" indent="-171450">
                  <a:lnSpc>
                    <a:spcPct val="160000"/>
                  </a:lnSpc>
                  <a:buFont typeface="Arial" panose="020B0604020202020204" pitchFamily="34" charset="0"/>
                  <a:buChar char="•"/>
                </a:pPr>
                <a:r>
                  <a:rPr lang="en-US" altLang="zh-CN" sz="900" dirty="0"/>
                  <a:t>You can use the icon library in </a:t>
                </a:r>
                <a:r>
                  <a:rPr lang="en-US" altLang="zh-CN" sz="900" dirty="0" err="1"/>
                  <a:t>iSlide</a:t>
                </a:r>
                <a:r>
                  <a:rPr lang="en-US" altLang="zh-CN" sz="900" dirty="0"/>
                  <a:t>  (www.islide.cc) to filter and replace existing icon elements with one click.</a:t>
                </a:r>
              </a:p>
            </p:txBody>
          </p:sp>
          <p:sp>
            <p:nvSpPr>
              <p:cNvPr id="23" name="íṥḷîdé">
                <a:extLst>
                  <a:ext uri="{FF2B5EF4-FFF2-40B4-BE49-F238E27FC236}">
                    <a16:creationId xmlns:a16="http://schemas.microsoft.com/office/drawing/2014/main" id="{7441CC8E-562E-4B11-BFA1-0508D19D7810}"/>
                  </a:ext>
                </a:extLst>
              </p:cNvPr>
              <p:cNvSpPr txBox="1"/>
              <p:nvPr/>
            </p:nvSpPr>
            <p:spPr bwMode="auto">
              <a:xfrm>
                <a:off x="8616279" y="1624991"/>
                <a:ext cx="3381535" cy="516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600" b="1" dirty="0"/>
                  <a:t>Text here</a:t>
                </a:r>
              </a:p>
            </p:txBody>
          </p:sp>
          <p:sp>
            <p:nvSpPr>
              <p:cNvPr id="24" name="iṥ1ïdè">
                <a:extLst>
                  <a:ext uri="{FF2B5EF4-FFF2-40B4-BE49-F238E27FC236}">
                    <a16:creationId xmlns:a16="http://schemas.microsoft.com/office/drawing/2014/main" id="{5F280EAB-DF57-49D4-B80F-517FC0ED81AB}"/>
                  </a:ext>
                </a:extLst>
              </p:cNvPr>
              <p:cNvSpPr/>
              <p:nvPr/>
            </p:nvSpPr>
            <p:spPr bwMode="auto">
              <a:xfrm>
                <a:off x="7495726" y="2166314"/>
                <a:ext cx="994459" cy="340519"/>
              </a:xfrm>
              <a:prstGeom prst="roundRect">
                <a:avLst/>
              </a:prstGeom>
              <a:solidFill>
                <a:srgbClr val="D71318"/>
              </a:solidFill>
              <a:ln w="38100">
                <a:noFill/>
              </a:ln>
              <a:extLst/>
            </p:spPr>
            <p:style>
              <a:lnRef idx="2">
                <a:schemeClr val="dk1"/>
              </a:lnRef>
              <a:fillRef idx="1">
                <a:schemeClr val="lt1"/>
              </a:fillRef>
              <a:effectRef idx="0">
                <a:schemeClr val="dk1"/>
              </a:effectRef>
              <a:fontRef idx="minor">
                <a:schemeClr val="dk1"/>
              </a:fontRef>
            </p:style>
            <p:txBody>
              <a:bodyPr wrap="none" rtlCol="0" anchor="ctr">
                <a:spAutoFit/>
              </a:bodyPr>
              <a:lstStyle/>
              <a:p>
                <a:pPr algn="ctr"/>
                <a:r>
                  <a:rPr lang="en-US" altLang="zh-CN" sz="1400" b="1" dirty="0">
                    <a:solidFill>
                      <a:schemeClr val="bg1"/>
                    </a:solidFill>
                  </a:rPr>
                  <a:t>Text here</a:t>
                </a:r>
                <a:endParaRPr lang="zh-CN" altLang="en-US" sz="1400" b="1" dirty="0">
                  <a:solidFill>
                    <a:schemeClr val="bg1"/>
                  </a:solidFill>
                </a:endParaRPr>
              </a:p>
            </p:txBody>
          </p:sp>
        </p:grpSp>
        <p:grpSp>
          <p:nvGrpSpPr>
            <p:cNvPr id="12" name="íSḷiḑé">
              <a:extLst>
                <a:ext uri="{FF2B5EF4-FFF2-40B4-BE49-F238E27FC236}">
                  <a16:creationId xmlns:a16="http://schemas.microsoft.com/office/drawing/2014/main" id="{6AD1ADAC-C489-4EC9-B148-1C19F6A8CE7D}"/>
                </a:ext>
              </a:extLst>
            </p:cNvPr>
            <p:cNvGrpSpPr/>
            <p:nvPr/>
          </p:nvGrpSpPr>
          <p:grpSpPr>
            <a:xfrm>
              <a:off x="7495729" y="2864218"/>
              <a:ext cx="4502085" cy="1660602"/>
              <a:chOff x="7495729" y="1624991"/>
              <a:chExt cx="4502085" cy="1660602"/>
            </a:xfrm>
          </p:grpSpPr>
          <p:sp>
            <p:nvSpPr>
              <p:cNvPr id="19" name="îṣ1iḍê">
                <a:extLst>
                  <a:ext uri="{FF2B5EF4-FFF2-40B4-BE49-F238E27FC236}">
                    <a16:creationId xmlns:a16="http://schemas.microsoft.com/office/drawing/2014/main" id="{54FBDEDA-F234-45AB-B33F-44FD39F72A61}"/>
                  </a:ext>
                </a:extLst>
              </p:cNvPr>
              <p:cNvSpPr/>
              <p:nvPr/>
            </p:nvSpPr>
            <p:spPr>
              <a:xfrm>
                <a:off x="8616279" y="2157219"/>
                <a:ext cx="3381535" cy="1128374"/>
              </a:xfrm>
              <a:prstGeom prst="snip2SameRect">
                <a:avLst>
                  <a:gd name="adj1" fmla="val 0"/>
                  <a:gd name="adj2" fmla="val 0"/>
                </a:avLst>
              </a:prstGeom>
              <a:ln>
                <a:noFill/>
              </a:ln>
            </p:spPr>
            <p:txBody>
              <a:bodyPr wrap="square" anchor="t">
                <a:normAutofit/>
              </a:bodyPr>
              <a:lstStyle/>
              <a:p>
                <a:pPr marL="171450" indent="-171450">
                  <a:lnSpc>
                    <a:spcPct val="160000"/>
                  </a:lnSpc>
                  <a:buFont typeface="Arial" panose="020B0604020202020204" pitchFamily="34" charset="0"/>
                  <a:buChar char="•"/>
                </a:pPr>
                <a:r>
                  <a:rPr lang="en-US" altLang="zh-CN" sz="900" dirty="0"/>
                  <a:t>Supporting text here.</a:t>
                </a:r>
              </a:p>
              <a:p>
                <a:pPr marL="171450" indent="-171450">
                  <a:lnSpc>
                    <a:spcPct val="160000"/>
                  </a:lnSpc>
                  <a:buFont typeface="Arial" panose="020B0604020202020204" pitchFamily="34" charset="0"/>
                  <a:buChar char="•"/>
                </a:pPr>
                <a:r>
                  <a:rPr lang="en-US" altLang="zh-CN" sz="900" dirty="0"/>
                  <a:t>You can use the icon library in </a:t>
                </a:r>
                <a:r>
                  <a:rPr lang="en-US" altLang="zh-CN" sz="900" dirty="0" err="1"/>
                  <a:t>iSlide</a:t>
                </a:r>
                <a:r>
                  <a:rPr lang="en-US" altLang="zh-CN" sz="900" dirty="0"/>
                  <a:t>  (www.islide.cc) to filter and replace existing icon elements with one click.</a:t>
                </a:r>
              </a:p>
            </p:txBody>
          </p:sp>
          <p:sp>
            <p:nvSpPr>
              <p:cNvPr id="20" name="ïṩ1íḍê">
                <a:extLst>
                  <a:ext uri="{FF2B5EF4-FFF2-40B4-BE49-F238E27FC236}">
                    <a16:creationId xmlns:a16="http://schemas.microsoft.com/office/drawing/2014/main" id="{EA3C36F2-6CAC-4910-8415-DA3C3D645EF8}"/>
                  </a:ext>
                </a:extLst>
              </p:cNvPr>
              <p:cNvSpPr txBox="1"/>
              <p:nvPr/>
            </p:nvSpPr>
            <p:spPr bwMode="auto">
              <a:xfrm>
                <a:off x="8616279" y="1624991"/>
                <a:ext cx="3381535" cy="516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600" b="1" dirty="0"/>
                  <a:t>Text here</a:t>
                </a:r>
              </a:p>
            </p:txBody>
          </p:sp>
          <p:sp>
            <p:nvSpPr>
              <p:cNvPr id="21" name="íṥľïdé">
                <a:extLst>
                  <a:ext uri="{FF2B5EF4-FFF2-40B4-BE49-F238E27FC236}">
                    <a16:creationId xmlns:a16="http://schemas.microsoft.com/office/drawing/2014/main" id="{D36FD721-CC64-4EB4-920D-768643ECE567}"/>
                  </a:ext>
                </a:extLst>
              </p:cNvPr>
              <p:cNvSpPr/>
              <p:nvPr/>
            </p:nvSpPr>
            <p:spPr bwMode="auto">
              <a:xfrm>
                <a:off x="7495729" y="2166314"/>
                <a:ext cx="994459" cy="340519"/>
              </a:xfrm>
              <a:prstGeom prst="roundRect">
                <a:avLst/>
              </a:prstGeom>
              <a:solidFill>
                <a:srgbClr val="D71318"/>
              </a:solidFill>
              <a:ln w="38100">
                <a:noFill/>
              </a:ln>
              <a:extLst/>
            </p:spPr>
            <p:style>
              <a:lnRef idx="2">
                <a:schemeClr val="dk1"/>
              </a:lnRef>
              <a:fillRef idx="1">
                <a:schemeClr val="lt1"/>
              </a:fillRef>
              <a:effectRef idx="0">
                <a:schemeClr val="dk1"/>
              </a:effectRef>
              <a:fontRef idx="minor">
                <a:schemeClr val="dk1"/>
              </a:fontRef>
            </p:style>
            <p:txBody>
              <a:bodyPr wrap="none" rtlCol="0" anchor="ctr">
                <a:spAutoFit/>
              </a:bodyPr>
              <a:lstStyle/>
              <a:p>
                <a:pPr algn="ctr"/>
                <a:r>
                  <a:rPr lang="en-US" altLang="zh-CN" sz="1400" b="1" dirty="0">
                    <a:solidFill>
                      <a:schemeClr val="bg1"/>
                    </a:solidFill>
                  </a:rPr>
                  <a:t>Text here</a:t>
                </a:r>
                <a:endParaRPr lang="zh-CN" altLang="en-US" sz="1400" b="1" dirty="0">
                  <a:solidFill>
                    <a:schemeClr val="bg1"/>
                  </a:solidFill>
                </a:endParaRPr>
              </a:p>
            </p:txBody>
          </p:sp>
        </p:grpSp>
        <p:grpSp>
          <p:nvGrpSpPr>
            <p:cNvPr id="13" name="íSḷíḍé">
              <a:extLst>
                <a:ext uri="{FF2B5EF4-FFF2-40B4-BE49-F238E27FC236}">
                  <a16:creationId xmlns:a16="http://schemas.microsoft.com/office/drawing/2014/main" id="{BFCFD7EC-7B86-4759-BDCC-5217DBE242E6}"/>
                </a:ext>
              </a:extLst>
            </p:cNvPr>
            <p:cNvGrpSpPr/>
            <p:nvPr/>
          </p:nvGrpSpPr>
          <p:grpSpPr>
            <a:xfrm>
              <a:off x="7495728" y="4483023"/>
              <a:ext cx="4502086" cy="1660602"/>
              <a:chOff x="7495728" y="1624991"/>
              <a:chExt cx="4502086" cy="1660602"/>
            </a:xfrm>
          </p:grpSpPr>
          <p:sp>
            <p:nvSpPr>
              <p:cNvPr id="16" name="îSḻîḓê">
                <a:extLst>
                  <a:ext uri="{FF2B5EF4-FFF2-40B4-BE49-F238E27FC236}">
                    <a16:creationId xmlns:a16="http://schemas.microsoft.com/office/drawing/2014/main" id="{99887496-6CBF-4262-8362-D62EE472F4FE}"/>
                  </a:ext>
                </a:extLst>
              </p:cNvPr>
              <p:cNvSpPr/>
              <p:nvPr/>
            </p:nvSpPr>
            <p:spPr>
              <a:xfrm>
                <a:off x="8616279" y="2157219"/>
                <a:ext cx="3381535" cy="1128374"/>
              </a:xfrm>
              <a:prstGeom prst="snip2SameRect">
                <a:avLst>
                  <a:gd name="adj1" fmla="val 0"/>
                  <a:gd name="adj2" fmla="val 0"/>
                </a:avLst>
              </a:prstGeom>
              <a:ln>
                <a:noFill/>
              </a:ln>
            </p:spPr>
            <p:txBody>
              <a:bodyPr wrap="square" anchor="t">
                <a:normAutofit/>
              </a:bodyPr>
              <a:lstStyle/>
              <a:p>
                <a:pPr marL="171450" indent="-171450">
                  <a:lnSpc>
                    <a:spcPct val="160000"/>
                  </a:lnSpc>
                  <a:buFont typeface="Arial" panose="020B0604020202020204" pitchFamily="34" charset="0"/>
                  <a:buChar char="•"/>
                </a:pPr>
                <a:r>
                  <a:rPr lang="en-US" altLang="zh-CN" sz="900" dirty="0"/>
                  <a:t>Supporting text here.</a:t>
                </a:r>
              </a:p>
              <a:p>
                <a:pPr marL="171450" indent="-171450">
                  <a:lnSpc>
                    <a:spcPct val="160000"/>
                  </a:lnSpc>
                  <a:buFont typeface="Arial" panose="020B0604020202020204" pitchFamily="34" charset="0"/>
                  <a:buChar char="•"/>
                </a:pPr>
                <a:r>
                  <a:rPr lang="en-US" altLang="zh-CN" sz="900" dirty="0"/>
                  <a:t>You can use the icon library in </a:t>
                </a:r>
                <a:r>
                  <a:rPr lang="en-US" altLang="zh-CN" sz="900" dirty="0" err="1"/>
                  <a:t>iSlide</a:t>
                </a:r>
                <a:r>
                  <a:rPr lang="en-US" altLang="zh-CN" sz="900" dirty="0"/>
                  <a:t>  (www.islide.cc) to filter and replace existing icon elements with one click.</a:t>
                </a:r>
              </a:p>
            </p:txBody>
          </p:sp>
          <p:sp>
            <p:nvSpPr>
              <p:cNvPr id="17" name="íşḷïḑé">
                <a:extLst>
                  <a:ext uri="{FF2B5EF4-FFF2-40B4-BE49-F238E27FC236}">
                    <a16:creationId xmlns:a16="http://schemas.microsoft.com/office/drawing/2014/main" id="{818FB3F3-704F-493F-9F00-53888761471A}"/>
                  </a:ext>
                </a:extLst>
              </p:cNvPr>
              <p:cNvSpPr txBox="1"/>
              <p:nvPr/>
            </p:nvSpPr>
            <p:spPr bwMode="auto">
              <a:xfrm>
                <a:off x="8616279" y="1624991"/>
                <a:ext cx="3381535" cy="516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600" b="1" dirty="0"/>
                  <a:t>Text here</a:t>
                </a:r>
              </a:p>
            </p:txBody>
          </p:sp>
          <p:sp>
            <p:nvSpPr>
              <p:cNvPr id="18" name="ïṧļídè">
                <a:extLst>
                  <a:ext uri="{FF2B5EF4-FFF2-40B4-BE49-F238E27FC236}">
                    <a16:creationId xmlns:a16="http://schemas.microsoft.com/office/drawing/2014/main" id="{8330971E-8E88-48FA-A43D-E1E42F34C84E}"/>
                  </a:ext>
                </a:extLst>
              </p:cNvPr>
              <p:cNvSpPr/>
              <p:nvPr/>
            </p:nvSpPr>
            <p:spPr bwMode="auto">
              <a:xfrm>
                <a:off x="7495728" y="2166315"/>
                <a:ext cx="994459" cy="340519"/>
              </a:xfrm>
              <a:prstGeom prst="roundRect">
                <a:avLst/>
              </a:prstGeom>
              <a:solidFill>
                <a:srgbClr val="D71318"/>
              </a:solidFill>
              <a:ln w="38100">
                <a:noFill/>
              </a:ln>
              <a:extLst/>
            </p:spPr>
            <p:style>
              <a:lnRef idx="2">
                <a:schemeClr val="dk1"/>
              </a:lnRef>
              <a:fillRef idx="1">
                <a:schemeClr val="lt1"/>
              </a:fillRef>
              <a:effectRef idx="0">
                <a:schemeClr val="dk1"/>
              </a:effectRef>
              <a:fontRef idx="minor">
                <a:schemeClr val="dk1"/>
              </a:fontRef>
            </p:style>
            <p:txBody>
              <a:bodyPr wrap="none" rtlCol="0" anchor="ctr">
                <a:spAutoFit/>
              </a:bodyPr>
              <a:lstStyle/>
              <a:p>
                <a:pPr algn="ctr"/>
                <a:r>
                  <a:rPr lang="en-US" altLang="zh-CN" sz="1400" b="1" dirty="0">
                    <a:solidFill>
                      <a:schemeClr val="bg1"/>
                    </a:solidFill>
                  </a:rPr>
                  <a:t>Text here</a:t>
                </a:r>
                <a:endParaRPr lang="zh-CN" altLang="en-US" sz="1400" b="1" dirty="0">
                  <a:solidFill>
                    <a:schemeClr val="bg1"/>
                  </a:solidFill>
                </a:endParaRPr>
              </a:p>
            </p:txBody>
          </p:sp>
        </p:grpSp>
        <p:cxnSp>
          <p:nvCxnSpPr>
            <p:cNvPr id="14" name="直接连接符 13">
              <a:extLst>
                <a:ext uri="{FF2B5EF4-FFF2-40B4-BE49-F238E27FC236}">
                  <a16:creationId xmlns:a16="http://schemas.microsoft.com/office/drawing/2014/main" id="{12515129-D3DF-4006-AE09-C71AF32A246F}"/>
                </a:ext>
              </a:extLst>
            </p:cNvPr>
            <p:cNvCxnSpPr/>
            <p:nvPr/>
          </p:nvCxnSpPr>
          <p:spPr>
            <a:xfrm>
              <a:off x="8074238" y="2911843"/>
              <a:ext cx="3923577"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3506D67B-2CED-4381-B5D9-C379862A37EB}"/>
                </a:ext>
              </a:extLst>
            </p:cNvPr>
            <p:cNvCxnSpPr/>
            <p:nvPr/>
          </p:nvCxnSpPr>
          <p:spPr>
            <a:xfrm>
              <a:off x="8074238" y="4550143"/>
              <a:ext cx="3923577"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grpSp>
        <p:nvGrpSpPr>
          <p:cNvPr id="36" name="ís1îdé">
            <a:extLst>
              <a:ext uri="{FF2B5EF4-FFF2-40B4-BE49-F238E27FC236}">
                <a16:creationId xmlns:a16="http://schemas.microsoft.com/office/drawing/2014/main" id="{CFB23F9B-5041-41C5-8FA2-B43E13448B1F}"/>
              </a:ext>
            </a:extLst>
          </p:cNvPr>
          <p:cNvGrpSpPr/>
          <p:nvPr/>
        </p:nvGrpSpPr>
        <p:grpSpPr>
          <a:xfrm>
            <a:off x="1311526" y="1576735"/>
            <a:ext cx="4502089" cy="4874865"/>
            <a:chOff x="7495726" y="1268760"/>
            <a:chExt cx="4502089" cy="4874865"/>
          </a:xfrm>
        </p:grpSpPr>
        <p:grpSp>
          <p:nvGrpSpPr>
            <p:cNvPr id="37" name="i$ľíḍê">
              <a:extLst>
                <a:ext uri="{FF2B5EF4-FFF2-40B4-BE49-F238E27FC236}">
                  <a16:creationId xmlns:a16="http://schemas.microsoft.com/office/drawing/2014/main" id="{011344CE-AE25-4296-BD4F-F5E54CA28832}"/>
                </a:ext>
              </a:extLst>
            </p:cNvPr>
            <p:cNvGrpSpPr/>
            <p:nvPr/>
          </p:nvGrpSpPr>
          <p:grpSpPr>
            <a:xfrm>
              <a:off x="7495726" y="1268760"/>
              <a:ext cx="4502088" cy="1660602"/>
              <a:chOff x="7495726" y="1624991"/>
              <a:chExt cx="4502088" cy="1660602"/>
            </a:xfrm>
          </p:grpSpPr>
          <p:sp>
            <p:nvSpPr>
              <p:cNvPr id="48" name="îṣlïḍé">
                <a:extLst>
                  <a:ext uri="{FF2B5EF4-FFF2-40B4-BE49-F238E27FC236}">
                    <a16:creationId xmlns:a16="http://schemas.microsoft.com/office/drawing/2014/main" id="{47D7B02E-369A-40D6-864A-15A264C80536}"/>
                  </a:ext>
                </a:extLst>
              </p:cNvPr>
              <p:cNvSpPr/>
              <p:nvPr/>
            </p:nvSpPr>
            <p:spPr>
              <a:xfrm>
                <a:off x="8616279" y="2157219"/>
                <a:ext cx="3381535" cy="1128374"/>
              </a:xfrm>
              <a:prstGeom prst="snip2SameRect">
                <a:avLst>
                  <a:gd name="adj1" fmla="val 0"/>
                  <a:gd name="adj2" fmla="val 0"/>
                </a:avLst>
              </a:prstGeom>
              <a:ln>
                <a:noFill/>
              </a:ln>
            </p:spPr>
            <p:txBody>
              <a:bodyPr wrap="square" anchor="t">
                <a:normAutofit/>
              </a:bodyPr>
              <a:lstStyle/>
              <a:p>
                <a:pPr marL="171450" indent="-171450">
                  <a:lnSpc>
                    <a:spcPct val="160000"/>
                  </a:lnSpc>
                  <a:buFont typeface="Arial" panose="020B0604020202020204" pitchFamily="34" charset="0"/>
                  <a:buChar char="•"/>
                </a:pPr>
                <a:r>
                  <a:rPr lang="en-US" altLang="zh-CN" sz="900" dirty="0"/>
                  <a:t>Supporting text here.</a:t>
                </a:r>
              </a:p>
              <a:p>
                <a:pPr marL="171450" indent="-171450">
                  <a:lnSpc>
                    <a:spcPct val="160000"/>
                  </a:lnSpc>
                  <a:buFont typeface="Arial" panose="020B0604020202020204" pitchFamily="34" charset="0"/>
                  <a:buChar char="•"/>
                </a:pPr>
                <a:r>
                  <a:rPr lang="en-US" altLang="zh-CN" sz="900" dirty="0"/>
                  <a:t>You can use the icon library in </a:t>
                </a:r>
                <a:r>
                  <a:rPr lang="en-US" altLang="zh-CN" sz="900" dirty="0" err="1"/>
                  <a:t>iSlide</a:t>
                </a:r>
                <a:r>
                  <a:rPr lang="en-US" altLang="zh-CN" sz="900" dirty="0"/>
                  <a:t>  (www.islide.cc) to filter and replace existing icon elements with one click.</a:t>
                </a:r>
              </a:p>
            </p:txBody>
          </p:sp>
          <p:sp>
            <p:nvSpPr>
              <p:cNvPr id="49" name="íṥḷîdé">
                <a:extLst>
                  <a:ext uri="{FF2B5EF4-FFF2-40B4-BE49-F238E27FC236}">
                    <a16:creationId xmlns:a16="http://schemas.microsoft.com/office/drawing/2014/main" id="{7441CC8E-562E-4B11-BFA1-0508D19D7810}"/>
                  </a:ext>
                </a:extLst>
              </p:cNvPr>
              <p:cNvSpPr txBox="1"/>
              <p:nvPr/>
            </p:nvSpPr>
            <p:spPr bwMode="auto">
              <a:xfrm>
                <a:off x="8616279" y="1624991"/>
                <a:ext cx="3381535" cy="516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600" b="1" dirty="0"/>
                  <a:t>Text here</a:t>
                </a:r>
              </a:p>
            </p:txBody>
          </p:sp>
          <p:sp>
            <p:nvSpPr>
              <p:cNvPr id="50" name="iṥ1ïdè">
                <a:extLst>
                  <a:ext uri="{FF2B5EF4-FFF2-40B4-BE49-F238E27FC236}">
                    <a16:creationId xmlns:a16="http://schemas.microsoft.com/office/drawing/2014/main" id="{5F280EAB-DF57-49D4-B80F-517FC0ED81AB}"/>
                  </a:ext>
                </a:extLst>
              </p:cNvPr>
              <p:cNvSpPr/>
              <p:nvPr/>
            </p:nvSpPr>
            <p:spPr bwMode="auto">
              <a:xfrm>
                <a:off x="7495726" y="2166314"/>
                <a:ext cx="994459" cy="340519"/>
              </a:xfrm>
              <a:prstGeom prst="roundRect">
                <a:avLst/>
              </a:prstGeom>
              <a:solidFill>
                <a:schemeClr val="tx1">
                  <a:lumMod val="95000"/>
                  <a:lumOff val="5000"/>
                </a:schemeClr>
              </a:solidFill>
              <a:ln w="38100">
                <a:noFill/>
              </a:ln>
              <a:extLst/>
            </p:spPr>
            <p:style>
              <a:lnRef idx="2">
                <a:schemeClr val="dk1"/>
              </a:lnRef>
              <a:fillRef idx="1">
                <a:schemeClr val="lt1"/>
              </a:fillRef>
              <a:effectRef idx="0">
                <a:schemeClr val="dk1"/>
              </a:effectRef>
              <a:fontRef idx="minor">
                <a:schemeClr val="dk1"/>
              </a:fontRef>
            </p:style>
            <p:txBody>
              <a:bodyPr wrap="none" rtlCol="0" anchor="ctr">
                <a:spAutoFit/>
              </a:bodyPr>
              <a:lstStyle/>
              <a:p>
                <a:pPr algn="ctr"/>
                <a:r>
                  <a:rPr lang="en-US" altLang="zh-CN" sz="1400" b="1" dirty="0">
                    <a:solidFill>
                      <a:schemeClr val="bg1"/>
                    </a:solidFill>
                  </a:rPr>
                  <a:t>Text here</a:t>
                </a:r>
                <a:endParaRPr lang="zh-CN" altLang="en-US" sz="1400" b="1" dirty="0">
                  <a:solidFill>
                    <a:schemeClr val="bg1"/>
                  </a:solidFill>
                </a:endParaRPr>
              </a:p>
            </p:txBody>
          </p:sp>
        </p:grpSp>
        <p:grpSp>
          <p:nvGrpSpPr>
            <p:cNvPr id="38" name="íSḷiḑé">
              <a:extLst>
                <a:ext uri="{FF2B5EF4-FFF2-40B4-BE49-F238E27FC236}">
                  <a16:creationId xmlns:a16="http://schemas.microsoft.com/office/drawing/2014/main" id="{6AD1ADAC-C489-4EC9-B148-1C19F6A8CE7D}"/>
                </a:ext>
              </a:extLst>
            </p:cNvPr>
            <p:cNvGrpSpPr/>
            <p:nvPr/>
          </p:nvGrpSpPr>
          <p:grpSpPr>
            <a:xfrm>
              <a:off x="7495729" y="2864218"/>
              <a:ext cx="4502085" cy="1660602"/>
              <a:chOff x="7495729" y="1624991"/>
              <a:chExt cx="4502085" cy="1660602"/>
            </a:xfrm>
          </p:grpSpPr>
          <p:sp>
            <p:nvSpPr>
              <p:cNvPr id="45" name="îṣ1iḍê">
                <a:extLst>
                  <a:ext uri="{FF2B5EF4-FFF2-40B4-BE49-F238E27FC236}">
                    <a16:creationId xmlns:a16="http://schemas.microsoft.com/office/drawing/2014/main" id="{54FBDEDA-F234-45AB-B33F-44FD39F72A61}"/>
                  </a:ext>
                </a:extLst>
              </p:cNvPr>
              <p:cNvSpPr/>
              <p:nvPr/>
            </p:nvSpPr>
            <p:spPr>
              <a:xfrm>
                <a:off x="8616279" y="2157219"/>
                <a:ext cx="3381535" cy="1128374"/>
              </a:xfrm>
              <a:prstGeom prst="snip2SameRect">
                <a:avLst>
                  <a:gd name="adj1" fmla="val 0"/>
                  <a:gd name="adj2" fmla="val 0"/>
                </a:avLst>
              </a:prstGeom>
              <a:ln>
                <a:noFill/>
              </a:ln>
            </p:spPr>
            <p:txBody>
              <a:bodyPr wrap="square" anchor="t">
                <a:normAutofit/>
              </a:bodyPr>
              <a:lstStyle/>
              <a:p>
                <a:pPr marL="171450" indent="-171450">
                  <a:lnSpc>
                    <a:spcPct val="160000"/>
                  </a:lnSpc>
                  <a:buFont typeface="Arial" panose="020B0604020202020204" pitchFamily="34" charset="0"/>
                  <a:buChar char="•"/>
                </a:pPr>
                <a:r>
                  <a:rPr lang="en-US" altLang="zh-CN" sz="900" dirty="0"/>
                  <a:t>Supporting text here.</a:t>
                </a:r>
              </a:p>
              <a:p>
                <a:pPr marL="171450" indent="-171450">
                  <a:lnSpc>
                    <a:spcPct val="160000"/>
                  </a:lnSpc>
                  <a:buFont typeface="Arial" panose="020B0604020202020204" pitchFamily="34" charset="0"/>
                  <a:buChar char="•"/>
                </a:pPr>
                <a:r>
                  <a:rPr lang="en-US" altLang="zh-CN" sz="900" dirty="0"/>
                  <a:t>You can use the icon library in </a:t>
                </a:r>
                <a:r>
                  <a:rPr lang="en-US" altLang="zh-CN" sz="900" dirty="0" err="1"/>
                  <a:t>iSlide</a:t>
                </a:r>
                <a:r>
                  <a:rPr lang="en-US" altLang="zh-CN" sz="900" dirty="0"/>
                  <a:t>  (www.islide.cc) to filter and replace existing icon elements with one click.</a:t>
                </a:r>
              </a:p>
            </p:txBody>
          </p:sp>
          <p:sp>
            <p:nvSpPr>
              <p:cNvPr id="46" name="ïṩ1íḍê">
                <a:extLst>
                  <a:ext uri="{FF2B5EF4-FFF2-40B4-BE49-F238E27FC236}">
                    <a16:creationId xmlns:a16="http://schemas.microsoft.com/office/drawing/2014/main" id="{EA3C36F2-6CAC-4910-8415-DA3C3D645EF8}"/>
                  </a:ext>
                </a:extLst>
              </p:cNvPr>
              <p:cNvSpPr txBox="1"/>
              <p:nvPr/>
            </p:nvSpPr>
            <p:spPr bwMode="auto">
              <a:xfrm>
                <a:off x="8616279" y="1624991"/>
                <a:ext cx="3381535" cy="516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600" b="1" dirty="0"/>
                  <a:t>Text here</a:t>
                </a:r>
              </a:p>
            </p:txBody>
          </p:sp>
          <p:sp>
            <p:nvSpPr>
              <p:cNvPr id="47" name="íṥľïdé">
                <a:extLst>
                  <a:ext uri="{FF2B5EF4-FFF2-40B4-BE49-F238E27FC236}">
                    <a16:creationId xmlns:a16="http://schemas.microsoft.com/office/drawing/2014/main" id="{D36FD721-CC64-4EB4-920D-768643ECE567}"/>
                  </a:ext>
                </a:extLst>
              </p:cNvPr>
              <p:cNvSpPr/>
              <p:nvPr/>
            </p:nvSpPr>
            <p:spPr bwMode="auto">
              <a:xfrm>
                <a:off x="7495729" y="2166314"/>
                <a:ext cx="994459" cy="340519"/>
              </a:xfrm>
              <a:prstGeom prst="roundRect">
                <a:avLst/>
              </a:prstGeom>
              <a:solidFill>
                <a:schemeClr val="tx1">
                  <a:lumMod val="95000"/>
                  <a:lumOff val="5000"/>
                </a:schemeClr>
              </a:solidFill>
              <a:ln w="38100">
                <a:noFill/>
              </a:ln>
              <a:extLst/>
            </p:spPr>
            <p:style>
              <a:lnRef idx="2">
                <a:schemeClr val="dk1"/>
              </a:lnRef>
              <a:fillRef idx="1">
                <a:schemeClr val="lt1"/>
              </a:fillRef>
              <a:effectRef idx="0">
                <a:schemeClr val="dk1"/>
              </a:effectRef>
              <a:fontRef idx="minor">
                <a:schemeClr val="dk1"/>
              </a:fontRef>
            </p:style>
            <p:txBody>
              <a:bodyPr wrap="none" rtlCol="0" anchor="ctr">
                <a:spAutoFit/>
              </a:bodyPr>
              <a:lstStyle/>
              <a:p>
                <a:pPr algn="ctr"/>
                <a:r>
                  <a:rPr lang="en-US" altLang="zh-CN" sz="1400" b="1" dirty="0">
                    <a:solidFill>
                      <a:schemeClr val="bg1"/>
                    </a:solidFill>
                  </a:rPr>
                  <a:t>Text here</a:t>
                </a:r>
                <a:endParaRPr lang="zh-CN" altLang="en-US" sz="1400" b="1" dirty="0">
                  <a:solidFill>
                    <a:schemeClr val="bg1"/>
                  </a:solidFill>
                </a:endParaRPr>
              </a:p>
            </p:txBody>
          </p:sp>
        </p:grpSp>
        <p:grpSp>
          <p:nvGrpSpPr>
            <p:cNvPr id="39" name="íSḷíḍé">
              <a:extLst>
                <a:ext uri="{FF2B5EF4-FFF2-40B4-BE49-F238E27FC236}">
                  <a16:creationId xmlns:a16="http://schemas.microsoft.com/office/drawing/2014/main" id="{BFCFD7EC-7B86-4759-BDCC-5217DBE242E6}"/>
                </a:ext>
              </a:extLst>
            </p:cNvPr>
            <p:cNvGrpSpPr/>
            <p:nvPr/>
          </p:nvGrpSpPr>
          <p:grpSpPr>
            <a:xfrm>
              <a:off x="7495728" y="4483023"/>
              <a:ext cx="4502086" cy="1660602"/>
              <a:chOff x="7495728" y="1624991"/>
              <a:chExt cx="4502086" cy="1660602"/>
            </a:xfrm>
          </p:grpSpPr>
          <p:sp>
            <p:nvSpPr>
              <p:cNvPr id="42" name="îSḻîḓê">
                <a:extLst>
                  <a:ext uri="{FF2B5EF4-FFF2-40B4-BE49-F238E27FC236}">
                    <a16:creationId xmlns:a16="http://schemas.microsoft.com/office/drawing/2014/main" id="{99887496-6CBF-4262-8362-D62EE472F4FE}"/>
                  </a:ext>
                </a:extLst>
              </p:cNvPr>
              <p:cNvSpPr/>
              <p:nvPr/>
            </p:nvSpPr>
            <p:spPr>
              <a:xfrm>
                <a:off x="8616279" y="2157219"/>
                <a:ext cx="3381535" cy="1128374"/>
              </a:xfrm>
              <a:prstGeom prst="snip2SameRect">
                <a:avLst>
                  <a:gd name="adj1" fmla="val 0"/>
                  <a:gd name="adj2" fmla="val 0"/>
                </a:avLst>
              </a:prstGeom>
              <a:ln>
                <a:noFill/>
              </a:ln>
            </p:spPr>
            <p:txBody>
              <a:bodyPr wrap="square" anchor="t">
                <a:normAutofit/>
              </a:bodyPr>
              <a:lstStyle/>
              <a:p>
                <a:pPr marL="171450" indent="-171450">
                  <a:lnSpc>
                    <a:spcPct val="160000"/>
                  </a:lnSpc>
                  <a:buFont typeface="Arial" panose="020B0604020202020204" pitchFamily="34" charset="0"/>
                  <a:buChar char="•"/>
                </a:pPr>
                <a:r>
                  <a:rPr lang="en-US" altLang="zh-CN" sz="900" dirty="0"/>
                  <a:t>Supporting text here.</a:t>
                </a:r>
              </a:p>
              <a:p>
                <a:pPr marL="171450" indent="-171450">
                  <a:lnSpc>
                    <a:spcPct val="160000"/>
                  </a:lnSpc>
                  <a:buFont typeface="Arial" panose="020B0604020202020204" pitchFamily="34" charset="0"/>
                  <a:buChar char="•"/>
                </a:pPr>
                <a:r>
                  <a:rPr lang="en-US" altLang="zh-CN" sz="900" dirty="0"/>
                  <a:t>You can use the icon library in </a:t>
                </a:r>
                <a:r>
                  <a:rPr lang="en-US" altLang="zh-CN" sz="900" dirty="0" err="1"/>
                  <a:t>iSlide</a:t>
                </a:r>
                <a:r>
                  <a:rPr lang="en-US" altLang="zh-CN" sz="900" dirty="0"/>
                  <a:t>  (www.islide.cc) to filter and replace existing icon elements with one click.</a:t>
                </a:r>
              </a:p>
            </p:txBody>
          </p:sp>
          <p:sp>
            <p:nvSpPr>
              <p:cNvPr id="43" name="íşḷïḑé">
                <a:extLst>
                  <a:ext uri="{FF2B5EF4-FFF2-40B4-BE49-F238E27FC236}">
                    <a16:creationId xmlns:a16="http://schemas.microsoft.com/office/drawing/2014/main" id="{818FB3F3-704F-493F-9F00-53888761471A}"/>
                  </a:ext>
                </a:extLst>
              </p:cNvPr>
              <p:cNvSpPr txBox="1"/>
              <p:nvPr/>
            </p:nvSpPr>
            <p:spPr bwMode="auto">
              <a:xfrm>
                <a:off x="8616279" y="1624991"/>
                <a:ext cx="3381535" cy="516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600" b="1" dirty="0"/>
                  <a:t>Text here</a:t>
                </a:r>
              </a:p>
            </p:txBody>
          </p:sp>
          <p:sp>
            <p:nvSpPr>
              <p:cNvPr id="44" name="ïṧļídè">
                <a:extLst>
                  <a:ext uri="{FF2B5EF4-FFF2-40B4-BE49-F238E27FC236}">
                    <a16:creationId xmlns:a16="http://schemas.microsoft.com/office/drawing/2014/main" id="{8330971E-8E88-48FA-A43D-E1E42F34C84E}"/>
                  </a:ext>
                </a:extLst>
              </p:cNvPr>
              <p:cNvSpPr/>
              <p:nvPr/>
            </p:nvSpPr>
            <p:spPr bwMode="auto">
              <a:xfrm>
                <a:off x="7495728" y="2166315"/>
                <a:ext cx="994459" cy="340519"/>
              </a:xfrm>
              <a:prstGeom prst="roundRect">
                <a:avLst/>
              </a:prstGeom>
              <a:solidFill>
                <a:schemeClr val="tx1">
                  <a:lumMod val="95000"/>
                  <a:lumOff val="5000"/>
                </a:schemeClr>
              </a:solidFill>
              <a:ln w="38100">
                <a:noFill/>
              </a:ln>
              <a:extLst/>
            </p:spPr>
            <p:style>
              <a:lnRef idx="2">
                <a:schemeClr val="dk1"/>
              </a:lnRef>
              <a:fillRef idx="1">
                <a:schemeClr val="lt1"/>
              </a:fillRef>
              <a:effectRef idx="0">
                <a:schemeClr val="dk1"/>
              </a:effectRef>
              <a:fontRef idx="minor">
                <a:schemeClr val="dk1"/>
              </a:fontRef>
            </p:style>
            <p:txBody>
              <a:bodyPr wrap="none" rtlCol="0" anchor="ctr">
                <a:spAutoFit/>
              </a:bodyPr>
              <a:lstStyle/>
              <a:p>
                <a:pPr algn="ctr"/>
                <a:r>
                  <a:rPr lang="en-US" altLang="zh-CN" sz="1400" b="1" dirty="0">
                    <a:solidFill>
                      <a:schemeClr val="bg1"/>
                    </a:solidFill>
                  </a:rPr>
                  <a:t>Text here</a:t>
                </a:r>
                <a:endParaRPr lang="zh-CN" altLang="en-US" sz="1400" b="1" dirty="0">
                  <a:solidFill>
                    <a:schemeClr val="bg1"/>
                  </a:solidFill>
                </a:endParaRPr>
              </a:p>
            </p:txBody>
          </p:sp>
        </p:grpSp>
        <p:cxnSp>
          <p:nvCxnSpPr>
            <p:cNvPr id="40" name="直接连接符 39">
              <a:extLst>
                <a:ext uri="{FF2B5EF4-FFF2-40B4-BE49-F238E27FC236}">
                  <a16:creationId xmlns:a16="http://schemas.microsoft.com/office/drawing/2014/main" id="{12515129-D3DF-4006-AE09-C71AF32A246F}"/>
                </a:ext>
              </a:extLst>
            </p:cNvPr>
            <p:cNvCxnSpPr/>
            <p:nvPr/>
          </p:nvCxnSpPr>
          <p:spPr>
            <a:xfrm>
              <a:off x="8074238" y="2911843"/>
              <a:ext cx="3923577"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3506D67B-2CED-4381-B5D9-C379862A37EB}"/>
                </a:ext>
              </a:extLst>
            </p:cNvPr>
            <p:cNvCxnSpPr/>
            <p:nvPr/>
          </p:nvCxnSpPr>
          <p:spPr>
            <a:xfrm>
              <a:off x="8074238" y="4550143"/>
              <a:ext cx="3923577"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cxnSp>
        <p:nvCxnSpPr>
          <p:cNvPr id="53" name="直接连接符 52"/>
          <p:cNvCxnSpPr/>
          <p:nvPr/>
        </p:nvCxnSpPr>
        <p:spPr>
          <a:xfrm>
            <a:off x="6238875" y="1834852"/>
            <a:ext cx="0" cy="4330362"/>
          </a:xfrm>
          <a:prstGeom prst="line">
            <a:avLst/>
          </a:prstGeom>
          <a:ln>
            <a:solidFill>
              <a:schemeClr val="bg1">
                <a:lumMod val="75000"/>
              </a:schemeClr>
            </a:solidFill>
          </a:ln>
        </p:spPr>
        <p:style>
          <a:lnRef idx="1">
            <a:schemeClr val="accent3"/>
          </a:lnRef>
          <a:fillRef idx="0">
            <a:schemeClr val="accent3"/>
          </a:fillRef>
          <a:effectRef idx="0">
            <a:schemeClr val="accent3"/>
          </a:effectRef>
          <a:fontRef idx="minor">
            <a:schemeClr val="tx1"/>
          </a:fontRef>
        </p:style>
      </p:cxnSp>
      <p:sp>
        <p:nvSpPr>
          <p:cNvPr id="67" name="Rectangle 5"/>
          <p:cNvSpPr>
            <a:spLocks noChangeArrowheads="1"/>
          </p:cNvSpPr>
          <p:nvPr/>
        </p:nvSpPr>
        <p:spPr bwMode="auto">
          <a:xfrm>
            <a:off x="2666138" y="910028"/>
            <a:ext cx="2083453" cy="492984"/>
          </a:xfrm>
          <a:prstGeom prst="rect">
            <a:avLst/>
          </a:pr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
          <p:cNvSpPr>
            <a:spLocks/>
          </p:cNvSpPr>
          <p:nvPr/>
        </p:nvSpPr>
        <p:spPr bwMode="auto">
          <a:xfrm>
            <a:off x="2305985" y="1040284"/>
            <a:ext cx="315304" cy="492079"/>
          </a:xfrm>
          <a:custGeom>
            <a:avLst/>
            <a:gdLst>
              <a:gd name="T0" fmla="*/ 464 w 464"/>
              <a:gd name="T1" fmla="*/ 544 h 544"/>
              <a:gd name="T2" fmla="*/ 0 w 464"/>
              <a:gd name="T3" fmla="*/ 544 h 544"/>
              <a:gd name="T4" fmla="*/ 232 w 464"/>
              <a:gd name="T5" fmla="*/ 272 h 544"/>
              <a:gd name="T6" fmla="*/ 0 w 464"/>
              <a:gd name="T7" fmla="*/ 0 h 544"/>
              <a:gd name="T8" fmla="*/ 464 w 464"/>
              <a:gd name="T9" fmla="*/ 0 h 544"/>
              <a:gd name="T10" fmla="*/ 464 w 464"/>
              <a:gd name="T11" fmla="*/ 544 h 544"/>
            </a:gdLst>
            <a:ahLst/>
            <a:cxnLst>
              <a:cxn ang="0">
                <a:pos x="T0" y="T1"/>
              </a:cxn>
              <a:cxn ang="0">
                <a:pos x="T2" y="T3"/>
              </a:cxn>
              <a:cxn ang="0">
                <a:pos x="T4" y="T5"/>
              </a:cxn>
              <a:cxn ang="0">
                <a:pos x="T6" y="T7"/>
              </a:cxn>
              <a:cxn ang="0">
                <a:pos x="T8" y="T9"/>
              </a:cxn>
              <a:cxn ang="0">
                <a:pos x="T10" y="T11"/>
              </a:cxn>
            </a:cxnLst>
            <a:rect l="0" t="0" r="r" b="b"/>
            <a:pathLst>
              <a:path w="464" h="544">
                <a:moveTo>
                  <a:pt x="464" y="544"/>
                </a:moveTo>
                <a:lnTo>
                  <a:pt x="0" y="544"/>
                </a:lnTo>
                <a:lnTo>
                  <a:pt x="232" y="272"/>
                </a:lnTo>
                <a:lnTo>
                  <a:pt x="0" y="0"/>
                </a:lnTo>
                <a:lnTo>
                  <a:pt x="464" y="0"/>
                </a:lnTo>
                <a:lnTo>
                  <a:pt x="464" y="544"/>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7"/>
          <p:cNvSpPr>
            <a:spLocks/>
          </p:cNvSpPr>
          <p:nvPr/>
        </p:nvSpPr>
        <p:spPr bwMode="auto">
          <a:xfrm>
            <a:off x="4791722" y="1040284"/>
            <a:ext cx="315304" cy="492079"/>
          </a:xfrm>
          <a:custGeom>
            <a:avLst/>
            <a:gdLst>
              <a:gd name="T0" fmla="*/ 0 w 464"/>
              <a:gd name="T1" fmla="*/ 0 h 544"/>
              <a:gd name="T2" fmla="*/ 464 w 464"/>
              <a:gd name="T3" fmla="*/ 0 h 544"/>
              <a:gd name="T4" fmla="*/ 232 w 464"/>
              <a:gd name="T5" fmla="*/ 272 h 544"/>
              <a:gd name="T6" fmla="*/ 464 w 464"/>
              <a:gd name="T7" fmla="*/ 544 h 544"/>
              <a:gd name="T8" fmla="*/ 0 w 464"/>
              <a:gd name="T9" fmla="*/ 544 h 544"/>
              <a:gd name="T10" fmla="*/ 0 w 464"/>
              <a:gd name="T11" fmla="*/ 0 h 544"/>
            </a:gdLst>
            <a:ahLst/>
            <a:cxnLst>
              <a:cxn ang="0">
                <a:pos x="T0" y="T1"/>
              </a:cxn>
              <a:cxn ang="0">
                <a:pos x="T2" y="T3"/>
              </a:cxn>
              <a:cxn ang="0">
                <a:pos x="T4" y="T5"/>
              </a:cxn>
              <a:cxn ang="0">
                <a:pos x="T6" y="T7"/>
              </a:cxn>
              <a:cxn ang="0">
                <a:pos x="T8" y="T9"/>
              </a:cxn>
              <a:cxn ang="0">
                <a:pos x="T10" y="T11"/>
              </a:cxn>
            </a:cxnLst>
            <a:rect l="0" t="0" r="r" b="b"/>
            <a:pathLst>
              <a:path w="464" h="544">
                <a:moveTo>
                  <a:pt x="0" y="0"/>
                </a:moveTo>
                <a:lnTo>
                  <a:pt x="464" y="0"/>
                </a:lnTo>
                <a:lnTo>
                  <a:pt x="232" y="272"/>
                </a:lnTo>
                <a:lnTo>
                  <a:pt x="464" y="544"/>
                </a:lnTo>
                <a:lnTo>
                  <a:pt x="0" y="544"/>
                </a:lnTo>
                <a:lnTo>
                  <a:pt x="0" y="0"/>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ïŝḷîdê">
            <a:extLst>
              <a:ext uri="{FF2B5EF4-FFF2-40B4-BE49-F238E27FC236}">
                <a16:creationId xmlns:a16="http://schemas.microsoft.com/office/drawing/2014/main" id="{9B357E9C-15C5-4726-AED6-E9B5DF26B671}"/>
              </a:ext>
            </a:extLst>
          </p:cNvPr>
          <p:cNvSpPr txBox="1"/>
          <p:nvPr/>
        </p:nvSpPr>
        <p:spPr bwMode="auto">
          <a:xfrm>
            <a:off x="3194222" y="970120"/>
            <a:ext cx="1163761" cy="3693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rIns="90000">
            <a:sp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1800" b="1" dirty="0">
                <a:solidFill>
                  <a:schemeClr val="bg1"/>
                </a:solidFill>
              </a:rPr>
              <a:t>BEFORE</a:t>
            </a:r>
          </a:p>
        </p:txBody>
      </p:sp>
      <p:sp>
        <p:nvSpPr>
          <p:cNvPr id="72" name="Rectangle 5"/>
          <p:cNvSpPr>
            <a:spLocks noChangeArrowheads="1"/>
          </p:cNvSpPr>
          <p:nvPr/>
        </p:nvSpPr>
        <p:spPr bwMode="auto">
          <a:xfrm>
            <a:off x="7714388" y="910028"/>
            <a:ext cx="2083453" cy="492984"/>
          </a:xfrm>
          <a:prstGeom prst="rect">
            <a:avLst/>
          </a:prstGeom>
          <a:solidFill>
            <a:srgbClr val="D7131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
          <p:cNvSpPr>
            <a:spLocks/>
          </p:cNvSpPr>
          <p:nvPr/>
        </p:nvSpPr>
        <p:spPr bwMode="auto">
          <a:xfrm>
            <a:off x="7354235" y="1040284"/>
            <a:ext cx="315304" cy="492079"/>
          </a:xfrm>
          <a:custGeom>
            <a:avLst/>
            <a:gdLst>
              <a:gd name="T0" fmla="*/ 464 w 464"/>
              <a:gd name="T1" fmla="*/ 544 h 544"/>
              <a:gd name="T2" fmla="*/ 0 w 464"/>
              <a:gd name="T3" fmla="*/ 544 h 544"/>
              <a:gd name="T4" fmla="*/ 232 w 464"/>
              <a:gd name="T5" fmla="*/ 272 h 544"/>
              <a:gd name="T6" fmla="*/ 0 w 464"/>
              <a:gd name="T7" fmla="*/ 0 h 544"/>
              <a:gd name="T8" fmla="*/ 464 w 464"/>
              <a:gd name="T9" fmla="*/ 0 h 544"/>
              <a:gd name="T10" fmla="*/ 464 w 464"/>
              <a:gd name="T11" fmla="*/ 544 h 544"/>
            </a:gdLst>
            <a:ahLst/>
            <a:cxnLst>
              <a:cxn ang="0">
                <a:pos x="T0" y="T1"/>
              </a:cxn>
              <a:cxn ang="0">
                <a:pos x="T2" y="T3"/>
              </a:cxn>
              <a:cxn ang="0">
                <a:pos x="T4" y="T5"/>
              </a:cxn>
              <a:cxn ang="0">
                <a:pos x="T6" y="T7"/>
              </a:cxn>
              <a:cxn ang="0">
                <a:pos x="T8" y="T9"/>
              </a:cxn>
              <a:cxn ang="0">
                <a:pos x="T10" y="T11"/>
              </a:cxn>
            </a:cxnLst>
            <a:rect l="0" t="0" r="r" b="b"/>
            <a:pathLst>
              <a:path w="464" h="544">
                <a:moveTo>
                  <a:pt x="464" y="544"/>
                </a:moveTo>
                <a:lnTo>
                  <a:pt x="0" y="544"/>
                </a:lnTo>
                <a:lnTo>
                  <a:pt x="232" y="272"/>
                </a:lnTo>
                <a:lnTo>
                  <a:pt x="0" y="0"/>
                </a:lnTo>
                <a:lnTo>
                  <a:pt x="464" y="0"/>
                </a:lnTo>
                <a:lnTo>
                  <a:pt x="464" y="544"/>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7"/>
          <p:cNvSpPr>
            <a:spLocks/>
          </p:cNvSpPr>
          <p:nvPr/>
        </p:nvSpPr>
        <p:spPr bwMode="auto">
          <a:xfrm>
            <a:off x="9839972" y="1040284"/>
            <a:ext cx="315304" cy="492079"/>
          </a:xfrm>
          <a:custGeom>
            <a:avLst/>
            <a:gdLst>
              <a:gd name="T0" fmla="*/ 0 w 464"/>
              <a:gd name="T1" fmla="*/ 0 h 544"/>
              <a:gd name="T2" fmla="*/ 464 w 464"/>
              <a:gd name="T3" fmla="*/ 0 h 544"/>
              <a:gd name="T4" fmla="*/ 232 w 464"/>
              <a:gd name="T5" fmla="*/ 272 h 544"/>
              <a:gd name="T6" fmla="*/ 464 w 464"/>
              <a:gd name="T7" fmla="*/ 544 h 544"/>
              <a:gd name="T8" fmla="*/ 0 w 464"/>
              <a:gd name="T9" fmla="*/ 544 h 544"/>
              <a:gd name="T10" fmla="*/ 0 w 464"/>
              <a:gd name="T11" fmla="*/ 0 h 544"/>
            </a:gdLst>
            <a:ahLst/>
            <a:cxnLst>
              <a:cxn ang="0">
                <a:pos x="T0" y="T1"/>
              </a:cxn>
              <a:cxn ang="0">
                <a:pos x="T2" y="T3"/>
              </a:cxn>
              <a:cxn ang="0">
                <a:pos x="T4" y="T5"/>
              </a:cxn>
              <a:cxn ang="0">
                <a:pos x="T6" y="T7"/>
              </a:cxn>
              <a:cxn ang="0">
                <a:pos x="T8" y="T9"/>
              </a:cxn>
              <a:cxn ang="0">
                <a:pos x="T10" y="T11"/>
              </a:cxn>
            </a:cxnLst>
            <a:rect l="0" t="0" r="r" b="b"/>
            <a:pathLst>
              <a:path w="464" h="544">
                <a:moveTo>
                  <a:pt x="0" y="0"/>
                </a:moveTo>
                <a:lnTo>
                  <a:pt x="464" y="0"/>
                </a:lnTo>
                <a:lnTo>
                  <a:pt x="232" y="272"/>
                </a:lnTo>
                <a:lnTo>
                  <a:pt x="464" y="544"/>
                </a:lnTo>
                <a:lnTo>
                  <a:pt x="0" y="544"/>
                </a:lnTo>
                <a:lnTo>
                  <a:pt x="0"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ïŝḷîdê">
            <a:extLst>
              <a:ext uri="{FF2B5EF4-FFF2-40B4-BE49-F238E27FC236}">
                <a16:creationId xmlns:a16="http://schemas.microsoft.com/office/drawing/2014/main" id="{9B357E9C-15C5-4726-AED6-E9B5DF26B671}"/>
              </a:ext>
            </a:extLst>
          </p:cNvPr>
          <p:cNvSpPr txBox="1"/>
          <p:nvPr/>
        </p:nvSpPr>
        <p:spPr bwMode="auto">
          <a:xfrm>
            <a:off x="8291430" y="959165"/>
            <a:ext cx="958678" cy="3693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rIns="90000">
            <a:sp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1800" b="1" dirty="0">
                <a:solidFill>
                  <a:schemeClr val="bg1"/>
                </a:solidFill>
              </a:rPr>
              <a:t>AFTER</a:t>
            </a:r>
          </a:p>
        </p:txBody>
      </p:sp>
      <p:sp>
        <p:nvSpPr>
          <p:cNvPr id="56" name="ïŝḷîdê">
            <a:extLst>
              <a:ext uri="{FF2B5EF4-FFF2-40B4-BE49-F238E27FC236}">
                <a16:creationId xmlns:a16="http://schemas.microsoft.com/office/drawing/2014/main" id="{9B357E9C-15C5-4726-AED6-E9B5DF26B671}"/>
              </a:ext>
            </a:extLst>
          </p:cNvPr>
          <p:cNvSpPr txBox="1"/>
          <p:nvPr/>
        </p:nvSpPr>
        <p:spPr bwMode="auto">
          <a:xfrm>
            <a:off x="5885160" y="1033680"/>
            <a:ext cx="569370" cy="3693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rIns="90000">
            <a:sp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800" b="1" dirty="0"/>
              <a:t>VS</a:t>
            </a:r>
          </a:p>
        </p:txBody>
      </p:sp>
      <p:sp>
        <p:nvSpPr>
          <p:cNvPr id="51"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01/</a:t>
            </a:r>
            <a:r>
              <a:rPr lang="zh-CN" altLang="en-US" dirty="0">
                <a:cs typeface="+mn-ea"/>
                <a:sym typeface="+mn-lt"/>
              </a:rPr>
              <a:t>对比版式</a:t>
            </a:r>
            <a:endParaRPr kumimoji="1" lang="zh-CN" altLang="en-US" dirty="0"/>
          </a:p>
        </p:txBody>
      </p:sp>
      <p:sp>
        <p:nvSpPr>
          <p:cNvPr id="52"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6871986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36</a:t>
            </a:fld>
            <a:endParaRPr lang="en-US"/>
          </a:p>
        </p:txBody>
      </p:sp>
      <p:sp>
        <p:nvSpPr>
          <p:cNvPr id="5" name="íSľidè"/>
          <p:cNvSpPr/>
          <p:nvPr/>
        </p:nvSpPr>
        <p:spPr>
          <a:xfrm>
            <a:off x="7772215" y="3559708"/>
            <a:ext cx="554451" cy="168235"/>
          </a:xfrm>
          <a:prstGeom prst="leftRightArrow">
            <a:avLst/>
          </a:prstGeom>
          <a:solidFill>
            <a:schemeClr val="bg1">
              <a:lumMod val="75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6" name="íṡḻïdé"/>
          <p:cNvSpPr/>
          <p:nvPr/>
        </p:nvSpPr>
        <p:spPr>
          <a:xfrm rot="18900000">
            <a:off x="7496031" y="2875862"/>
            <a:ext cx="638568" cy="168235"/>
          </a:xfrm>
          <a:prstGeom prst="leftRightArrow">
            <a:avLst/>
          </a:prstGeom>
          <a:solidFill>
            <a:schemeClr val="bg1">
              <a:lumMod val="75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7" name="ïŝḷiḓè"/>
          <p:cNvSpPr/>
          <p:nvPr/>
        </p:nvSpPr>
        <p:spPr>
          <a:xfrm rot="2700000" flipV="1">
            <a:off x="7496031" y="4187851"/>
            <a:ext cx="638568" cy="168235"/>
          </a:xfrm>
          <a:prstGeom prst="leftRightArrow">
            <a:avLst/>
          </a:prstGeom>
          <a:solidFill>
            <a:schemeClr val="bg1">
              <a:lumMod val="75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8" name="íṩľîďe"/>
          <p:cNvSpPr/>
          <p:nvPr/>
        </p:nvSpPr>
        <p:spPr>
          <a:xfrm>
            <a:off x="6712290" y="3124984"/>
            <a:ext cx="961939" cy="961939"/>
          </a:xfrm>
          <a:prstGeom prst="ellipse">
            <a:avLst/>
          </a:prstGeom>
          <a:solidFill>
            <a:schemeClr val="tx1">
              <a:lumMod val="95000"/>
              <a:lumOff val="5000"/>
            </a:schemeClr>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11" name="iS1ïďe"/>
          <p:cNvSpPr/>
          <p:nvPr/>
        </p:nvSpPr>
        <p:spPr>
          <a:xfrm>
            <a:off x="7981512" y="1809000"/>
            <a:ext cx="961939" cy="961939"/>
          </a:xfrm>
          <a:prstGeom prst="ellipse">
            <a:avLst/>
          </a:prstGeom>
          <a:noFill/>
          <a:ln>
            <a:solidFill>
              <a:schemeClr val="tx1">
                <a:lumMod val="95000"/>
                <a:lumOff val="5000"/>
              </a:schemeClr>
            </a:solid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12" name="iṣḻiḍê"/>
          <p:cNvSpPr txBox="1"/>
          <p:nvPr/>
        </p:nvSpPr>
        <p:spPr>
          <a:xfrm>
            <a:off x="7981514" y="2327843"/>
            <a:ext cx="961939" cy="307721"/>
          </a:xfrm>
          <a:prstGeom prst="rect">
            <a:avLst/>
          </a:prstGeom>
          <a:noFill/>
        </p:spPr>
        <p:txBody>
          <a:bodyPr vert="horz" wrap="none">
            <a:normAutofit/>
          </a:bodyPr>
          <a:lstStyle/>
          <a:p>
            <a:pPr algn="ctr">
              <a:spcBef>
                <a:spcPct val="0"/>
              </a:spcBef>
            </a:pPr>
            <a:r>
              <a:rPr lang="en-US" altLang="zh-CN" sz="1100" b="1" dirty="0">
                <a:solidFill>
                  <a:schemeClr val="tx1">
                    <a:lumMod val="95000"/>
                    <a:lumOff val="5000"/>
                  </a:schemeClr>
                </a:solidFill>
              </a:rPr>
              <a:t>Keyword</a:t>
            </a:r>
            <a:endParaRPr lang="zh-CN" altLang="en-US" sz="1100" b="1" dirty="0">
              <a:solidFill>
                <a:schemeClr val="tx1">
                  <a:lumMod val="95000"/>
                  <a:lumOff val="5000"/>
                </a:schemeClr>
              </a:solidFill>
            </a:endParaRPr>
          </a:p>
        </p:txBody>
      </p:sp>
      <p:grpSp>
        <p:nvGrpSpPr>
          <p:cNvPr id="13" name="îşļïďé"/>
          <p:cNvGrpSpPr>
            <a:grpSpLocks/>
          </p:cNvGrpSpPr>
          <p:nvPr/>
        </p:nvGrpSpPr>
        <p:grpSpPr bwMode="auto">
          <a:xfrm>
            <a:off x="8282769" y="2050264"/>
            <a:ext cx="359431" cy="173599"/>
            <a:chOff x="0" y="0"/>
            <a:chExt cx="576" cy="277"/>
          </a:xfrm>
          <a:solidFill>
            <a:schemeClr val="tx1">
              <a:lumMod val="95000"/>
              <a:lumOff val="5000"/>
            </a:schemeClr>
          </a:solidFill>
        </p:grpSpPr>
        <p:sp>
          <p:nvSpPr>
            <p:cNvPr id="61" name="ïsľídê"/>
            <p:cNvSpPr/>
            <p:nvPr/>
          </p:nvSpPr>
          <p:spPr bwMode="auto">
            <a:xfrm>
              <a:off x="416" y="72"/>
              <a:ext cx="160" cy="202"/>
            </a:xfrm>
            <a:custGeom>
              <a:avLst/>
              <a:gdLst>
                <a:gd name="T0" fmla="*/ 0 w 21471"/>
                <a:gd name="T1" fmla="*/ 0 h 21600"/>
                <a:gd name="T2" fmla="*/ 0 w 21471"/>
                <a:gd name="T3" fmla="*/ 0 h 21600"/>
                <a:gd name="T4" fmla="*/ 0 w 21471"/>
                <a:gd name="T5" fmla="*/ 0 h 21600"/>
                <a:gd name="T6" fmla="*/ 0 w 21471"/>
                <a:gd name="T7" fmla="*/ 0 h 21600"/>
                <a:gd name="T8" fmla="*/ 0 w 21471"/>
                <a:gd name="T9" fmla="*/ 0 h 21600"/>
                <a:gd name="T10" fmla="*/ 0 w 21471"/>
                <a:gd name="T11" fmla="*/ 0 h 21600"/>
                <a:gd name="T12" fmla="*/ 0 w 21471"/>
                <a:gd name="T13" fmla="*/ 0 h 21600"/>
                <a:gd name="T14" fmla="*/ 0 w 21471"/>
                <a:gd name="T15" fmla="*/ 0 h 21600"/>
                <a:gd name="T16" fmla="*/ 0 w 21471"/>
                <a:gd name="T17" fmla="*/ 0 h 21600"/>
                <a:gd name="T18" fmla="*/ 0 w 21471"/>
                <a:gd name="T19" fmla="*/ 0 h 21600"/>
                <a:gd name="T20" fmla="*/ 0 w 21471"/>
                <a:gd name="T21" fmla="*/ 0 h 21600"/>
                <a:gd name="T22" fmla="*/ 0 w 21471"/>
                <a:gd name="T23" fmla="*/ 0 h 21600"/>
                <a:gd name="T24" fmla="*/ 0 w 21471"/>
                <a:gd name="T25" fmla="*/ 0 h 21600"/>
                <a:gd name="T26" fmla="*/ 0 w 21471"/>
                <a:gd name="T27" fmla="*/ 0 h 21600"/>
                <a:gd name="T28" fmla="*/ 0 w 21471"/>
                <a:gd name="T29" fmla="*/ 0 h 21600"/>
                <a:gd name="T30" fmla="*/ 0 w 21471"/>
                <a:gd name="T31" fmla="*/ 0 h 21600"/>
                <a:gd name="T32" fmla="*/ 0 w 21471"/>
                <a:gd name="T33" fmla="*/ 0 h 21600"/>
                <a:gd name="T34" fmla="*/ 0 w 21471"/>
                <a:gd name="T35" fmla="*/ 0 h 21600"/>
                <a:gd name="T36" fmla="*/ 0 w 21471"/>
                <a:gd name="T37" fmla="*/ 0 h 21600"/>
                <a:gd name="T38" fmla="*/ 0 w 21471"/>
                <a:gd name="T39" fmla="*/ 0 h 2160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1471" h="21600">
                  <a:moveTo>
                    <a:pt x="21471" y="19054"/>
                  </a:moveTo>
                  <a:cubicBezTo>
                    <a:pt x="21471" y="19054"/>
                    <a:pt x="21453" y="17550"/>
                    <a:pt x="17605" y="16182"/>
                  </a:cubicBezTo>
                  <a:cubicBezTo>
                    <a:pt x="15742" y="15518"/>
                    <a:pt x="12975" y="13809"/>
                    <a:pt x="8879" y="13221"/>
                  </a:cubicBezTo>
                  <a:cubicBezTo>
                    <a:pt x="9926" y="12323"/>
                    <a:pt x="10720" y="10919"/>
                    <a:pt x="11535" y="9255"/>
                  </a:cubicBezTo>
                  <a:cubicBezTo>
                    <a:pt x="12007" y="8291"/>
                    <a:pt x="11927" y="7470"/>
                    <a:pt x="11927" y="6301"/>
                  </a:cubicBezTo>
                  <a:cubicBezTo>
                    <a:pt x="11927" y="5435"/>
                    <a:pt x="12129" y="4048"/>
                    <a:pt x="11862" y="3286"/>
                  </a:cubicBezTo>
                  <a:cubicBezTo>
                    <a:pt x="10957" y="711"/>
                    <a:pt x="8675" y="0"/>
                    <a:pt x="6000" y="0"/>
                  </a:cubicBezTo>
                  <a:cubicBezTo>
                    <a:pt x="3324" y="0"/>
                    <a:pt x="1039" y="714"/>
                    <a:pt x="137" y="3295"/>
                  </a:cubicBezTo>
                  <a:cubicBezTo>
                    <a:pt x="-129" y="4055"/>
                    <a:pt x="75" y="5439"/>
                    <a:pt x="75" y="6302"/>
                  </a:cubicBezTo>
                  <a:cubicBezTo>
                    <a:pt x="75" y="7473"/>
                    <a:pt x="-5" y="8298"/>
                    <a:pt x="469" y="9264"/>
                  </a:cubicBezTo>
                  <a:cubicBezTo>
                    <a:pt x="1142" y="10633"/>
                    <a:pt x="1789" y="11815"/>
                    <a:pt x="2574" y="12690"/>
                  </a:cubicBezTo>
                  <a:cubicBezTo>
                    <a:pt x="7111" y="14881"/>
                    <a:pt x="7535" y="17307"/>
                    <a:pt x="7544" y="18077"/>
                  </a:cubicBezTo>
                  <a:lnTo>
                    <a:pt x="7544" y="18090"/>
                  </a:lnTo>
                  <a:lnTo>
                    <a:pt x="7544" y="18102"/>
                  </a:lnTo>
                  <a:lnTo>
                    <a:pt x="7544" y="21597"/>
                  </a:lnTo>
                  <a:lnTo>
                    <a:pt x="7544" y="21600"/>
                  </a:lnTo>
                  <a:lnTo>
                    <a:pt x="21470" y="21599"/>
                  </a:lnTo>
                  <a:lnTo>
                    <a:pt x="21470" y="19054"/>
                  </a:lnTo>
                  <a:lnTo>
                    <a:pt x="21471" y="19054"/>
                  </a:lnTo>
                  <a:close/>
                  <a:moveTo>
                    <a:pt x="21471" y="19054"/>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62" name="iŝ1íḑé"/>
            <p:cNvSpPr/>
            <p:nvPr/>
          </p:nvSpPr>
          <p:spPr bwMode="auto">
            <a:xfrm>
              <a:off x="0" y="72"/>
              <a:ext cx="160" cy="202"/>
            </a:xfrm>
            <a:custGeom>
              <a:avLst/>
              <a:gdLst>
                <a:gd name="T0" fmla="*/ 0 w 21470"/>
                <a:gd name="T1" fmla="*/ 0 h 21600"/>
                <a:gd name="T2" fmla="*/ 0 w 21470"/>
                <a:gd name="T3" fmla="*/ 0 h 21600"/>
                <a:gd name="T4" fmla="*/ 0 w 21470"/>
                <a:gd name="T5" fmla="*/ 0 h 21600"/>
                <a:gd name="T6" fmla="*/ 0 w 21470"/>
                <a:gd name="T7" fmla="*/ 0 h 21600"/>
                <a:gd name="T8" fmla="*/ 0 w 21470"/>
                <a:gd name="T9" fmla="*/ 0 h 21600"/>
                <a:gd name="T10" fmla="*/ 0 w 21470"/>
                <a:gd name="T11" fmla="*/ 0 h 21600"/>
                <a:gd name="T12" fmla="*/ 0 w 21470"/>
                <a:gd name="T13" fmla="*/ 0 h 21600"/>
                <a:gd name="T14" fmla="*/ 0 w 21470"/>
                <a:gd name="T15" fmla="*/ 0 h 21600"/>
                <a:gd name="T16" fmla="*/ 0 w 21470"/>
                <a:gd name="T17" fmla="*/ 0 h 21600"/>
                <a:gd name="T18" fmla="*/ 0 w 21470"/>
                <a:gd name="T19" fmla="*/ 0 h 21600"/>
                <a:gd name="T20" fmla="*/ 0 w 21470"/>
                <a:gd name="T21" fmla="*/ 0 h 21600"/>
                <a:gd name="T22" fmla="*/ 0 w 21470"/>
                <a:gd name="T23" fmla="*/ 0 h 21600"/>
                <a:gd name="T24" fmla="*/ 0 w 21470"/>
                <a:gd name="T25" fmla="*/ 0 h 21600"/>
                <a:gd name="T26" fmla="*/ 0 w 21470"/>
                <a:gd name="T27" fmla="*/ 0 h 21600"/>
                <a:gd name="T28" fmla="*/ 0 w 21470"/>
                <a:gd name="T29" fmla="*/ 0 h 21600"/>
                <a:gd name="T30" fmla="*/ 0 w 21470"/>
                <a:gd name="T31" fmla="*/ 0 h 21600"/>
                <a:gd name="T32" fmla="*/ 0 w 21470"/>
                <a:gd name="T33" fmla="*/ 0 h 21600"/>
                <a:gd name="T34" fmla="*/ 0 w 21470"/>
                <a:gd name="T35" fmla="*/ 0 h 216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470" h="21600">
                  <a:moveTo>
                    <a:pt x="13940" y="18086"/>
                  </a:moveTo>
                  <a:lnTo>
                    <a:pt x="13940" y="18072"/>
                  </a:lnTo>
                  <a:cubicBezTo>
                    <a:pt x="13950" y="17309"/>
                    <a:pt x="14371" y="14916"/>
                    <a:pt x="18830" y="12738"/>
                  </a:cubicBezTo>
                  <a:cubicBezTo>
                    <a:pt x="19647" y="11854"/>
                    <a:pt x="20318" y="10647"/>
                    <a:pt x="21003" y="9254"/>
                  </a:cubicBezTo>
                  <a:cubicBezTo>
                    <a:pt x="21477" y="8291"/>
                    <a:pt x="21396" y="7469"/>
                    <a:pt x="21396" y="6300"/>
                  </a:cubicBezTo>
                  <a:cubicBezTo>
                    <a:pt x="21396" y="5435"/>
                    <a:pt x="21600" y="4048"/>
                    <a:pt x="21331" y="3286"/>
                  </a:cubicBezTo>
                  <a:cubicBezTo>
                    <a:pt x="20423" y="711"/>
                    <a:pt x="18134" y="0"/>
                    <a:pt x="15449" y="0"/>
                  </a:cubicBezTo>
                  <a:cubicBezTo>
                    <a:pt x="12763" y="0"/>
                    <a:pt x="10471" y="714"/>
                    <a:pt x="9566" y="3295"/>
                  </a:cubicBezTo>
                  <a:cubicBezTo>
                    <a:pt x="9299" y="4055"/>
                    <a:pt x="9503" y="5438"/>
                    <a:pt x="9503" y="6301"/>
                  </a:cubicBezTo>
                  <a:cubicBezTo>
                    <a:pt x="9503" y="7472"/>
                    <a:pt x="9424" y="8298"/>
                    <a:pt x="9899" y="9263"/>
                  </a:cubicBezTo>
                  <a:cubicBezTo>
                    <a:pt x="10724" y="10935"/>
                    <a:pt x="11507" y="12337"/>
                    <a:pt x="12555" y="13231"/>
                  </a:cubicBezTo>
                  <a:cubicBezTo>
                    <a:pt x="8478" y="13828"/>
                    <a:pt x="5723" y="15526"/>
                    <a:pt x="3864" y="16187"/>
                  </a:cubicBezTo>
                  <a:cubicBezTo>
                    <a:pt x="17" y="17556"/>
                    <a:pt x="0" y="19054"/>
                    <a:pt x="0" y="19054"/>
                  </a:cubicBezTo>
                  <a:lnTo>
                    <a:pt x="0" y="21600"/>
                  </a:lnTo>
                  <a:lnTo>
                    <a:pt x="13940" y="21598"/>
                  </a:lnTo>
                  <a:lnTo>
                    <a:pt x="13940" y="18101"/>
                  </a:lnTo>
                  <a:lnTo>
                    <a:pt x="13940" y="18086"/>
                  </a:lnTo>
                  <a:close/>
                  <a:moveTo>
                    <a:pt x="13940" y="18086"/>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63" name="íšľïḑê"/>
            <p:cNvSpPr/>
            <p:nvPr/>
          </p:nvSpPr>
          <p:spPr bwMode="auto">
            <a:xfrm>
              <a:off x="127" y="0"/>
              <a:ext cx="318" cy="277"/>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1600" h="21600">
                  <a:moveTo>
                    <a:pt x="18895" y="16181"/>
                  </a:moveTo>
                  <a:cubicBezTo>
                    <a:pt x="17590" y="15518"/>
                    <a:pt x="15654" y="13809"/>
                    <a:pt x="12789" y="13221"/>
                  </a:cubicBezTo>
                  <a:cubicBezTo>
                    <a:pt x="13522" y="12323"/>
                    <a:pt x="14076" y="10920"/>
                    <a:pt x="14647" y="9256"/>
                  </a:cubicBezTo>
                  <a:cubicBezTo>
                    <a:pt x="14978" y="8292"/>
                    <a:pt x="14921" y="7470"/>
                    <a:pt x="14921" y="6300"/>
                  </a:cubicBezTo>
                  <a:cubicBezTo>
                    <a:pt x="14921" y="5435"/>
                    <a:pt x="15063" y="4049"/>
                    <a:pt x="14876" y="3287"/>
                  </a:cubicBezTo>
                  <a:cubicBezTo>
                    <a:pt x="14244" y="711"/>
                    <a:pt x="12646" y="0"/>
                    <a:pt x="10774" y="0"/>
                  </a:cubicBezTo>
                  <a:cubicBezTo>
                    <a:pt x="8902" y="0"/>
                    <a:pt x="7302" y="714"/>
                    <a:pt x="6671" y="3294"/>
                  </a:cubicBezTo>
                  <a:cubicBezTo>
                    <a:pt x="6485" y="4055"/>
                    <a:pt x="6628" y="5438"/>
                    <a:pt x="6628" y="6300"/>
                  </a:cubicBezTo>
                  <a:cubicBezTo>
                    <a:pt x="6628" y="7474"/>
                    <a:pt x="6572" y="8297"/>
                    <a:pt x="6904" y="9263"/>
                  </a:cubicBezTo>
                  <a:cubicBezTo>
                    <a:pt x="7479" y="10935"/>
                    <a:pt x="8025" y="12336"/>
                    <a:pt x="8756" y="13231"/>
                  </a:cubicBezTo>
                  <a:cubicBezTo>
                    <a:pt x="5913" y="13829"/>
                    <a:pt x="3991" y="15526"/>
                    <a:pt x="2696" y="16187"/>
                  </a:cubicBezTo>
                  <a:cubicBezTo>
                    <a:pt x="13" y="17556"/>
                    <a:pt x="0" y="19054"/>
                    <a:pt x="0" y="19054"/>
                  </a:cubicBezTo>
                  <a:lnTo>
                    <a:pt x="0" y="21600"/>
                  </a:lnTo>
                  <a:lnTo>
                    <a:pt x="21600" y="21597"/>
                  </a:lnTo>
                  <a:lnTo>
                    <a:pt x="21600" y="19054"/>
                  </a:lnTo>
                  <a:cubicBezTo>
                    <a:pt x="21600" y="19054"/>
                    <a:pt x="21587" y="17551"/>
                    <a:pt x="18895" y="16181"/>
                  </a:cubicBezTo>
                  <a:close/>
                  <a:moveTo>
                    <a:pt x="18895" y="16181"/>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grpSp>
      <p:sp>
        <p:nvSpPr>
          <p:cNvPr id="14" name="ïsľîdé"/>
          <p:cNvSpPr/>
          <p:nvPr/>
        </p:nvSpPr>
        <p:spPr>
          <a:xfrm>
            <a:off x="8462483" y="3124984"/>
            <a:ext cx="961939" cy="961939"/>
          </a:xfrm>
          <a:prstGeom prst="ellipse">
            <a:avLst/>
          </a:prstGeom>
          <a:noFill/>
          <a:ln>
            <a:solidFill>
              <a:schemeClr val="tx1">
                <a:lumMod val="95000"/>
                <a:lumOff val="5000"/>
              </a:schemeClr>
            </a:solid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15" name="íśļíḑè"/>
          <p:cNvSpPr txBox="1"/>
          <p:nvPr/>
        </p:nvSpPr>
        <p:spPr>
          <a:xfrm>
            <a:off x="8462484" y="3643827"/>
            <a:ext cx="961939" cy="307721"/>
          </a:xfrm>
          <a:prstGeom prst="rect">
            <a:avLst/>
          </a:prstGeom>
          <a:noFill/>
        </p:spPr>
        <p:txBody>
          <a:bodyPr vert="horz" wrap="none">
            <a:normAutofit/>
          </a:bodyPr>
          <a:lstStyle/>
          <a:p>
            <a:pPr algn="ctr">
              <a:spcBef>
                <a:spcPct val="0"/>
              </a:spcBef>
            </a:pPr>
            <a:r>
              <a:rPr lang="en-US" altLang="zh-CN" sz="1100" b="1" dirty="0">
                <a:solidFill>
                  <a:schemeClr val="tx1">
                    <a:lumMod val="95000"/>
                    <a:lumOff val="5000"/>
                  </a:schemeClr>
                </a:solidFill>
              </a:rPr>
              <a:t>Keyword</a:t>
            </a:r>
            <a:endParaRPr lang="zh-CN" altLang="en-US" sz="1100" b="1" dirty="0">
              <a:solidFill>
                <a:schemeClr val="tx1">
                  <a:lumMod val="95000"/>
                  <a:lumOff val="5000"/>
                </a:schemeClr>
              </a:solidFill>
            </a:endParaRPr>
          </a:p>
        </p:txBody>
      </p:sp>
      <p:grpSp>
        <p:nvGrpSpPr>
          <p:cNvPr id="16" name="iṧ1îḍé"/>
          <p:cNvGrpSpPr>
            <a:grpSpLocks/>
          </p:cNvGrpSpPr>
          <p:nvPr/>
        </p:nvGrpSpPr>
        <p:grpSpPr bwMode="auto">
          <a:xfrm>
            <a:off x="8763737" y="3406084"/>
            <a:ext cx="359431" cy="180939"/>
            <a:chOff x="0" y="0"/>
            <a:chExt cx="576" cy="293"/>
          </a:xfrm>
          <a:solidFill>
            <a:schemeClr val="tx1">
              <a:lumMod val="95000"/>
              <a:lumOff val="5000"/>
            </a:schemeClr>
          </a:solidFill>
        </p:grpSpPr>
        <p:sp>
          <p:nvSpPr>
            <p:cNvPr id="58" name="iṡliḓê"/>
            <p:cNvSpPr/>
            <p:nvPr/>
          </p:nvSpPr>
          <p:spPr bwMode="auto">
            <a:xfrm>
              <a:off x="0" y="0"/>
              <a:ext cx="576" cy="239"/>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w 21600"/>
                <a:gd name="T35" fmla="*/ 0 h 21600"/>
                <a:gd name="T36" fmla="*/ 0 w 21600"/>
                <a:gd name="T37" fmla="*/ 0 h 21600"/>
                <a:gd name="T38" fmla="*/ 0 w 21600"/>
                <a:gd name="T39" fmla="*/ 0 h 21600"/>
                <a:gd name="T40" fmla="*/ 0 w 21600"/>
                <a:gd name="T41" fmla="*/ 0 h 21600"/>
                <a:gd name="T42" fmla="*/ 0 w 21600"/>
                <a:gd name="T43" fmla="*/ 0 h 21600"/>
                <a:gd name="T44" fmla="*/ 0 w 21600"/>
                <a:gd name="T45" fmla="*/ 0 h 21600"/>
                <a:gd name="T46" fmla="*/ 0 w 21600"/>
                <a:gd name="T47" fmla="*/ 0 h 21600"/>
                <a:gd name="T48" fmla="*/ 0 w 21600"/>
                <a:gd name="T49" fmla="*/ 0 h 21600"/>
                <a:gd name="T50" fmla="*/ 0 w 21600"/>
                <a:gd name="T51" fmla="*/ 0 h 21600"/>
                <a:gd name="T52" fmla="*/ 0 w 21600"/>
                <a:gd name="T53" fmla="*/ 0 h 21600"/>
                <a:gd name="T54" fmla="*/ 0 w 21600"/>
                <a:gd name="T55" fmla="*/ 0 h 21600"/>
                <a:gd name="T56" fmla="*/ 0 w 21600"/>
                <a:gd name="T57" fmla="*/ 0 h 21600"/>
                <a:gd name="T58" fmla="*/ 0 w 21600"/>
                <a:gd name="T59" fmla="*/ 0 h 21600"/>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21600" h="21600">
                  <a:moveTo>
                    <a:pt x="19872" y="8288"/>
                  </a:moveTo>
                  <a:lnTo>
                    <a:pt x="18950" y="8288"/>
                  </a:lnTo>
                  <a:cubicBezTo>
                    <a:pt x="18337" y="5361"/>
                    <a:pt x="16769" y="0"/>
                    <a:pt x="16272" y="0"/>
                  </a:cubicBezTo>
                  <a:lnTo>
                    <a:pt x="8628" y="0"/>
                  </a:lnTo>
                  <a:cubicBezTo>
                    <a:pt x="8131" y="0"/>
                    <a:pt x="5990" y="5361"/>
                    <a:pt x="5146" y="8288"/>
                  </a:cubicBezTo>
                  <a:lnTo>
                    <a:pt x="4128" y="8288"/>
                  </a:lnTo>
                  <a:cubicBezTo>
                    <a:pt x="3505" y="8288"/>
                    <a:pt x="0" y="8700"/>
                    <a:pt x="0" y="12439"/>
                  </a:cubicBezTo>
                  <a:lnTo>
                    <a:pt x="0" y="18890"/>
                  </a:lnTo>
                  <a:cubicBezTo>
                    <a:pt x="0" y="20113"/>
                    <a:pt x="339" y="21134"/>
                    <a:pt x="802" y="21472"/>
                  </a:cubicBezTo>
                  <a:cubicBezTo>
                    <a:pt x="820" y="17204"/>
                    <a:pt x="2270" y="13745"/>
                    <a:pt x="4051" y="13745"/>
                  </a:cubicBezTo>
                  <a:cubicBezTo>
                    <a:pt x="5843" y="13745"/>
                    <a:pt x="7300" y="17247"/>
                    <a:pt x="7300" y="21552"/>
                  </a:cubicBezTo>
                  <a:cubicBezTo>
                    <a:pt x="7300" y="21569"/>
                    <a:pt x="7299" y="21584"/>
                    <a:pt x="7299" y="21600"/>
                  </a:cubicBezTo>
                  <a:lnTo>
                    <a:pt x="14201" y="21600"/>
                  </a:lnTo>
                  <a:cubicBezTo>
                    <a:pt x="14201" y="21584"/>
                    <a:pt x="14200" y="21568"/>
                    <a:pt x="14200" y="21552"/>
                  </a:cubicBezTo>
                  <a:cubicBezTo>
                    <a:pt x="14200" y="17247"/>
                    <a:pt x="15658" y="13745"/>
                    <a:pt x="17450" y="13745"/>
                  </a:cubicBezTo>
                  <a:cubicBezTo>
                    <a:pt x="19241" y="13745"/>
                    <a:pt x="20698" y="17243"/>
                    <a:pt x="20700" y="21545"/>
                  </a:cubicBezTo>
                  <a:cubicBezTo>
                    <a:pt x="21214" y="21289"/>
                    <a:pt x="21600" y="20199"/>
                    <a:pt x="21600" y="18889"/>
                  </a:cubicBezTo>
                  <a:lnTo>
                    <a:pt x="21600" y="11718"/>
                  </a:lnTo>
                  <a:cubicBezTo>
                    <a:pt x="21600" y="10222"/>
                    <a:pt x="20495" y="8288"/>
                    <a:pt x="19872" y="8288"/>
                  </a:cubicBezTo>
                  <a:close/>
                  <a:moveTo>
                    <a:pt x="15715" y="2222"/>
                  </a:moveTo>
                  <a:cubicBezTo>
                    <a:pt x="16112" y="2222"/>
                    <a:pt x="16650" y="4767"/>
                    <a:pt x="17475" y="7799"/>
                  </a:cubicBezTo>
                  <a:lnTo>
                    <a:pt x="13060" y="7799"/>
                  </a:lnTo>
                  <a:lnTo>
                    <a:pt x="13056" y="2222"/>
                  </a:lnTo>
                  <a:lnTo>
                    <a:pt x="15715" y="2222"/>
                  </a:lnTo>
                  <a:close/>
                  <a:moveTo>
                    <a:pt x="9225" y="2222"/>
                  </a:moveTo>
                  <a:lnTo>
                    <a:pt x="11700" y="2222"/>
                  </a:lnTo>
                  <a:lnTo>
                    <a:pt x="11700" y="7799"/>
                  </a:lnTo>
                  <a:lnTo>
                    <a:pt x="6961" y="7799"/>
                  </a:lnTo>
                  <a:cubicBezTo>
                    <a:pt x="7957" y="4930"/>
                    <a:pt x="8827" y="2222"/>
                    <a:pt x="9225" y="2222"/>
                  </a:cubicBezTo>
                  <a:close/>
                  <a:moveTo>
                    <a:pt x="9225" y="2222"/>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59" name="îšḻïḑé"/>
            <p:cNvSpPr/>
            <p:nvPr/>
          </p:nvSpPr>
          <p:spPr bwMode="auto">
            <a:xfrm>
              <a:off x="48" y="184"/>
              <a:ext cx="109" cy="109"/>
            </a:xfrm>
            <a:custGeom>
              <a:avLst/>
              <a:gdLst>
                <a:gd name="T0" fmla="*/ 0 w 21598"/>
                <a:gd name="T1" fmla="*/ 0 h 21598"/>
                <a:gd name="T2" fmla="*/ 0 w 21598"/>
                <a:gd name="T3" fmla="*/ 0 h 21598"/>
                <a:gd name="T4" fmla="*/ 0 w 21598"/>
                <a:gd name="T5" fmla="*/ 0 h 21598"/>
                <a:gd name="T6" fmla="*/ 0 w 21598"/>
                <a:gd name="T7" fmla="*/ 0 h 21598"/>
                <a:gd name="T8" fmla="*/ 0 w 21598"/>
                <a:gd name="T9" fmla="*/ 0 h 21598"/>
                <a:gd name="T10" fmla="*/ 0 w 21598"/>
                <a:gd name="T11" fmla="*/ 0 h 21598"/>
                <a:gd name="T12" fmla="*/ 0 w 21598"/>
                <a:gd name="T13" fmla="*/ 0 h 21598"/>
                <a:gd name="T14" fmla="*/ 0 w 21598"/>
                <a:gd name="T15" fmla="*/ 0 h 21598"/>
                <a:gd name="T16" fmla="*/ 0 w 21598"/>
                <a:gd name="T17" fmla="*/ 0 h 21598"/>
                <a:gd name="T18" fmla="*/ 0 w 21598"/>
                <a:gd name="T19" fmla="*/ 0 h 21598"/>
                <a:gd name="T20" fmla="*/ 0 w 21598"/>
                <a:gd name="T21" fmla="*/ 0 h 21598"/>
                <a:gd name="T22" fmla="*/ 0 w 21598"/>
                <a:gd name="T23" fmla="*/ 0 h 21598"/>
                <a:gd name="T24" fmla="*/ 0 w 21598"/>
                <a:gd name="T25" fmla="*/ 0 h 21598"/>
                <a:gd name="T26" fmla="*/ 0 w 21598"/>
                <a:gd name="T27" fmla="*/ 0 h 21598"/>
                <a:gd name="T28" fmla="*/ 0 w 21598"/>
                <a:gd name="T29" fmla="*/ 0 h 21598"/>
                <a:gd name="T30" fmla="*/ 0 w 21598"/>
                <a:gd name="T31" fmla="*/ 0 h 21598"/>
                <a:gd name="T32" fmla="*/ 0 w 21598"/>
                <a:gd name="T33" fmla="*/ 0 h 21598"/>
                <a:gd name="T34" fmla="*/ 0 w 21598"/>
                <a:gd name="T35" fmla="*/ 0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60" name="ïŝļîḍe"/>
            <p:cNvSpPr/>
            <p:nvPr/>
          </p:nvSpPr>
          <p:spPr bwMode="auto">
            <a:xfrm>
              <a:off x="408" y="184"/>
              <a:ext cx="109" cy="109"/>
            </a:xfrm>
            <a:custGeom>
              <a:avLst/>
              <a:gdLst>
                <a:gd name="T0" fmla="*/ 0 w 21598"/>
                <a:gd name="T1" fmla="*/ 0 h 21598"/>
                <a:gd name="T2" fmla="*/ 0 w 21598"/>
                <a:gd name="T3" fmla="*/ 0 h 21598"/>
                <a:gd name="T4" fmla="*/ 0 w 21598"/>
                <a:gd name="T5" fmla="*/ 0 h 21598"/>
                <a:gd name="T6" fmla="*/ 0 w 21598"/>
                <a:gd name="T7" fmla="*/ 0 h 21598"/>
                <a:gd name="T8" fmla="*/ 0 w 21598"/>
                <a:gd name="T9" fmla="*/ 0 h 21598"/>
                <a:gd name="T10" fmla="*/ 0 w 21598"/>
                <a:gd name="T11" fmla="*/ 0 h 21598"/>
                <a:gd name="T12" fmla="*/ 0 w 21598"/>
                <a:gd name="T13" fmla="*/ 0 h 21598"/>
                <a:gd name="T14" fmla="*/ 0 w 21598"/>
                <a:gd name="T15" fmla="*/ 0 h 21598"/>
                <a:gd name="T16" fmla="*/ 0 w 21598"/>
                <a:gd name="T17" fmla="*/ 0 h 21598"/>
                <a:gd name="T18" fmla="*/ 0 w 21598"/>
                <a:gd name="T19" fmla="*/ 0 h 21598"/>
                <a:gd name="T20" fmla="*/ 0 w 21598"/>
                <a:gd name="T21" fmla="*/ 0 h 21598"/>
                <a:gd name="T22" fmla="*/ 0 w 21598"/>
                <a:gd name="T23" fmla="*/ 0 h 21598"/>
                <a:gd name="T24" fmla="*/ 0 w 21598"/>
                <a:gd name="T25" fmla="*/ 0 h 21598"/>
                <a:gd name="T26" fmla="*/ 0 w 21598"/>
                <a:gd name="T27" fmla="*/ 0 h 21598"/>
                <a:gd name="T28" fmla="*/ 0 w 21598"/>
                <a:gd name="T29" fmla="*/ 0 h 21598"/>
                <a:gd name="T30" fmla="*/ 0 w 21598"/>
                <a:gd name="T31" fmla="*/ 0 h 21598"/>
                <a:gd name="T32" fmla="*/ 0 w 21598"/>
                <a:gd name="T33" fmla="*/ 0 h 21598"/>
                <a:gd name="T34" fmla="*/ 0 w 21598"/>
                <a:gd name="T35" fmla="*/ 0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grpSp>
      <p:sp>
        <p:nvSpPr>
          <p:cNvPr id="17" name="îS1ïḋe"/>
          <p:cNvSpPr/>
          <p:nvPr/>
        </p:nvSpPr>
        <p:spPr>
          <a:xfrm>
            <a:off x="7981512" y="4440968"/>
            <a:ext cx="961939" cy="961939"/>
          </a:xfrm>
          <a:prstGeom prst="ellipse">
            <a:avLst/>
          </a:prstGeom>
          <a:noFill/>
          <a:ln>
            <a:solidFill>
              <a:schemeClr val="tx1">
                <a:lumMod val="95000"/>
                <a:lumOff val="5000"/>
              </a:schemeClr>
            </a:solid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18" name="íS1îdê"/>
          <p:cNvSpPr txBox="1"/>
          <p:nvPr/>
        </p:nvSpPr>
        <p:spPr>
          <a:xfrm>
            <a:off x="7981514" y="4959811"/>
            <a:ext cx="961939" cy="307721"/>
          </a:xfrm>
          <a:prstGeom prst="rect">
            <a:avLst/>
          </a:prstGeom>
          <a:noFill/>
        </p:spPr>
        <p:txBody>
          <a:bodyPr vert="horz" wrap="none">
            <a:normAutofit/>
          </a:bodyPr>
          <a:lstStyle/>
          <a:p>
            <a:pPr algn="ctr">
              <a:spcBef>
                <a:spcPct val="0"/>
              </a:spcBef>
            </a:pPr>
            <a:r>
              <a:rPr lang="en-US" altLang="zh-CN" sz="1100" b="1" dirty="0">
                <a:solidFill>
                  <a:schemeClr val="tx1">
                    <a:lumMod val="95000"/>
                    <a:lumOff val="5000"/>
                  </a:schemeClr>
                </a:solidFill>
              </a:rPr>
              <a:t>Keyword</a:t>
            </a:r>
            <a:endParaRPr lang="zh-CN" altLang="en-US" sz="1100" b="1" dirty="0">
              <a:solidFill>
                <a:schemeClr val="tx1">
                  <a:lumMod val="95000"/>
                  <a:lumOff val="5000"/>
                </a:schemeClr>
              </a:solidFill>
            </a:endParaRPr>
          </a:p>
        </p:txBody>
      </p:sp>
      <p:grpSp>
        <p:nvGrpSpPr>
          <p:cNvPr id="19" name="íṧḷiḋê"/>
          <p:cNvGrpSpPr>
            <a:grpSpLocks/>
          </p:cNvGrpSpPr>
          <p:nvPr/>
        </p:nvGrpSpPr>
        <p:grpSpPr bwMode="auto">
          <a:xfrm>
            <a:off x="8314831" y="4691136"/>
            <a:ext cx="297048" cy="236426"/>
            <a:chOff x="0" y="0"/>
            <a:chExt cx="576" cy="457"/>
          </a:xfrm>
          <a:solidFill>
            <a:schemeClr val="tx1">
              <a:lumMod val="95000"/>
              <a:lumOff val="5000"/>
            </a:schemeClr>
          </a:solidFill>
        </p:grpSpPr>
        <p:sp>
          <p:nvSpPr>
            <p:cNvPr id="55" name="íŝ1îḋe"/>
            <p:cNvSpPr/>
            <p:nvPr/>
          </p:nvSpPr>
          <p:spPr bwMode="auto">
            <a:xfrm>
              <a:off x="0" y="256"/>
              <a:ext cx="576" cy="20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1600" h="21600">
                  <a:moveTo>
                    <a:pt x="13057" y="3767"/>
                  </a:moveTo>
                  <a:lnTo>
                    <a:pt x="13057" y="6344"/>
                  </a:lnTo>
                  <a:lnTo>
                    <a:pt x="12157" y="6344"/>
                  </a:lnTo>
                  <a:lnTo>
                    <a:pt x="9437" y="6344"/>
                  </a:lnTo>
                  <a:lnTo>
                    <a:pt x="8537" y="6344"/>
                  </a:lnTo>
                  <a:lnTo>
                    <a:pt x="8537" y="3767"/>
                  </a:lnTo>
                  <a:lnTo>
                    <a:pt x="8537" y="0"/>
                  </a:lnTo>
                  <a:lnTo>
                    <a:pt x="0" y="0"/>
                  </a:lnTo>
                  <a:lnTo>
                    <a:pt x="0" y="18508"/>
                  </a:lnTo>
                  <a:cubicBezTo>
                    <a:pt x="0" y="20208"/>
                    <a:pt x="486" y="21600"/>
                    <a:pt x="1080" y="21600"/>
                  </a:cubicBezTo>
                  <a:lnTo>
                    <a:pt x="20520" y="21600"/>
                  </a:lnTo>
                  <a:cubicBezTo>
                    <a:pt x="21114" y="21600"/>
                    <a:pt x="21600" y="20209"/>
                    <a:pt x="21600" y="18508"/>
                  </a:cubicBezTo>
                  <a:lnTo>
                    <a:pt x="21600" y="0"/>
                  </a:lnTo>
                  <a:lnTo>
                    <a:pt x="13058" y="0"/>
                  </a:lnTo>
                  <a:lnTo>
                    <a:pt x="13058" y="3767"/>
                  </a:lnTo>
                  <a:lnTo>
                    <a:pt x="13057" y="3767"/>
                  </a:lnTo>
                  <a:close/>
                  <a:moveTo>
                    <a:pt x="13057" y="3767"/>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56" name="íś1îḋé"/>
            <p:cNvSpPr/>
            <p:nvPr/>
          </p:nvSpPr>
          <p:spPr bwMode="auto">
            <a:xfrm>
              <a:off x="0" y="0"/>
              <a:ext cx="576" cy="22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w 21600"/>
                <a:gd name="T35" fmla="*/ 0 h 21600"/>
                <a:gd name="T36" fmla="*/ 0 w 21600"/>
                <a:gd name="T37" fmla="*/ 0 h 21600"/>
                <a:gd name="T38" fmla="*/ 0 w 21600"/>
                <a:gd name="T39" fmla="*/ 0 h 21600"/>
                <a:gd name="T40" fmla="*/ 0 w 21600"/>
                <a:gd name="T41" fmla="*/ 0 h 21600"/>
                <a:gd name="T42" fmla="*/ 0 w 21600"/>
                <a:gd name="T43" fmla="*/ 0 h 21600"/>
                <a:gd name="T44" fmla="*/ 0 w 21600"/>
                <a:gd name="T45" fmla="*/ 0 h 21600"/>
                <a:gd name="T46" fmla="*/ 0 w 21600"/>
                <a:gd name="T47" fmla="*/ 0 h 21600"/>
                <a:gd name="T48" fmla="*/ 0 w 21600"/>
                <a:gd name="T49" fmla="*/ 0 h 21600"/>
                <a:gd name="T50" fmla="*/ 0 w 21600"/>
                <a:gd name="T51" fmla="*/ 0 h 21600"/>
                <a:gd name="T52" fmla="*/ 0 w 21600"/>
                <a:gd name="T53" fmla="*/ 0 h 21600"/>
                <a:gd name="T54" fmla="*/ 0 w 21600"/>
                <a:gd name="T55" fmla="*/ 0 h 21600"/>
                <a:gd name="T56" fmla="*/ 0 w 21600"/>
                <a:gd name="T57" fmla="*/ 0 h 216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1600" h="21600">
                  <a:moveTo>
                    <a:pt x="8537" y="19498"/>
                  </a:moveTo>
                  <a:lnTo>
                    <a:pt x="8537" y="17154"/>
                  </a:lnTo>
                  <a:lnTo>
                    <a:pt x="9437" y="17154"/>
                  </a:lnTo>
                  <a:lnTo>
                    <a:pt x="12158" y="17154"/>
                  </a:lnTo>
                  <a:lnTo>
                    <a:pt x="13058" y="17154"/>
                  </a:lnTo>
                  <a:lnTo>
                    <a:pt x="13058" y="19498"/>
                  </a:lnTo>
                  <a:lnTo>
                    <a:pt x="13058" y="21600"/>
                  </a:lnTo>
                  <a:lnTo>
                    <a:pt x="21600" y="21600"/>
                  </a:lnTo>
                  <a:lnTo>
                    <a:pt x="21600" y="12207"/>
                  </a:lnTo>
                  <a:cubicBezTo>
                    <a:pt x="21600" y="10661"/>
                    <a:pt x="21114" y="9394"/>
                    <a:pt x="20520" y="9394"/>
                  </a:cubicBezTo>
                  <a:lnTo>
                    <a:pt x="14850" y="9394"/>
                  </a:lnTo>
                  <a:lnTo>
                    <a:pt x="14850" y="2813"/>
                  </a:lnTo>
                  <a:cubicBezTo>
                    <a:pt x="14850" y="1267"/>
                    <a:pt x="14364" y="0"/>
                    <a:pt x="13770" y="0"/>
                  </a:cubicBezTo>
                  <a:lnTo>
                    <a:pt x="7830" y="0"/>
                  </a:lnTo>
                  <a:cubicBezTo>
                    <a:pt x="7236" y="0"/>
                    <a:pt x="6750" y="1266"/>
                    <a:pt x="6750" y="2813"/>
                  </a:cubicBezTo>
                  <a:lnTo>
                    <a:pt x="6750" y="9394"/>
                  </a:lnTo>
                  <a:lnTo>
                    <a:pt x="1080" y="9394"/>
                  </a:lnTo>
                  <a:cubicBezTo>
                    <a:pt x="486" y="9394"/>
                    <a:pt x="0" y="10660"/>
                    <a:pt x="0" y="12207"/>
                  </a:cubicBezTo>
                  <a:lnTo>
                    <a:pt x="0" y="21600"/>
                  </a:lnTo>
                  <a:lnTo>
                    <a:pt x="8537" y="21600"/>
                  </a:lnTo>
                  <a:lnTo>
                    <a:pt x="8537" y="19498"/>
                  </a:lnTo>
                  <a:close/>
                  <a:moveTo>
                    <a:pt x="8550" y="6721"/>
                  </a:moveTo>
                  <a:cubicBezTo>
                    <a:pt x="8550" y="5174"/>
                    <a:pt x="9036" y="3908"/>
                    <a:pt x="9630" y="3908"/>
                  </a:cubicBezTo>
                  <a:lnTo>
                    <a:pt x="11970" y="3908"/>
                  </a:lnTo>
                  <a:cubicBezTo>
                    <a:pt x="12564" y="3908"/>
                    <a:pt x="13050" y="5173"/>
                    <a:pt x="13050" y="6721"/>
                  </a:cubicBezTo>
                  <a:lnTo>
                    <a:pt x="13050" y="9395"/>
                  </a:lnTo>
                  <a:lnTo>
                    <a:pt x="8550" y="9395"/>
                  </a:lnTo>
                  <a:lnTo>
                    <a:pt x="8550" y="6721"/>
                  </a:lnTo>
                  <a:close/>
                  <a:moveTo>
                    <a:pt x="8550" y="6721"/>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57" name="iSļîḓè"/>
            <p:cNvSpPr/>
            <p:nvPr/>
          </p:nvSpPr>
          <p:spPr bwMode="auto">
            <a:xfrm>
              <a:off x="256" y="200"/>
              <a:ext cx="72" cy="90"/>
            </a:xfrm>
            <a:prstGeom prst="rect">
              <a:avLst/>
            </a:pr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a:solidFill>
                    <a:schemeClr val="tx1"/>
                  </a:solidFill>
                  <a:miter lim="800000"/>
                  <a:headEnd/>
                  <a:tailEnd/>
                </a14:hiddenLine>
              </a:ext>
            </a:extLst>
          </p:spPr>
          <p:txBody>
            <a:bodyPr anchor="ctr"/>
            <a:lstStyle/>
            <a:p>
              <a:pPr algn="ctr"/>
              <a:endParaRPr/>
            </a:p>
          </p:txBody>
        </p:sp>
      </p:grpSp>
      <p:sp>
        <p:nvSpPr>
          <p:cNvPr id="20" name="iŝḻíḓé"/>
          <p:cNvSpPr/>
          <p:nvPr/>
        </p:nvSpPr>
        <p:spPr>
          <a:xfrm flipH="1">
            <a:off x="3958539" y="3559708"/>
            <a:ext cx="554451" cy="168235"/>
          </a:xfrm>
          <a:prstGeom prst="leftRightArrow">
            <a:avLst/>
          </a:prstGeom>
          <a:solidFill>
            <a:schemeClr val="bg1">
              <a:lumMod val="75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21" name="ís1iḓê"/>
          <p:cNvSpPr/>
          <p:nvPr/>
        </p:nvSpPr>
        <p:spPr>
          <a:xfrm rot="2700000" flipH="1">
            <a:off x="4086171" y="2875862"/>
            <a:ext cx="638568" cy="168235"/>
          </a:xfrm>
          <a:prstGeom prst="leftRightArrow">
            <a:avLst/>
          </a:prstGeom>
          <a:solidFill>
            <a:schemeClr val="bg1">
              <a:lumMod val="75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22" name="îşḷiḍê"/>
          <p:cNvSpPr/>
          <p:nvPr/>
        </p:nvSpPr>
        <p:spPr>
          <a:xfrm rot="18900000" flipH="1" flipV="1">
            <a:off x="4086171" y="4187850"/>
            <a:ext cx="638568" cy="168235"/>
          </a:xfrm>
          <a:prstGeom prst="leftRightArrow">
            <a:avLst/>
          </a:prstGeom>
          <a:solidFill>
            <a:schemeClr val="bg1">
              <a:lumMod val="75000"/>
            </a:schemeClr>
          </a:solidFill>
          <a:ln>
            <a:noFill/>
          </a:ln>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24" name="išḷíďe"/>
          <p:cNvSpPr/>
          <p:nvPr/>
        </p:nvSpPr>
        <p:spPr>
          <a:xfrm>
            <a:off x="4609851" y="3124984"/>
            <a:ext cx="961939" cy="961939"/>
          </a:xfrm>
          <a:prstGeom prst="ellipse">
            <a:avLst/>
          </a:prstGeom>
          <a:solidFill>
            <a:srgbClr val="D71318"/>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27" name="ïşļïḋé"/>
          <p:cNvSpPr/>
          <p:nvPr/>
        </p:nvSpPr>
        <p:spPr>
          <a:xfrm flipH="1">
            <a:off x="3287186" y="4440968"/>
            <a:ext cx="961939" cy="961939"/>
          </a:xfrm>
          <a:prstGeom prst="ellipse">
            <a:avLst/>
          </a:prstGeom>
          <a:noFill/>
          <a:ln>
            <a:solidFill>
              <a:srgbClr val="D71318"/>
            </a:solid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28" name="ïŝľîḍê"/>
          <p:cNvSpPr txBox="1"/>
          <p:nvPr/>
        </p:nvSpPr>
        <p:spPr>
          <a:xfrm>
            <a:off x="3287186" y="4959811"/>
            <a:ext cx="961939" cy="307721"/>
          </a:xfrm>
          <a:prstGeom prst="rect">
            <a:avLst/>
          </a:prstGeom>
        </p:spPr>
        <p:txBody>
          <a:bodyPr vert="horz" wrap="none">
            <a:normAutofit/>
          </a:bodyPr>
          <a:lstStyle/>
          <a:p>
            <a:pPr algn="ctr">
              <a:spcBef>
                <a:spcPct val="0"/>
              </a:spcBef>
            </a:pPr>
            <a:r>
              <a:rPr lang="en-US" altLang="zh-CN" sz="1100" b="1" dirty="0">
                <a:solidFill>
                  <a:srgbClr val="D71318"/>
                </a:solidFill>
              </a:rPr>
              <a:t>Keyword</a:t>
            </a:r>
            <a:endParaRPr lang="zh-CN" altLang="en-US" sz="1100" b="1" dirty="0">
              <a:solidFill>
                <a:srgbClr val="D71318"/>
              </a:solidFill>
            </a:endParaRPr>
          </a:p>
        </p:txBody>
      </p:sp>
      <p:grpSp>
        <p:nvGrpSpPr>
          <p:cNvPr id="29" name="ïṣḷîdè"/>
          <p:cNvGrpSpPr>
            <a:grpSpLocks/>
          </p:cNvGrpSpPr>
          <p:nvPr/>
        </p:nvGrpSpPr>
        <p:grpSpPr bwMode="auto">
          <a:xfrm>
            <a:off x="3623033" y="4665158"/>
            <a:ext cx="299072" cy="252592"/>
            <a:chOff x="0" y="0"/>
            <a:chExt cx="581" cy="488"/>
          </a:xfrm>
          <a:solidFill>
            <a:srgbClr val="D71318"/>
          </a:solidFill>
        </p:grpSpPr>
        <p:sp>
          <p:nvSpPr>
            <p:cNvPr id="51" name="ïSlïḍê"/>
            <p:cNvSpPr/>
            <p:nvPr/>
          </p:nvSpPr>
          <p:spPr bwMode="auto">
            <a:xfrm>
              <a:off x="200" y="0"/>
              <a:ext cx="381" cy="400"/>
            </a:xfrm>
            <a:custGeom>
              <a:avLst/>
              <a:gdLst>
                <a:gd name="T0" fmla="*/ 0 w 21040"/>
                <a:gd name="T1" fmla="*/ 0 h 20606"/>
                <a:gd name="T2" fmla="*/ 0 w 21040"/>
                <a:gd name="T3" fmla="*/ 0 h 20606"/>
                <a:gd name="T4" fmla="*/ 0 w 21040"/>
                <a:gd name="T5" fmla="*/ 0 h 20606"/>
                <a:gd name="T6" fmla="*/ 0 w 21040"/>
                <a:gd name="T7" fmla="*/ 0 h 20606"/>
                <a:gd name="T8" fmla="*/ 0 w 21040"/>
                <a:gd name="T9" fmla="*/ 0 h 20606"/>
                <a:gd name="T10" fmla="*/ 0 w 21040"/>
                <a:gd name="T11" fmla="*/ 0 h 20606"/>
                <a:gd name="T12" fmla="*/ 0 w 21040"/>
                <a:gd name="T13" fmla="*/ 0 h 20606"/>
                <a:gd name="T14" fmla="*/ 0 w 21040"/>
                <a:gd name="T15" fmla="*/ 0 h 20606"/>
                <a:gd name="T16" fmla="*/ 0 w 21040"/>
                <a:gd name="T17" fmla="*/ 0 h 20606"/>
                <a:gd name="T18" fmla="*/ 0 w 21040"/>
                <a:gd name="T19" fmla="*/ 0 h 20606"/>
                <a:gd name="T20" fmla="*/ 0 w 21040"/>
                <a:gd name="T21" fmla="*/ 0 h 2060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1040" h="20606">
                  <a:moveTo>
                    <a:pt x="20987" y="10157"/>
                  </a:moveTo>
                  <a:cubicBezTo>
                    <a:pt x="21600" y="5281"/>
                    <a:pt x="16771" y="773"/>
                    <a:pt x="10201" y="88"/>
                  </a:cubicBezTo>
                  <a:cubicBezTo>
                    <a:pt x="6178" y="-332"/>
                    <a:pt x="2437" y="782"/>
                    <a:pt x="0" y="2826"/>
                  </a:cubicBezTo>
                  <a:cubicBezTo>
                    <a:pt x="547" y="2777"/>
                    <a:pt x="1097" y="2748"/>
                    <a:pt x="1641" y="2748"/>
                  </a:cubicBezTo>
                  <a:cubicBezTo>
                    <a:pt x="4904" y="2748"/>
                    <a:pt x="8033" y="3641"/>
                    <a:pt x="10451" y="5264"/>
                  </a:cubicBezTo>
                  <a:cubicBezTo>
                    <a:pt x="13013" y="6984"/>
                    <a:pt x="14608" y="9400"/>
                    <a:pt x="14942" y="12067"/>
                  </a:cubicBezTo>
                  <a:cubicBezTo>
                    <a:pt x="15241" y="14439"/>
                    <a:pt x="14503" y="16856"/>
                    <a:pt x="12867" y="18912"/>
                  </a:cubicBezTo>
                  <a:cubicBezTo>
                    <a:pt x="16239" y="21268"/>
                    <a:pt x="19327" y="20635"/>
                    <a:pt x="18610" y="20131"/>
                  </a:cubicBezTo>
                  <a:cubicBezTo>
                    <a:pt x="16607" y="18721"/>
                    <a:pt x="16181" y="17345"/>
                    <a:pt x="16307" y="16265"/>
                  </a:cubicBezTo>
                  <a:cubicBezTo>
                    <a:pt x="18883" y="14899"/>
                    <a:pt x="20664" y="12734"/>
                    <a:pt x="20987" y="10157"/>
                  </a:cubicBezTo>
                  <a:close/>
                  <a:moveTo>
                    <a:pt x="20987" y="10157"/>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52" name="îşľídé"/>
            <p:cNvSpPr/>
            <p:nvPr/>
          </p:nvSpPr>
          <p:spPr bwMode="auto">
            <a:xfrm>
              <a:off x="0" y="88"/>
              <a:ext cx="433" cy="400"/>
            </a:xfrm>
            <a:custGeom>
              <a:avLst/>
              <a:gdLst>
                <a:gd name="T0" fmla="*/ 0 w 20633"/>
                <a:gd name="T1" fmla="*/ 0 h 21600"/>
                <a:gd name="T2" fmla="*/ 0 w 20633"/>
                <a:gd name="T3" fmla="*/ 0 h 21600"/>
                <a:gd name="T4" fmla="*/ 0 w 20633"/>
                <a:gd name="T5" fmla="*/ 0 h 21600"/>
                <a:gd name="T6" fmla="*/ 0 w 20633"/>
                <a:gd name="T7" fmla="*/ 0 h 21600"/>
                <a:gd name="T8" fmla="*/ 0 w 20633"/>
                <a:gd name="T9" fmla="*/ 0 h 21600"/>
                <a:gd name="T10" fmla="*/ 0 w 20633"/>
                <a:gd name="T11" fmla="*/ 0 h 21600"/>
                <a:gd name="T12" fmla="*/ 0 w 20633"/>
                <a:gd name="T13" fmla="*/ 0 h 21600"/>
                <a:gd name="T14" fmla="*/ 0 w 20633"/>
                <a:gd name="T15" fmla="*/ 0 h 21600"/>
                <a:gd name="T16" fmla="*/ 0 w 20633"/>
                <a:gd name="T17" fmla="*/ 0 h 21600"/>
                <a:gd name="T18" fmla="*/ 0 w 20633"/>
                <a:gd name="T19" fmla="*/ 0 h 21600"/>
                <a:gd name="T20" fmla="*/ 0 w 20633"/>
                <a:gd name="T21" fmla="*/ 0 h 21600"/>
                <a:gd name="T22" fmla="*/ 0 w 20633"/>
                <a:gd name="T23" fmla="*/ 0 h 216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0633" h="21600">
                  <a:moveTo>
                    <a:pt x="20588" y="8045"/>
                  </a:moveTo>
                  <a:cubicBezTo>
                    <a:pt x="20105" y="3375"/>
                    <a:pt x="15867" y="0"/>
                    <a:pt x="10813" y="0"/>
                  </a:cubicBezTo>
                  <a:cubicBezTo>
                    <a:pt x="10335" y="0"/>
                    <a:pt x="9850" y="30"/>
                    <a:pt x="9360" y="92"/>
                  </a:cubicBezTo>
                  <a:cubicBezTo>
                    <a:pt x="3687" y="811"/>
                    <a:pt x="-483" y="5536"/>
                    <a:pt x="45" y="10647"/>
                  </a:cubicBezTo>
                  <a:cubicBezTo>
                    <a:pt x="325" y="13349"/>
                    <a:pt x="1863" y="15617"/>
                    <a:pt x="4088" y="17049"/>
                  </a:cubicBezTo>
                  <a:cubicBezTo>
                    <a:pt x="4197" y="18181"/>
                    <a:pt x="3829" y="19624"/>
                    <a:pt x="2099" y="21102"/>
                  </a:cubicBezTo>
                  <a:cubicBezTo>
                    <a:pt x="1822" y="21338"/>
                    <a:pt x="2199" y="21600"/>
                    <a:pt x="2959" y="21600"/>
                  </a:cubicBezTo>
                  <a:cubicBezTo>
                    <a:pt x="4145" y="21600"/>
                    <a:pt x="6264" y="20961"/>
                    <a:pt x="8295" y="18585"/>
                  </a:cubicBezTo>
                  <a:cubicBezTo>
                    <a:pt x="8797" y="18655"/>
                    <a:pt x="9311" y="18690"/>
                    <a:pt x="9833" y="18690"/>
                  </a:cubicBezTo>
                  <a:cubicBezTo>
                    <a:pt x="10307" y="18690"/>
                    <a:pt x="10789" y="18661"/>
                    <a:pt x="11274" y="18599"/>
                  </a:cubicBezTo>
                  <a:cubicBezTo>
                    <a:pt x="16947" y="17881"/>
                    <a:pt x="21117" y="13156"/>
                    <a:pt x="20588" y="8045"/>
                  </a:cubicBezTo>
                  <a:close/>
                  <a:moveTo>
                    <a:pt x="20588" y="8045"/>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grpSp>
      <p:sp>
        <p:nvSpPr>
          <p:cNvPr id="30" name="ïšḷíḍe"/>
          <p:cNvSpPr/>
          <p:nvPr/>
        </p:nvSpPr>
        <p:spPr>
          <a:xfrm flipH="1">
            <a:off x="3287186" y="1809000"/>
            <a:ext cx="961939" cy="961939"/>
          </a:xfrm>
          <a:prstGeom prst="ellipse">
            <a:avLst/>
          </a:prstGeom>
          <a:noFill/>
          <a:ln>
            <a:solidFill>
              <a:srgbClr val="D71318"/>
            </a:solid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31" name="îṧḻíḋê"/>
          <p:cNvSpPr txBox="1"/>
          <p:nvPr/>
        </p:nvSpPr>
        <p:spPr>
          <a:xfrm>
            <a:off x="3287186" y="2327843"/>
            <a:ext cx="961939" cy="307721"/>
          </a:xfrm>
          <a:prstGeom prst="rect">
            <a:avLst/>
          </a:prstGeom>
          <a:noFill/>
        </p:spPr>
        <p:txBody>
          <a:bodyPr vert="horz" wrap="none">
            <a:normAutofit/>
          </a:bodyPr>
          <a:lstStyle/>
          <a:p>
            <a:pPr algn="ctr">
              <a:spcBef>
                <a:spcPct val="0"/>
              </a:spcBef>
            </a:pPr>
            <a:r>
              <a:rPr lang="en-US" altLang="zh-CN" sz="1100" b="1" dirty="0">
                <a:solidFill>
                  <a:srgbClr val="D71318"/>
                </a:solidFill>
              </a:rPr>
              <a:t>Keyword</a:t>
            </a:r>
            <a:endParaRPr lang="zh-CN" altLang="en-US" sz="1100" b="1" dirty="0">
              <a:solidFill>
                <a:srgbClr val="D71318"/>
              </a:solidFill>
            </a:endParaRPr>
          </a:p>
        </p:txBody>
      </p:sp>
      <p:sp>
        <p:nvSpPr>
          <p:cNvPr id="32" name="îŝļîďê"/>
          <p:cNvSpPr/>
          <p:nvPr/>
        </p:nvSpPr>
        <p:spPr bwMode="auto">
          <a:xfrm>
            <a:off x="3623385" y="2085610"/>
            <a:ext cx="295028" cy="185908"/>
          </a:xfrm>
          <a:custGeom>
            <a:avLst/>
            <a:gdLst>
              <a:gd name="T0" fmla="*/ 205817445 w 21600"/>
              <a:gd name="T1" fmla="*/ 12896655 h 21600"/>
              <a:gd name="T2" fmla="*/ 205817445 w 21600"/>
              <a:gd name="T3" fmla="*/ 3873124 h 21600"/>
              <a:gd name="T4" fmla="*/ 190413453 w 21600"/>
              <a:gd name="T5" fmla="*/ 0 h 21600"/>
              <a:gd name="T6" fmla="*/ 15405247 w 21600"/>
              <a:gd name="T7" fmla="*/ 0 h 21600"/>
              <a:gd name="T8" fmla="*/ 0 w 21600"/>
              <a:gd name="T9" fmla="*/ 3873124 h 21600"/>
              <a:gd name="T10" fmla="*/ 0 w 21600"/>
              <a:gd name="T11" fmla="*/ 41275556 h 21600"/>
              <a:gd name="T12" fmla="*/ 15405247 w 21600"/>
              <a:gd name="T13" fmla="*/ 45148680 h 21600"/>
              <a:gd name="T14" fmla="*/ 190413453 w 21600"/>
              <a:gd name="T15" fmla="*/ 45148680 h 21600"/>
              <a:gd name="T16" fmla="*/ 205817445 w 21600"/>
              <a:gd name="T17" fmla="*/ 41275556 h 21600"/>
              <a:gd name="T18" fmla="*/ 205817445 w 21600"/>
              <a:gd name="T19" fmla="*/ 32367006 h 21600"/>
              <a:gd name="T20" fmla="*/ 205817445 w 21600"/>
              <a:gd name="T21" fmla="*/ 32488207 h 21600"/>
              <a:gd name="T22" fmla="*/ 286355233 w 21600"/>
              <a:gd name="T23" fmla="*/ 41984108 h 21600"/>
              <a:gd name="T24" fmla="*/ 286355233 w 21600"/>
              <a:gd name="T25" fmla="*/ 3315119 h 21600"/>
              <a:gd name="T26" fmla="*/ 205817445 w 21600"/>
              <a:gd name="T27" fmla="*/ 12896655 h 21600"/>
              <a:gd name="T28" fmla="*/ 205817445 w 21600"/>
              <a:gd name="T29" fmla="*/ 12896655 h 216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1600" h="21600">
                <a:moveTo>
                  <a:pt x="15525" y="6170"/>
                </a:moveTo>
                <a:lnTo>
                  <a:pt x="15525" y="1853"/>
                </a:lnTo>
                <a:cubicBezTo>
                  <a:pt x="15525" y="834"/>
                  <a:pt x="15002" y="0"/>
                  <a:pt x="14363" y="0"/>
                </a:cubicBezTo>
                <a:lnTo>
                  <a:pt x="1162" y="0"/>
                </a:lnTo>
                <a:cubicBezTo>
                  <a:pt x="523" y="0"/>
                  <a:pt x="0" y="834"/>
                  <a:pt x="0" y="1853"/>
                </a:cubicBezTo>
                <a:lnTo>
                  <a:pt x="0" y="19747"/>
                </a:lnTo>
                <a:cubicBezTo>
                  <a:pt x="0" y="20766"/>
                  <a:pt x="523" y="21600"/>
                  <a:pt x="1162" y="21600"/>
                </a:cubicBezTo>
                <a:lnTo>
                  <a:pt x="14363" y="21600"/>
                </a:lnTo>
                <a:cubicBezTo>
                  <a:pt x="15002" y="21600"/>
                  <a:pt x="15525" y="20766"/>
                  <a:pt x="15525" y="19747"/>
                </a:cubicBezTo>
                <a:lnTo>
                  <a:pt x="15525" y="15485"/>
                </a:lnTo>
                <a:lnTo>
                  <a:pt x="15525" y="15543"/>
                </a:lnTo>
                <a:lnTo>
                  <a:pt x="21600" y="20086"/>
                </a:lnTo>
                <a:lnTo>
                  <a:pt x="21600" y="1586"/>
                </a:lnTo>
                <a:lnTo>
                  <a:pt x="15525" y="6170"/>
                </a:lnTo>
                <a:close/>
                <a:moveTo>
                  <a:pt x="15525" y="6170"/>
                </a:moveTo>
              </a:path>
            </a:pathLst>
          </a:custGeom>
          <a:solidFill>
            <a:srgbClr val="D71318"/>
          </a:solidFill>
          <a:ln>
            <a:noFill/>
          </a:ln>
        </p:spPr>
        <p:txBody>
          <a:bodyPr anchor="ctr"/>
          <a:lstStyle/>
          <a:p>
            <a:pPr algn="ctr"/>
            <a:endParaRPr/>
          </a:p>
        </p:txBody>
      </p:sp>
      <p:sp>
        <p:nvSpPr>
          <p:cNvPr id="33" name="ïṡļïḓè"/>
          <p:cNvSpPr/>
          <p:nvPr/>
        </p:nvSpPr>
        <p:spPr>
          <a:xfrm flipH="1">
            <a:off x="2873019" y="3124984"/>
            <a:ext cx="961939" cy="961939"/>
          </a:xfrm>
          <a:prstGeom prst="ellipse">
            <a:avLst/>
          </a:prstGeom>
          <a:noFill/>
          <a:ln>
            <a:solidFill>
              <a:srgbClr val="D71318"/>
            </a:solid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endParaRPr/>
          </a:p>
        </p:txBody>
      </p:sp>
      <p:sp>
        <p:nvSpPr>
          <p:cNvPr id="34" name="ïSḻîḓe"/>
          <p:cNvSpPr txBox="1"/>
          <p:nvPr/>
        </p:nvSpPr>
        <p:spPr>
          <a:xfrm>
            <a:off x="2873019" y="3643827"/>
            <a:ext cx="961939" cy="307721"/>
          </a:xfrm>
          <a:prstGeom prst="rect">
            <a:avLst/>
          </a:prstGeom>
        </p:spPr>
        <p:txBody>
          <a:bodyPr vert="horz" wrap="none">
            <a:normAutofit/>
          </a:bodyPr>
          <a:lstStyle/>
          <a:p>
            <a:pPr algn="ctr">
              <a:spcBef>
                <a:spcPct val="0"/>
              </a:spcBef>
            </a:pPr>
            <a:r>
              <a:rPr lang="en-US" altLang="zh-CN" sz="1100" b="1" dirty="0">
                <a:solidFill>
                  <a:srgbClr val="D71318"/>
                </a:solidFill>
              </a:rPr>
              <a:t>Keyword</a:t>
            </a:r>
            <a:endParaRPr lang="zh-CN" altLang="en-US" sz="1100" b="1" dirty="0">
              <a:solidFill>
                <a:srgbClr val="D71318"/>
              </a:solidFill>
            </a:endParaRPr>
          </a:p>
        </p:txBody>
      </p:sp>
      <p:grpSp>
        <p:nvGrpSpPr>
          <p:cNvPr id="35" name="îśľiḋe"/>
          <p:cNvGrpSpPr>
            <a:grpSpLocks/>
          </p:cNvGrpSpPr>
          <p:nvPr/>
        </p:nvGrpSpPr>
        <p:grpSpPr bwMode="auto">
          <a:xfrm>
            <a:off x="3205875" y="3378939"/>
            <a:ext cx="295028" cy="242489"/>
            <a:chOff x="0" y="0"/>
            <a:chExt cx="575" cy="471"/>
          </a:xfrm>
          <a:solidFill>
            <a:srgbClr val="D71318"/>
          </a:solidFill>
        </p:grpSpPr>
        <p:sp>
          <p:nvSpPr>
            <p:cNvPr id="48" name="ïṥḻiďè"/>
            <p:cNvSpPr/>
            <p:nvPr/>
          </p:nvSpPr>
          <p:spPr bwMode="auto">
            <a:xfrm>
              <a:off x="0" y="0"/>
              <a:ext cx="575" cy="360"/>
            </a:xfrm>
            <a:custGeom>
              <a:avLst/>
              <a:gdLst>
                <a:gd name="T0" fmla="*/ 0 w 21600"/>
                <a:gd name="T1" fmla="*/ 0 h 21599"/>
                <a:gd name="T2" fmla="*/ 0 w 21600"/>
                <a:gd name="T3" fmla="*/ 0 h 21599"/>
                <a:gd name="T4" fmla="*/ 0 w 21600"/>
                <a:gd name="T5" fmla="*/ 0 h 21599"/>
                <a:gd name="T6" fmla="*/ 0 w 21600"/>
                <a:gd name="T7" fmla="*/ 0 h 21599"/>
                <a:gd name="T8" fmla="*/ 0 w 21600"/>
                <a:gd name="T9" fmla="*/ 0 h 21599"/>
                <a:gd name="T10" fmla="*/ 0 w 21600"/>
                <a:gd name="T11" fmla="*/ 0 h 21599"/>
                <a:gd name="T12" fmla="*/ 0 w 21600"/>
                <a:gd name="T13" fmla="*/ 0 h 21599"/>
                <a:gd name="T14" fmla="*/ 0 w 21600"/>
                <a:gd name="T15" fmla="*/ 0 h 21599"/>
                <a:gd name="T16" fmla="*/ 0 w 21600"/>
                <a:gd name="T17" fmla="*/ 0 h 21599"/>
                <a:gd name="T18" fmla="*/ 0 w 21600"/>
                <a:gd name="T19" fmla="*/ 0 h 21599"/>
                <a:gd name="T20" fmla="*/ 0 w 21600"/>
                <a:gd name="T21" fmla="*/ 0 h 21599"/>
                <a:gd name="T22" fmla="*/ 0 w 21600"/>
                <a:gd name="T23" fmla="*/ 0 h 2159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1600" h="21599">
                  <a:moveTo>
                    <a:pt x="10801" y="0"/>
                  </a:moveTo>
                  <a:cubicBezTo>
                    <a:pt x="4862" y="-1"/>
                    <a:pt x="42" y="7647"/>
                    <a:pt x="0" y="17101"/>
                  </a:cubicBezTo>
                  <a:cubicBezTo>
                    <a:pt x="0" y="17119"/>
                    <a:pt x="0" y="20342"/>
                    <a:pt x="0" y="21599"/>
                  </a:cubicBezTo>
                  <a:lnTo>
                    <a:pt x="2161" y="21599"/>
                  </a:lnTo>
                  <a:cubicBezTo>
                    <a:pt x="2161" y="20338"/>
                    <a:pt x="2161" y="17101"/>
                    <a:pt x="2161" y="17068"/>
                  </a:cubicBezTo>
                  <a:cubicBezTo>
                    <a:pt x="2216" y="9539"/>
                    <a:pt x="6069" y="3447"/>
                    <a:pt x="10801" y="3446"/>
                  </a:cubicBezTo>
                  <a:cubicBezTo>
                    <a:pt x="15533" y="3447"/>
                    <a:pt x="19387" y="9545"/>
                    <a:pt x="19439" y="17072"/>
                  </a:cubicBezTo>
                  <a:cubicBezTo>
                    <a:pt x="19439" y="17109"/>
                    <a:pt x="19439" y="20347"/>
                    <a:pt x="19440" y="21599"/>
                  </a:cubicBezTo>
                  <a:lnTo>
                    <a:pt x="21600" y="21599"/>
                  </a:lnTo>
                  <a:cubicBezTo>
                    <a:pt x="21600" y="20341"/>
                    <a:pt x="21600" y="17106"/>
                    <a:pt x="21600" y="17093"/>
                  </a:cubicBezTo>
                  <a:cubicBezTo>
                    <a:pt x="21555" y="7642"/>
                    <a:pt x="16738" y="-1"/>
                    <a:pt x="10801" y="0"/>
                  </a:cubicBezTo>
                  <a:close/>
                  <a:moveTo>
                    <a:pt x="10801" y="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49" name="îṥlíďé"/>
            <p:cNvSpPr/>
            <p:nvPr/>
          </p:nvSpPr>
          <p:spPr bwMode="auto">
            <a:xfrm>
              <a:off x="96" y="256"/>
              <a:ext cx="83" cy="21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1600" h="21600">
                  <a:moveTo>
                    <a:pt x="15504" y="0"/>
                  </a:moveTo>
                  <a:lnTo>
                    <a:pt x="6098" y="0"/>
                  </a:lnTo>
                  <a:cubicBezTo>
                    <a:pt x="2743" y="0"/>
                    <a:pt x="0" y="1068"/>
                    <a:pt x="0" y="2372"/>
                  </a:cubicBezTo>
                  <a:lnTo>
                    <a:pt x="0" y="19228"/>
                  </a:lnTo>
                  <a:cubicBezTo>
                    <a:pt x="0" y="20533"/>
                    <a:pt x="2743" y="21600"/>
                    <a:pt x="6098" y="21600"/>
                  </a:cubicBezTo>
                  <a:lnTo>
                    <a:pt x="15504" y="21600"/>
                  </a:lnTo>
                  <a:cubicBezTo>
                    <a:pt x="18859" y="21600"/>
                    <a:pt x="21600" y="20533"/>
                    <a:pt x="21600" y="19228"/>
                  </a:cubicBezTo>
                  <a:lnTo>
                    <a:pt x="21600" y="2372"/>
                  </a:lnTo>
                  <a:cubicBezTo>
                    <a:pt x="21600" y="1068"/>
                    <a:pt x="18859" y="0"/>
                    <a:pt x="15504" y="0"/>
                  </a:cubicBezTo>
                  <a:close/>
                  <a:moveTo>
                    <a:pt x="15504" y="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sp>
          <p:nvSpPr>
            <p:cNvPr id="50" name="iṡḷiḋé"/>
            <p:cNvSpPr/>
            <p:nvPr/>
          </p:nvSpPr>
          <p:spPr bwMode="auto">
            <a:xfrm>
              <a:off x="392" y="256"/>
              <a:ext cx="83" cy="21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1600" h="21600">
                  <a:moveTo>
                    <a:pt x="15502" y="0"/>
                  </a:moveTo>
                  <a:lnTo>
                    <a:pt x="6098" y="0"/>
                  </a:lnTo>
                  <a:cubicBezTo>
                    <a:pt x="2743" y="0"/>
                    <a:pt x="0" y="1068"/>
                    <a:pt x="0" y="2372"/>
                  </a:cubicBezTo>
                  <a:lnTo>
                    <a:pt x="0" y="19228"/>
                  </a:lnTo>
                  <a:cubicBezTo>
                    <a:pt x="0" y="20533"/>
                    <a:pt x="2743" y="21600"/>
                    <a:pt x="6098" y="21600"/>
                  </a:cubicBezTo>
                  <a:lnTo>
                    <a:pt x="15502" y="21600"/>
                  </a:lnTo>
                  <a:cubicBezTo>
                    <a:pt x="18857" y="21600"/>
                    <a:pt x="21600" y="20533"/>
                    <a:pt x="21600" y="19228"/>
                  </a:cubicBezTo>
                  <a:lnTo>
                    <a:pt x="21600" y="2372"/>
                  </a:lnTo>
                  <a:cubicBezTo>
                    <a:pt x="21600" y="1068"/>
                    <a:pt x="18857" y="0"/>
                    <a:pt x="15502" y="0"/>
                  </a:cubicBezTo>
                  <a:close/>
                  <a:moveTo>
                    <a:pt x="15502" y="0"/>
                  </a:moveTo>
                </a:path>
              </a:pathLst>
            </a:custGeom>
            <a:grpFill/>
            <a:ln>
              <a:noFill/>
            </a:ln>
            <a:extLst>
              <a:ext uri="{91240B29-F687-4f45-9708-019B960494DF}">
                <a14:hiddenLine xmlns="" xmlns:lc="http://schemas.openxmlformats.org/drawingml/2006/lockedCanvas" xmlns:p14="http://schemas.microsoft.com/office/powerpoint/2010/main" xmlns:a14="http://schemas.microsoft.com/office/drawing/2010/main" xmlns:a16="http://schemas.microsoft.com/office/drawing/2014/main" w="25400" cap="flat">
                  <a:solidFill>
                    <a:schemeClr val="tx1"/>
                  </a:solidFill>
                  <a:miter lim="800000"/>
                  <a:headEnd type="none" w="med" len="med"/>
                  <a:tailEnd type="none" w="med" len="med"/>
                </a14:hiddenLine>
              </a:ext>
            </a:extLst>
          </p:spPr>
          <p:txBody>
            <a:bodyPr anchor="ctr"/>
            <a:lstStyle/>
            <a:p>
              <a:pPr algn="ctr"/>
              <a:endParaRPr/>
            </a:p>
          </p:txBody>
        </p:sp>
      </p:grpSp>
      <p:sp>
        <p:nvSpPr>
          <p:cNvPr id="36" name="íṧ1îḑé">
            <a:extLst>
              <a:ext uri="{FF2B5EF4-FFF2-40B4-BE49-F238E27FC236}">
                <a16:creationId xmlns:a16="http://schemas.microsoft.com/office/drawing/2014/main" id="{39340196-E1AA-4B49-976A-BF366BB2B662}"/>
              </a:ext>
            </a:extLst>
          </p:cNvPr>
          <p:cNvSpPr/>
          <p:nvPr/>
        </p:nvSpPr>
        <p:spPr bwMode="auto">
          <a:xfrm>
            <a:off x="1179123" y="2222684"/>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en-US" altLang="zh-CN" sz="1100" dirty="0"/>
              <a:t>Copy paste fonts. Choose the only option to retain text.</a:t>
            </a:r>
          </a:p>
        </p:txBody>
      </p:sp>
      <p:sp>
        <p:nvSpPr>
          <p:cNvPr id="37" name="ïş1íḍè">
            <a:extLst>
              <a:ext uri="{FF2B5EF4-FFF2-40B4-BE49-F238E27FC236}">
                <a16:creationId xmlns:a16="http://schemas.microsoft.com/office/drawing/2014/main" id="{4D5C24C6-4DD0-4193-AD42-019C1134797B}"/>
              </a:ext>
            </a:extLst>
          </p:cNvPr>
          <p:cNvSpPr txBox="1"/>
          <p:nvPr/>
        </p:nvSpPr>
        <p:spPr bwMode="auto">
          <a:xfrm>
            <a:off x="1179123" y="1809804"/>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en-US" altLang="zh-CN" sz="1800" b="1" dirty="0"/>
              <a:t>Text here</a:t>
            </a:r>
          </a:p>
        </p:txBody>
      </p:sp>
      <p:sp>
        <p:nvSpPr>
          <p:cNvPr id="38" name="is1ïḍé">
            <a:extLst>
              <a:ext uri="{FF2B5EF4-FFF2-40B4-BE49-F238E27FC236}">
                <a16:creationId xmlns:a16="http://schemas.microsoft.com/office/drawing/2014/main" id="{39340196-E1AA-4B49-976A-BF366BB2B662}"/>
              </a:ext>
            </a:extLst>
          </p:cNvPr>
          <p:cNvSpPr/>
          <p:nvPr/>
        </p:nvSpPr>
        <p:spPr bwMode="auto">
          <a:xfrm>
            <a:off x="764956" y="3538668"/>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en-US" altLang="zh-CN" sz="1100" dirty="0"/>
              <a:t>Copy paste fonts. Choose the only option to retain text.</a:t>
            </a:r>
          </a:p>
        </p:txBody>
      </p:sp>
      <p:sp>
        <p:nvSpPr>
          <p:cNvPr id="39" name="iṣḷidè">
            <a:extLst>
              <a:ext uri="{FF2B5EF4-FFF2-40B4-BE49-F238E27FC236}">
                <a16:creationId xmlns:a16="http://schemas.microsoft.com/office/drawing/2014/main" id="{4D5C24C6-4DD0-4193-AD42-019C1134797B}"/>
              </a:ext>
            </a:extLst>
          </p:cNvPr>
          <p:cNvSpPr txBox="1"/>
          <p:nvPr/>
        </p:nvSpPr>
        <p:spPr bwMode="auto">
          <a:xfrm>
            <a:off x="764956" y="3125788"/>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en-US" altLang="zh-CN" sz="1800" b="1" dirty="0"/>
              <a:t>Text here</a:t>
            </a:r>
          </a:p>
        </p:txBody>
      </p:sp>
      <p:sp>
        <p:nvSpPr>
          <p:cNvPr id="40" name="îṩľïďè">
            <a:extLst>
              <a:ext uri="{FF2B5EF4-FFF2-40B4-BE49-F238E27FC236}">
                <a16:creationId xmlns:a16="http://schemas.microsoft.com/office/drawing/2014/main" id="{39340196-E1AA-4B49-976A-BF366BB2B662}"/>
              </a:ext>
            </a:extLst>
          </p:cNvPr>
          <p:cNvSpPr/>
          <p:nvPr/>
        </p:nvSpPr>
        <p:spPr bwMode="auto">
          <a:xfrm>
            <a:off x="1179123" y="4854652"/>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en-US" altLang="zh-CN" sz="1100" dirty="0"/>
              <a:t>Copy paste fonts. Choose the only option to retain text.</a:t>
            </a:r>
          </a:p>
        </p:txBody>
      </p:sp>
      <p:sp>
        <p:nvSpPr>
          <p:cNvPr id="41" name="ïŝḷidê">
            <a:extLst>
              <a:ext uri="{FF2B5EF4-FFF2-40B4-BE49-F238E27FC236}">
                <a16:creationId xmlns:a16="http://schemas.microsoft.com/office/drawing/2014/main" id="{4D5C24C6-4DD0-4193-AD42-019C1134797B}"/>
              </a:ext>
            </a:extLst>
          </p:cNvPr>
          <p:cNvSpPr txBox="1"/>
          <p:nvPr/>
        </p:nvSpPr>
        <p:spPr bwMode="auto">
          <a:xfrm>
            <a:off x="1179123" y="4441772"/>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en-US" altLang="zh-CN" sz="1800" b="1" dirty="0"/>
              <a:t>Text here</a:t>
            </a:r>
          </a:p>
        </p:txBody>
      </p:sp>
      <p:sp>
        <p:nvSpPr>
          <p:cNvPr id="42" name="iṩ1ide">
            <a:extLst>
              <a:ext uri="{FF2B5EF4-FFF2-40B4-BE49-F238E27FC236}">
                <a16:creationId xmlns:a16="http://schemas.microsoft.com/office/drawing/2014/main" id="{39340196-E1AA-4B49-976A-BF366BB2B662}"/>
              </a:ext>
            </a:extLst>
          </p:cNvPr>
          <p:cNvSpPr/>
          <p:nvPr/>
        </p:nvSpPr>
        <p:spPr bwMode="auto">
          <a:xfrm>
            <a:off x="8943453" y="4854652"/>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en-US" altLang="zh-CN" sz="1100" dirty="0"/>
              <a:t>Copy paste fonts. Choose the only option to retain text.</a:t>
            </a:r>
          </a:p>
        </p:txBody>
      </p:sp>
      <p:sp>
        <p:nvSpPr>
          <p:cNvPr id="43" name="íṡlïḋê">
            <a:extLst>
              <a:ext uri="{FF2B5EF4-FFF2-40B4-BE49-F238E27FC236}">
                <a16:creationId xmlns:a16="http://schemas.microsoft.com/office/drawing/2014/main" id="{4D5C24C6-4DD0-4193-AD42-019C1134797B}"/>
              </a:ext>
            </a:extLst>
          </p:cNvPr>
          <p:cNvSpPr txBox="1"/>
          <p:nvPr/>
        </p:nvSpPr>
        <p:spPr bwMode="auto">
          <a:xfrm>
            <a:off x="8943453" y="4441772"/>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sp>
        <p:nvSpPr>
          <p:cNvPr id="44" name="î$1ïdé">
            <a:extLst>
              <a:ext uri="{FF2B5EF4-FFF2-40B4-BE49-F238E27FC236}">
                <a16:creationId xmlns:a16="http://schemas.microsoft.com/office/drawing/2014/main" id="{39340196-E1AA-4B49-976A-BF366BB2B662}"/>
              </a:ext>
            </a:extLst>
          </p:cNvPr>
          <p:cNvSpPr/>
          <p:nvPr/>
        </p:nvSpPr>
        <p:spPr bwMode="auto">
          <a:xfrm>
            <a:off x="9424422" y="3538668"/>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en-US" altLang="zh-CN" sz="1100" dirty="0"/>
              <a:t>Copy paste fonts. Choose the only option to retain text.</a:t>
            </a:r>
          </a:p>
        </p:txBody>
      </p:sp>
      <p:sp>
        <p:nvSpPr>
          <p:cNvPr id="45" name="ïśḷîďe">
            <a:extLst>
              <a:ext uri="{FF2B5EF4-FFF2-40B4-BE49-F238E27FC236}">
                <a16:creationId xmlns:a16="http://schemas.microsoft.com/office/drawing/2014/main" id="{4D5C24C6-4DD0-4193-AD42-019C1134797B}"/>
              </a:ext>
            </a:extLst>
          </p:cNvPr>
          <p:cNvSpPr txBox="1"/>
          <p:nvPr/>
        </p:nvSpPr>
        <p:spPr bwMode="auto">
          <a:xfrm>
            <a:off x="9424422" y="3125788"/>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sp>
        <p:nvSpPr>
          <p:cNvPr id="46" name="iş1îḑé">
            <a:extLst>
              <a:ext uri="{FF2B5EF4-FFF2-40B4-BE49-F238E27FC236}">
                <a16:creationId xmlns:a16="http://schemas.microsoft.com/office/drawing/2014/main" id="{39340196-E1AA-4B49-976A-BF366BB2B662}"/>
              </a:ext>
            </a:extLst>
          </p:cNvPr>
          <p:cNvSpPr/>
          <p:nvPr/>
        </p:nvSpPr>
        <p:spPr bwMode="auto">
          <a:xfrm>
            <a:off x="8943453" y="2222684"/>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en-US" altLang="zh-CN" sz="1100" dirty="0"/>
              <a:t>Copy paste fonts. Choose the only option to retain text.</a:t>
            </a:r>
          </a:p>
        </p:txBody>
      </p:sp>
      <p:sp>
        <p:nvSpPr>
          <p:cNvPr id="47" name="îş1iḓê">
            <a:extLst>
              <a:ext uri="{FF2B5EF4-FFF2-40B4-BE49-F238E27FC236}">
                <a16:creationId xmlns:a16="http://schemas.microsoft.com/office/drawing/2014/main" id="{4D5C24C6-4DD0-4193-AD42-019C1134797B}"/>
              </a:ext>
            </a:extLst>
          </p:cNvPr>
          <p:cNvSpPr txBox="1"/>
          <p:nvPr/>
        </p:nvSpPr>
        <p:spPr bwMode="auto">
          <a:xfrm>
            <a:off x="8943453" y="1809804"/>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cxnSp>
        <p:nvCxnSpPr>
          <p:cNvPr id="68" name="直接连接符 67"/>
          <p:cNvCxnSpPr/>
          <p:nvPr/>
        </p:nvCxnSpPr>
        <p:spPr>
          <a:xfrm>
            <a:off x="6153150" y="1809000"/>
            <a:ext cx="0" cy="3593907"/>
          </a:xfrm>
          <a:prstGeom prst="line">
            <a:avLst/>
          </a:prstGeom>
        </p:spPr>
        <p:style>
          <a:lnRef idx="1">
            <a:schemeClr val="accent3"/>
          </a:lnRef>
          <a:fillRef idx="0">
            <a:schemeClr val="accent3"/>
          </a:fillRef>
          <a:effectRef idx="0">
            <a:schemeClr val="accent3"/>
          </a:effectRef>
          <a:fontRef idx="minor">
            <a:schemeClr val="tx1"/>
          </a:fontRef>
        </p:style>
      </p:cxnSp>
      <p:sp>
        <p:nvSpPr>
          <p:cNvPr id="72" name="îslíḓè">
            <a:extLst>
              <a:ext uri="{FF2B5EF4-FFF2-40B4-BE49-F238E27FC236}">
                <a16:creationId xmlns:a16="http://schemas.microsoft.com/office/drawing/2014/main" id="{1D76C2CD-0242-4421-B7AE-D8038393A332}"/>
              </a:ext>
            </a:extLst>
          </p:cNvPr>
          <p:cNvSpPr/>
          <p:nvPr/>
        </p:nvSpPr>
        <p:spPr>
          <a:xfrm>
            <a:off x="7039557" y="3394954"/>
            <a:ext cx="307404" cy="531583"/>
          </a:xfrm>
          <a:custGeom>
            <a:avLst/>
            <a:gdLst/>
            <a:ahLst/>
            <a:cxnLst>
              <a:cxn ang="0">
                <a:pos x="wd2" y="hd2"/>
              </a:cxn>
              <a:cxn ang="5400000">
                <a:pos x="wd2" y="hd2"/>
              </a:cxn>
              <a:cxn ang="10800000">
                <a:pos x="wd2" y="hd2"/>
              </a:cxn>
              <a:cxn ang="16200000">
                <a:pos x="wd2" y="hd2"/>
              </a:cxn>
            </a:cxnLst>
            <a:rect l="0" t="0" r="r" b="b"/>
            <a:pathLst>
              <a:path w="21600" h="21600" extrusionOk="0">
                <a:moveTo>
                  <a:pt x="10552" y="0"/>
                </a:moveTo>
                <a:cubicBezTo>
                  <a:pt x="9244" y="0"/>
                  <a:pt x="8131" y="263"/>
                  <a:pt x="7210" y="796"/>
                </a:cubicBezTo>
                <a:cubicBezTo>
                  <a:pt x="6289" y="1328"/>
                  <a:pt x="5826" y="1977"/>
                  <a:pt x="5826" y="2733"/>
                </a:cubicBezTo>
                <a:cubicBezTo>
                  <a:pt x="5826" y="3489"/>
                  <a:pt x="6289" y="4134"/>
                  <a:pt x="7210" y="4666"/>
                </a:cubicBezTo>
                <a:cubicBezTo>
                  <a:pt x="8131" y="5199"/>
                  <a:pt x="9245" y="5462"/>
                  <a:pt x="10552" y="5462"/>
                </a:cubicBezTo>
                <a:cubicBezTo>
                  <a:pt x="11859" y="5462"/>
                  <a:pt x="12974" y="5199"/>
                  <a:pt x="13895" y="4666"/>
                </a:cubicBezTo>
                <a:cubicBezTo>
                  <a:pt x="14815" y="4134"/>
                  <a:pt x="15279" y="3489"/>
                  <a:pt x="15279" y="2733"/>
                </a:cubicBezTo>
                <a:cubicBezTo>
                  <a:pt x="15279" y="1977"/>
                  <a:pt x="14815" y="1329"/>
                  <a:pt x="13895" y="796"/>
                </a:cubicBezTo>
                <a:cubicBezTo>
                  <a:pt x="12974" y="263"/>
                  <a:pt x="11859" y="0"/>
                  <a:pt x="10552" y="0"/>
                </a:cubicBezTo>
                <a:close/>
                <a:moveTo>
                  <a:pt x="4049" y="5989"/>
                </a:moveTo>
                <a:cubicBezTo>
                  <a:pt x="2924" y="5989"/>
                  <a:pt x="1967" y="6216"/>
                  <a:pt x="1180" y="6671"/>
                </a:cubicBezTo>
                <a:cubicBezTo>
                  <a:pt x="394" y="7126"/>
                  <a:pt x="0" y="7679"/>
                  <a:pt x="0" y="8330"/>
                </a:cubicBezTo>
                <a:lnTo>
                  <a:pt x="0" y="13405"/>
                </a:lnTo>
                <a:cubicBezTo>
                  <a:pt x="0" y="13730"/>
                  <a:pt x="197" y="14006"/>
                  <a:pt x="590" y="14234"/>
                </a:cubicBezTo>
                <a:cubicBezTo>
                  <a:pt x="984" y="14462"/>
                  <a:pt x="1462" y="14575"/>
                  <a:pt x="2025" y="14575"/>
                </a:cubicBezTo>
                <a:cubicBezTo>
                  <a:pt x="2587" y="14575"/>
                  <a:pt x="3065" y="14462"/>
                  <a:pt x="3459" y="14234"/>
                </a:cubicBezTo>
                <a:cubicBezTo>
                  <a:pt x="3852" y="14006"/>
                  <a:pt x="4049" y="13730"/>
                  <a:pt x="4049" y="13405"/>
                </a:cubicBezTo>
                <a:lnTo>
                  <a:pt x="4049" y="9109"/>
                </a:lnTo>
                <a:lnTo>
                  <a:pt x="5404" y="9109"/>
                </a:lnTo>
                <a:lnTo>
                  <a:pt x="5404" y="20236"/>
                </a:lnTo>
                <a:cubicBezTo>
                  <a:pt x="5404" y="20610"/>
                  <a:pt x="5632" y="20928"/>
                  <a:pt x="6095" y="21196"/>
                </a:cubicBezTo>
                <a:cubicBezTo>
                  <a:pt x="6559" y="21464"/>
                  <a:pt x="7117" y="21600"/>
                  <a:pt x="7763" y="21600"/>
                </a:cubicBezTo>
                <a:cubicBezTo>
                  <a:pt x="8410" y="21600"/>
                  <a:pt x="8967" y="21464"/>
                  <a:pt x="9431" y="21196"/>
                </a:cubicBezTo>
                <a:cubicBezTo>
                  <a:pt x="9895" y="20928"/>
                  <a:pt x="10123" y="20610"/>
                  <a:pt x="10123" y="20236"/>
                </a:cubicBezTo>
                <a:lnTo>
                  <a:pt x="10123" y="14575"/>
                </a:lnTo>
                <a:lnTo>
                  <a:pt x="11477" y="14575"/>
                </a:lnTo>
                <a:lnTo>
                  <a:pt x="11477" y="20236"/>
                </a:lnTo>
                <a:cubicBezTo>
                  <a:pt x="11477" y="20610"/>
                  <a:pt x="11705" y="20932"/>
                  <a:pt x="12169" y="21200"/>
                </a:cubicBezTo>
                <a:cubicBezTo>
                  <a:pt x="12633" y="21468"/>
                  <a:pt x="13190" y="21600"/>
                  <a:pt x="13837" y="21600"/>
                </a:cubicBezTo>
                <a:cubicBezTo>
                  <a:pt x="14484" y="21600"/>
                  <a:pt x="15041" y="21468"/>
                  <a:pt x="15505" y="21200"/>
                </a:cubicBezTo>
                <a:cubicBezTo>
                  <a:pt x="15968" y="20931"/>
                  <a:pt x="16196" y="20610"/>
                  <a:pt x="16196" y="20236"/>
                </a:cubicBezTo>
                <a:lnTo>
                  <a:pt x="16196" y="9109"/>
                </a:lnTo>
                <a:lnTo>
                  <a:pt x="17551" y="9109"/>
                </a:lnTo>
                <a:lnTo>
                  <a:pt x="17551" y="13405"/>
                </a:lnTo>
                <a:cubicBezTo>
                  <a:pt x="17551" y="13730"/>
                  <a:pt x="17746" y="14007"/>
                  <a:pt x="18141" y="14234"/>
                </a:cubicBezTo>
                <a:cubicBezTo>
                  <a:pt x="18534" y="14462"/>
                  <a:pt x="19013" y="14575"/>
                  <a:pt x="19575" y="14575"/>
                </a:cubicBezTo>
                <a:cubicBezTo>
                  <a:pt x="20138" y="14575"/>
                  <a:pt x="20617" y="14462"/>
                  <a:pt x="21010" y="14234"/>
                </a:cubicBezTo>
                <a:cubicBezTo>
                  <a:pt x="21403" y="14007"/>
                  <a:pt x="21600" y="13730"/>
                  <a:pt x="21600" y="13405"/>
                </a:cubicBezTo>
                <a:lnTo>
                  <a:pt x="21600" y="8330"/>
                </a:lnTo>
                <a:cubicBezTo>
                  <a:pt x="21600" y="7679"/>
                  <a:pt x="21208" y="7126"/>
                  <a:pt x="20420" y="6671"/>
                </a:cubicBezTo>
                <a:cubicBezTo>
                  <a:pt x="19633" y="6216"/>
                  <a:pt x="18675" y="5989"/>
                  <a:pt x="17551" y="5989"/>
                </a:cubicBezTo>
                <a:lnTo>
                  <a:pt x="4049" y="5989"/>
                </a:lnTo>
                <a:close/>
              </a:path>
            </a:pathLst>
          </a:custGeom>
          <a:solidFill>
            <a:srgbClr val="FFFFFF"/>
          </a:solidFill>
          <a:ln w="12700">
            <a:miter lim="400000"/>
          </a:ln>
        </p:spPr>
        <p:txBody>
          <a:bodyPr anchor="ctr"/>
          <a:lstStyle/>
          <a:p>
            <a:pPr algn="ctr"/>
            <a:endParaRPr/>
          </a:p>
        </p:txBody>
      </p:sp>
      <p:sp>
        <p:nvSpPr>
          <p:cNvPr id="73" name="ïšlïdè">
            <a:extLst>
              <a:ext uri="{FF2B5EF4-FFF2-40B4-BE49-F238E27FC236}">
                <a16:creationId xmlns:a16="http://schemas.microsoft.com/office/drawing/2014/main" id="{7A7EE254-20E2-408D-A2B4-E16947E9A7CD}"/>
              </a:ext>
            </a:extLst>
          </p:cNvPr>
          <p:cNvSpPr/>
          <p:nvPr/>
        </p:nvSpPr>
        <p:spPr>
          <a:xfrm>
            <a:off x="4899774" y="3341694"/>
            <a:ext cx="382091" cy="528518"/>
          </a:xfrm>
          <a:custGeom>
            <a:avLst/>
            <a:gdLst/>
            <a:ahLst/>
            <a:cxnLst>
              <a:cxn ang="0">
                <a:pos x="wd2" y="hd2"/>
              </a:cxn>
              <a:cxn ang="5400000">
                <a:pos x="wd2" y="hd2"/>
              </a:cxn>
              <a:cxn ang="10800000">
                <a:pos x="wd2" y="hd2"/>
              </a:cxn>
              <a:cxn ang="16200000">
                <a:pos x="wd2" y="hd2"/>
              </a:cxn>
            </a:cxnLst>
            <a:rect l="0" t="0" r="r" b="b"/>
            <a:pathLst>
              <a:path w="21600" h="21600" extrusionOk="0">
                <a:moveTo>
                  <a:pt x="10771" y="0"/>
                </a:moveTo>
                <a:cubicBezTo>
                  <a:pt x="9724" y="0"/>
                  <a:pt x="8834" y="267"/>
                  <a:pt x="8097" y="800"/>
                </a:cubicBezTo>
                <a:cubicBezTo>
                  <a:pt x="7361" y="1332"/>
                  <a:pt x="6990" y="1977"/>
                  <a:pt x="6990" y="2733"/>
                </a:cubicBezTo>
                <a:cubicBezTo>
                  <a:pt x="6990" y="3489"/>
                  <a:pt x="7360" y="4134"/>
                  <a:pt x="8097" y="4666"/>
                </a:cubicBezTo>
                <a:cubicBezTo>
                  <a:pt x="8834" y="5199"/>
                  <a:pt x="9724" y="5462"/>
                  <a:pt x="10771" y="5462"/>
                </a:cubicBezTo>
                <a:cubicBezTo>
                  <a:pt x="11817" y="5462"/>
                  <a:pt x="12708" y="5199"/>
                  <a:pt x="13445" y="4666"/>
                </a:cubicBezTo>
                <a:cubicBezTo>
                  <a:pt x="14182" y="4134"/>
                  <a:pt x="14551" y="3489"/>
                  <a:pt x="14551" y="2733"/>
                </a:cubicBezTo>
                <a:cubicBezTo>
                  <a:pt x="14551" y="1977"/>
                  <a:pt x="14182" y="1333"/>
                  <a:pt x="13445" y="800"/>
                </a:cubicBezTo>
                <a:cubicBezTo>
                  <a:pt x="12708" y="267"/>
                  <a:pt x="11816" y="0"/>
                  <a:pt x="10771" y="0"/>
                </a:cubicBezTo>
                <a:close/>
                <a:moveTo>
                  <a:pt x="7561" y="5989"/>
                </a:moveTo>
                <a:cubicBezTo>
                  <a:pt x="6403" y="5989"/>
                  <a:pt x="5411" y="6424"/>
                  <a:pt x="4590" y="7294"/>
                </a:cubicBezTo>
                <a:lnTo>
                  <a:pt x="274" y="11977"/>
                </a:lnTo>
                <a:cubicBezTo>
                  <a:pt x="94" y="12172"/>
                  <a:pt x="0" y="12385"/>
                  <a:pt x="0" y="12621"/>
                </a:cubicBezTo>
                <a:cubicBezTo>
                  <a:pt x="0" y="12947"/>
                  <a:pt x="157" y="13224"/>
                  <a:pt x="472" y="13451"/>
                </a:cubicBezTo>
                <a:cubicBezTo>
                  <a:pt x="787" y="13679"/>
                  <a:pt x="1169" y="13792"/>
                  <a:pt x="1619" y="13792"/>
                </a:cubicBezTo>
                <a:cubicBezTo>
                  <a:pt x="2193" y="13792"/>
                  <a:pt x="2644" y="13619"/>
                  <a:pt x="2971" y="13270"/>
                </a:cubicBezTo>
                <a:lnTo>
                  <a:pt x="6804" y="9109"/>
                </a:lnTo>
                <a:lnTo>
                  <a:pt x="7561" y="9109"/>
                </a:lnTo>
                <a:lnTo>
                  <a:pt x="7561" y="10722"/>
                </a:lnTo>
                <a:lnTo>
                  <a:pt x="3396" y="15734"/>
                </a:lnTo>
                <a:cubicBezTo>
                  <a:pt x="3295" y="15855"/>
                  <a:pt x="3245" y="15987"/>
                  <a:pt x="3245" y="16134"/>
                </a:cubicBezTo>
                <a:cubicBezTo>
                  <a:pt x="3245" y="16345"/>
                  <a:pt x="3351" y="16531"/>
                  <a:pt x="3565" y="16685"/>
                </a:cubicBezTo>
                <a:cubicBezTo>
                  <a:pt x="3778" y="16840"/>
                  <a:pt x="4029" y="16917"/>
                  <a:pt x="4322" y="16917"/>
                </a:cubicBezTo>
                <a:lnTo>
                  <a:pt x="7561" y="16917"/>
                </a:lnTo>
                <a:lnTo>
                  <a:pt x="7561" y="20236"/>
                </a:lnTo>
                <a:cubicBezTo>
                  <a:pt x="7561" y="20610"/>
                  <a:pt x="7743" y="20932"/>
                  <a:pt x="8115" y="21200"/>
                </a:cubicBezTo>
                <a:cubicBezTo>
                  <a:pt x="8487" y="21468"/>
                  <a:pt x="8931" y="21600"/>
                  <a:pt x="9449" y="21600"/>
                </a:cubicBezTo>
                <a:lnTo>
                  <a:pt x="12151" y="21600"/>
                </a:lnTo>
                <a:cubicBezTo>
                  <a:pt x="12669" y="21600"/>
                  <a:pt x="13114" y="21468"/>
                  <a:pt x="13485" y="21200"/>
                </a:cubicBezTo>
                <a:cubicBezTo>
                  <a:pt x="13857" y="20932"/>
                  <a:pt x="14039" y="20610"/>
                  <a:pt x="14039" y="20236"/>
                </a:cubicBezTo>
                <a:lnTo>
                  <a:pt x="14039" y="16917"/>
                </a:lnTo>
                <a:lnTo>
                  <a:pt x="17278" y="16917"/>
                </a:lnTo>
                <a:cubicBezTo>
                  <a:pt x="17570" y="16917"/>
                  <a:pt x="17827" y="16840"/>
                  <a:pt x="18041" y="16685"/>
                </a:cubicBezTo>
                <a:cubicBezTo>
                  <a:pt x="18254" y="16531"/>
                  <a:pt x="18361" y="16345"/>
                  <a:pt x="18361" y="16134"/>
                </a:cubicBezTo>
                <a:cubicBezTo>
                  <a:pt x="18361" y="15987"/>
                  <a:pt x="18311" y="15855"/>
                  <a:pt x="18210" y="15734"/>
                </a:cubicBezTo>
                <a:lnTo>
                  <a:pt x="14039" y="10722"/>
                </a:lnTo>
                <a:lnTo>
                  <a:pt x="14039" y="9109"/>
                </a:lnTo>
                <a:lnTo>
                  <a:pt x="14802" y="9109"/>
                </a:lnTo>
                <a:lnTo>
                  <a:pt x="18629" y="13270"/>
                </a:lnTo>
                <a:cubicBezTo>
                  <a:pt x="18956" y="13620"/>
                  <a:pt x="19407" y="13792"/>
                  <a:pt x="19981" y="13792"/>
                </a:cubicBezTo>
                <a:cubicBezTo>
                  <a:pt x="20431" y="13792"/>
                  <a:pt x="20813" y="13678"/>
                  <a:pt x="21128" y="13451"/>
                </a:cubicBezTo>
                <a:cubicBezTo>
                  <a:pt x="21443" y="13223"/>
                  <a:pt x="21600" y="12947"/>
                  <a:pt x="21600" y="12621"/>
                </a:cubicBezTo>
                <a:cubicBezTo>
                  <a:pt x="21600" y="12385"/>
                  <a:pt x="21506" y="12172"/>
                  <a:pt x="21326" y="11977"/>
                </a:cubicBezTo>
                <a:lnTo>
                  <a:pt x="17010" y="7294"/>
                </a:lnTo>
                <a:cubicBezTo>
                  <a:pt x="16189" y="6424"/>
                  <a:pt x="15198" y="5989"/>
                  <a:pt x="14039" y="5989"/>
                </a:cubicBezTo>
                <a:lnTo>
                  <a:pt x="7561" y="5989"/>
                </a:lnTo>
                <a:close/>
              </a:path>
            </a:pathLst>
          </a:custGeom>
          <a:solidFill>
            <a:srgbClr val="FFFFFF"/>
          </a:solidFill>
          <a:ln w="12700">
            <a:miter lim="400000"/>
          </a:ln>
        </p:spPr>
        <p:txBody>
          <a:bodyPr anchor="ctr"/>
          <a:lstStyle/>
          <a:p>
            <a:pPr algn="ctr"/>
            <a:endParaRPr/>
          </a:p>
        </p:txBody>
      </p:sp>
      <p:sp>
        <p:nvSpPr>
          <p:cNvPr id="67"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02/</a:t>
            </a:r>
            <a:r>
              <a:rPr lang="zh-CN" altLang="en-US" dirty="0">
                <a:cs typeface="+mn-ea"/>
                <a:sym typeface="+mn-lt"/>
              </a:rPr>
              <a:t>对比版式</a:t>
            </a:r>
            <a:endParaRPr kumimoji="1" lang="zh-CN" altLang="en-US" dirty="0"/>
          </a:p>
        </p:txBody>
      </p:sp>
      <p:sp>
        <p:nvSpPr>
          <p:cNvPr id="69"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516001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37</a:t>
            </a:fld>
            <a:endParaRPr lang="en-US"/>
          </a:p>
        </p:txBody>
      </p:sp>
      <p:grpSp>
        <p:nvGrpSpPr>
          <p:cNvPr id="4" name="338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69925" y="2484559"/>
            <a:ext cx="10850563" cy="2129250"/>
            <a:chOff x="669925" y="2255959"/>
            <a:chExt cx="10850563" cy="2129250"/>
          </a:xfrm>
        </p:grpSpPr>
        <p:grpSp>
          <p:nvGrpSpPr>
            <p:cNvPr id="5" name="íŝḻiḍe"/>
            <p:cNvGrpSpPr/>
            <p:nvPr/>
          </p:nvGrpSpPr>
          <p:grpSpPr>
            <a:xfrm>
              <a:off x="3868401" y="2619360"/>
              <a:ext cx="4476949" cy="1619283"/>
              <a:chOff x="3868401" y="2619360"/>
              <a:chExt cx="4476949" cy="1619283"/>
            </a:xfrm>
          </p:grpSpPr>
          <p:sp>
            <p:nvSpPr>
              <p:cNvPr id="16" name="ïṩ1iḓè"/>
              <p:cNvSpPr/>
              <p:nvPr/>
            </p:nvSpPr>
            <p:spPr>
              <a:xfrm>
                <a:off x="6147753" y="2619360"/>
                <a:ext cx="2197597" cy="1619283"/>
              </a:xfrm>
              <a:prstGeom prst="homePlate">
                <a:avLst/>
              </a:pr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chorCtr="0">
                <a:normAutofit/>
              </a:bodyPr>
              <a:lstStyle/>
              <a:p>
                <a:pPr lvl="0" defTabSz="914378">
                  <a:spcBef>
                    <a:spcPct val="0"/>
                  </a:spcBef>
                  <a:defRPr/>
                </a:pPr>
                <a:r>
                  <a:rPr lang="en-US" altLang="zh-CN" b="1" dirty="0">
                    <a:solidFill>
                      <a:schemeClr val="bg1"/>
                    </a:solidFill>
                  </a:rPr>
                  <a:t>Text here</a:t>
                </a:r>
                <a:endParaRPr lang="zh-CN" altLang="en-US" b="1" dirty="0">
                  <a:solidFill>
                    <a:schemeClr val="bg1"/>
                  </a:solidFill>
                </a:endParaRPr>
              </a:p>
            </p:txBody>
          </p:sp>
          <p:sp>
            <p:nvSpPr>
              <p:cNvPr id="17" name="ïṡḻïḓé"/>
              <p:cNvSpPr/>
              <p:nvPr/>
            </p:nvSpPr>
            <p:spPr>
              <a:xfrm flipH="1">
                <a:off x="3868401" y="2619360"/>
                <a:ext cx="2197597" cy="1619283"/>
              </a:xfrm>
              <a:prstGeom prst="homePlate">
                <a:avLst/>
              </a:prstGeom>
              <a:solidFill>
                <a:schemeClr val="tx1">
                  <a:lumMod val="95000"/>
                  <a:lumOff val="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anchor="ctr" anchorCtr="0">
                <a:normAutofit/>
              </a:bodyPr>
              <a:lstStyle/>
              <a:p>
                <a:pPr lvl="0" algn="r" defTabSz="914378">
                  <a:spcBef>
                    <a:spcPct val="0"/>
                  </a:spcBef>
                  <a:defRPr/>
                </a:pPr>
                <a:r>
                  <a:rPr lang="en-US" altLang="zh-CN" sz="2000" b="1" dirty="0">
                    <a:solidFill>
                      <a:schemeClr val="bg1"/>
                    </a:solidFill>
                  </a:rPr>
                  <a:t>Text here</a:t>
                </a:r>
                <a:endParaRPr lang="zh-CN" altLang="en-US" sz="2000" b="1" dirty="0">
                  <a:solidFill>
                    <a:schemeClr val="bg1"/>
                  </a:solidFill>
                </a:endParaRPr>
              </a:p>
            </p:txBody>
          </p:sp>
        </p:grpSp>
        <p:grpSp>
          <p:nvGrpSpPr>
            <p:cNvPr id="6" name="íṧ1iḓè"/>
            <p:cNvGrpSpPr/>
            <p:nvPr/>
          </p:nvGrpSpPr>
          <p:grpSpPr>
            <a:xfrm>
              <a:off x="9471957" y="2255959"/>
              <a:ext cx="914400" cy="914400"/>
              <a:chOff x="9733216" y="2255959"/>
              <a:chExt cx="914400" cy="914400"/>
            </a:xfrm>
          </p:grpSpPr>
          <p:sp>
            <p:nvSpPr>
              <p:cNvPr id="14" name="ïsľiḑe"/>
              <p:cNvSpPr/>
              <p:nvPr/>
            </p:nvSpPr>
            <p:spPr>
              <a:xfrm>
                <a:off x="9733216" y="2255959"/>
                <a:ext cx="914400" cy="914400"/>
              </a:xfrm>
              <a:prstGeom prst="ellipse">
                <a:avLst/>
              </a:prstGeom>
              <a:solidFill>
                <a:srgbClr val="D71318"/>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5" name="îş1ïḋê"/>
              <p:cNvSpPr/>
              <p:nvPr/>
            </p:nvSpPr>
            <p:spPr bwMode="auto">
              <a:xfrm>
                <a:off x="9961207" y="2519461"/>
                <a:ext cx="458418" cy="387396"/>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wrap="square" lIns="91440" tIns="45720" rIns="91440" bIns="45720" anchor="ctr">
                <a:normAutofit/>
              </a:bodyPr>
              <a:lstStyle/>
              <a:p>
                <a:pPr algn="ctr"/>
                <a:endParaRPr/>
              </a:p>
            </p:txBody>
          </p:sp>
        </p:grpSp>
        <p:grpSp>
          <p:nvGrpSpPr>
            <p:cNvPr id="7" name="îṧḷíḋe"/>
            <p:cNvGrpSpPr/>
            <p:nvPr/>
          </p:nvGrpSpPr>
          <p:grpSpPr>
            <a:xfrm>
              <a:off x="1811962" y="2255959"/>
              <a:ext cx="914400" cy="914400"/>
              <a:chOff x="1970341" y="2255959"/>
              <a:chExt cx="914400" cy="914400"/>
            </a:xfrm>
          </p:grpSpPr>
          <p:sp>
            <p:nvSpPr>
              <p:cNvPr id="12" name="íšḻiḍê"/>
              <p:cNvSpPr/>
              <p:nvPr/>
            </p:nvSpPr>
            <p:spPr>
              <a:xfrm>
                <a:off x="1970341" y="2255959"/>
                <a:ext cx="914400" cy="914400"/>
              </a:xfrm>
              <a:prstGeom prst="ellipse">
                <a:avLst/>
              </a:prstGeom>
              <a:solidFill>
                <a:schemeClr val="tx1">
                  <a:lumMod val="95000"/>
                  <a:lumOff val="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3" name="íṣ1ide"/>
              <p:cNvSpPr/>
              <p:nvPr/>
            </p:nvSpPr>
            <p:spPr bwMode="auto">
              <a:xfrm>
                <a:off x="2216060" y="2473406"/>
                <a:ext cx="422961" cy="479506"/>
              </a:xfrm>
              <a:custGeom>
                <a:avLst/>
                <a:gdLst>
                  <a:gd name="connsiteX0" fmla="*/ 99685 w 296863"/>
                  <a:gd name="connsiteY0" fmla="*/ 290512 h 336550"/>
                  <a:gd name="connsiteX1" fmla="*/ 90488 w 296863"/>
                  <a:gd name="connsiteY1" fmla="*/ 299244 h 336550"/>
                  <a:gd name="connsiteX2" fmla="*/ 99685 w 296863"/>
                  <a:gd name="connsiteY2" fmla="*/ 307975 h 336550"/>
                  <a:gd name="connsiteX3" fmla="*/ 119392 w 296863"/>
                  <a:gd name="connsiteY3" fmla="*/ 307975 h 336550"/>
                  <a:gd name="connsiteX4" fmla="*/ 128588 w 296863"/>
                  <a:gd name="connsiteY4" fmla="*/ 299244 h 336550"/>
                  <a:gd name="connsiteX5" fmla="*/ 119392 w 296863"/>
                  <a:gd name="connsiteY5" fmla="*/ 290512 h 336550"/>
                  <a:gd name="connsiteX6" fmla="*/ 99685 w 296863"/>
                  <a:gd name="connsiteY6" fmla="*/ 290512 h 336550"/>
                  <a:gd name="connsiteX7" fmla="*/ 0 w 296863"/>
                  <a:gd name="connsiteY7" fmla="*/ 277812 h 336550"/>
                  <a:gd name="connsiteX8" fmla="*/ 219075 w 296863"/>
                  <a:gd name="connsiteY8" fmla="*/ 277812 h 336550"/>
                  <a:gd name="connsiteX9" fmla="*/ 219075 w 296863"/>
                  <a:gd name="connsiteY9" fmla="*/ 324803 h 336550"/>
                  <a:gd name="connsiteX10" fmla="*/ 208517 w 296863"/>
                  <a:gd name="connsiteY10" fmla="*/ 336550 h 336550"/>
                  <a:gd name="connsiteX11" fmla="*/ 11877 w 296863"/>
                  <a:gd name="connsiteY11" fmla="*/ 336550 h 336550"/>
                  <a:gd name="connsiteX12" fmla="*/ 0 w 296863"/>
                  <a:gd name="connsiteY12" fmla="*/ 324803 h 336550"/>
                  <a:gd name="connsiteX13" fmla="*/ 0 w 296863"/>
                  <a:gd name="connsiteY13" fmla="*/ 277812 h 336550"/>
                  <a:gd name="connsiteX14" fmla="*/ 120721 w 296863"/>
                  <a:gd name="connsiteY14" fmla="*/ 42862 h 336550"/>
                  <a:gd name="connsiteX15" fmla="*/ 266630 w 296863"/>
                  <a:gd name="connsiteY15" fmla="*/ 42862 h 336550"/>
                  <a:gd name="connsiteX16" fmla="*/ 296863 w 296863"/>
                  <a:gd name="connsiteY16" fmla="*/ 71747 h 336550"/>
                  <a:gd name="connsiteX17" fmla="*/ 296863 w 296863"/>
                  <a:gd name="connsiteY17" fmla="*/ 151838 h 336550"/>
                  <a:gd name="connsiteX18" fmla="*/ 266630 w 296863"/>
                  <a:gd name="connsiteY18" fmla="*/ 182037 h 336550"/>
                  <a:gd name="connsiteX19" fmla="*/ 189075 w 296863"/>
                  <a:gd name="connsiteY19" fmla="*/ 182037 h 336550"/>
                  <a:gd name="connsiteX20" fmla="*/ 156213 w 296863"/>
                  <a:gd name="connsiteY20" fmla="*/ 214861 h 336550"/>
                  <a:gd name="connsiteX21" fmla="*/ 148326 w 296863"/>
                  <a:gd name="connsiteY21" fmla="*/ 217487 h 336550"/>
                  <a:gd name="connsiteX22" fmla="*/ 143068 w 296863"/>
                  <a:gd name="connsiteY22" fmla="*/ 217487 h 336550"/>
                  <a:gd name="connsiteX23" fmla="*/ 136495 w 296863"/>
                  <a:gd name="connsiteY23" fmla="*/ 206983 h 336550"/>
                  <a:gd name="connsiteX24" fmla="*/ 136495 w 296863"/>
                  <a:gd name="connsiteY24" fmla="*/ 182037 h 336550"/>
                  <a:gd name="connsiteX25" fmla="*/ 120721 w 296863"/>
                  <a:gd name="connsiteY25" fmla="*/ 182037 h 336550"/>
                  <a:gd name="connsiteX26" fmla="*/ 90488 w 296863"/>
                  <a:gd name="connsiteY26" fmla="*/ 151838 h 336550"/>
                  <a:gd name="connsiteX27" fmla="*/ 90488 w 296863"/>
                  <a:gd name="connsiteY27" fmla="*/ 71747 h 336550"/>
                  <a:gd name="connsiteX28" fmla="*/ 120721 w 296863"/>
                  <a:gd name="connsiteY28" fmla="*/ 42862 h 336550"/>
                  <a:gd name="connsiteX29" fmla="*/ 11877 w 296863"/>
                  <a:gd name="connsiteY29" fmla="*/ 0 h 336550"/>
                  <a:gd name="connsiteX30" fmla="*/ 208517 w 296863"/>
                  <a:gd name="connsiteY30" fmla="*/ 0 h 336550"/>
                  <a:gd name="connsiteX31" fmla="*/ 219075 w 296863"/>
                  <a:gd name="connsiteY31" fmla="*/ 11821 h 336550"/>
                  <a:gd name="connsiteX32" fmla="*/ 219075 w 296863"/>
                  <a:gd name="connsiteY32" fmla="*/ 24957 h 336550"/>
                  <a:gd name="connsiteX33" fmla="*/ 121415 w 296863"/>
                  <a:gd name="connsiteY33" fmla="*/ 24957 h 336550"/>
                  <a:gd name="connsiteX34" fmla="*/ 72585 w 296863"/>
                  <a:gd name="connsiteY34" fmla="*/ 72243 h 336550"/>
                  <a:gd name="connsiteX35" fmla="*/ 72585 w 296863"/>
                  <a:gd name="connsiteY35" fmla="*/ 152368 h 336550"/>
                  <a:gd name="connsiteX36" fmla="*/ 118776 w 296863"/>
                  <a:gd name="connsiteY36" fmla="*/ 200968 h 336550"/>
                  <a:gd name="connsiteX37" fmla="*/ 118776 w 296863"/>
                  <a:gd name="connsiteY37" fmla="*/ 207536 h 336550"/>
                  <a:gd name="connsiteX38" fmla="*/ 137252 w 296863"/>
                  <a:gd name="connsiteY38" fmla="*/ 233806 h 336550"/>
                  <a:gd name="connsiteX39" fmla="*/ 149130 w 296863"/>
                  <a:gd name="connsiteY39" fmla="*/ 236433 h 336550"/>
                  <a:gd name="connsiteX40" fmla="*/ 170245 w 296863"/>
                  <a:gd name="connsiteY40" fmla="*/ 228552 h 336550"/>
                  <a:gd name="connsiteX41" fmla="*/ 196640 w 296863"/>
                  <a:gd name="connsiteY41" fmla="*/ 200968 h 336550"/>
                  <a:gd name="connsiteX42" fmla="*/ 219075 w 296863"/>
                  <a:gd name="connsiteY42" fmla="*/ 200968 h 336550"/>
                  <a:gd name="connsiteX43" fmla="*/ 219075 w 296863"/>
                  <a:gd name="connsiteY43" fmla="*/ 258763 h 336550"/>
                  <a:gd name="connsiteX44" fmla="*/ 0 w 296863"/>
                  <a:gd name="connsiteY44" fmla="*/ 258763 h 336550"/>
                  <a:gd name="connsiteX45" fmla="*/ 0 w 296863"/>
                  <a:gd name="connsiteY45" fmla="*/ 11821 h 336550"/>
                  <a:gd name="connsiteX46" fmla="*/ 11877 w 296863"/>
                  <a:gd name="connsiteY46"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96863" h="336550">
                    <a:moveTo>
                      <a:pt x="99685" y="290512"/>
                    </a:moveTo>
                    <a:cubicBezTo>
                      <a:pt x="94430" y="290512"/>
                      <a:pt x="90488" y="294254"/>
                      <a:pt x="90488" y="299244"/>
                    </a:cubicBezTo>
                    <a:cubicBezTo>
                      <a:pt x="90488" y="304233"/>
                      <a:pt x="94430" y="307975"/>
                      <a:pt x="99685" y="307975"/>
                    </a:cubicBezTo>
                    <a:cubicBezTo>
                      <a:pt x="99685" y="307975"/>
                      <a:pt x="99685" y="307975"/>
                      <a:pt x="119392" y="307975"/>
                    </a:cubicBezTo>
                    <a:cubicBezTo>
                      <a:pt x="124647" y="307975"/>
                      <a:pt x="128588" y="304233"/>
                      <a:pt x="128588" y="299244"/>
                    </a:cubicBezTo>
                    <a:cubicBezTo>
                      <a:pt x="128588" y="294254"/>
                      <a:pt x="124647" y="290512"/>
                      <a:pt x="119392" y="290512"/>
                    </a:cubicBezTo>
                    <a:cubicBezTo>
                      <a:pt x="119392" y="290512"/>
                      <a:pt x="119392" y="290512"/>
                      <a:pt x="99685" y="290512"/>
                    </a:cubicBezTo>
                    <a:close/>
                    <a:moveTo>
                      <a:pt x="0" y="277812"/>
                    </a:moveTo>
                    <a:lnTo>
                      <a:pt x="219075" y="277812"/>
                    </a:lnTo>
                    <a:cubicBezTo>
                      <a:pt x="219075" y="277812"/>
                      <a:pt x="219075" y="277812"/>
                      <a:pt x="219075" y="324803"/>
                    </a:cubicBezTo>
                    <a:cubicBezTo>
                      <a:pt x="219075" y="331329"/>
                      <a:pt x="213796" y="336550"/>
                      <a:pt x="208517" y="336550"/>
                    </a:cubicBezTo>
                    <a:cubicBezTo>
                      <a:pt x="208517" y="336550"/>
                      <a:pt x="208517" y="336550"/>
                      <a:pt x="11877" y="336550"/>
                    </a:cubicBezTo>
                    <a:cubicBezTo>
                      <a:pt x="5279" y="336550"/>
                      <a:pt x="0" y="331329"/>
                      <a:pt x="0" y="324803"/>
                    </a:cubicBezTo>
                    <a:cubicBezTo>
                      <a:pt x="0" y="324803"/>
                      <a:pt x="0" y="324803"/>
                      <a:pt x="0" y="277812"/>
                    </a:cubicBezTo>
                    <a:close/>
                    <a:moveTo>
                      <a:pt x="120721" y="42862"/>
                    </a:moveTo>
                    <a:cubicBezTo>
                      <a:pt x="120721" y="42862"/>
                      <a:pt x="120721" y="42862"/>
                      <a:pt x="266630" y="42862"/>
                    </a:cubicBezTo>
                    <a:cubicBezTo>
                      <a:pt x="283718" y="42862"/>
                      <a:pt x="296863" y="55991"/>
                      <a:pt x="296863" y="71747"/>
                    </a:cubicBezTo>
                    <a:cubicBezTo>
                      <a:pt x="296863" y="71747"/>
                      <a:pt x="296863" y="71747"/>
                      <a:pt x="296863" y="151838"/>
                    </a:cubicBezTo>
                    <a:cubicBezTo>
                      <a:pt x="296863" y="168907"/>
                      <a:pt x="283718" y="182037"/>
                      <a:pt x="266630" y="182037"/>
                    </a:cubicBezTo>
                    <a:cubicBezTo>
                      <a:pt x="266630" y="182037"/>
                      <a:pt x="266630" y="182037"/>
                      <a:pt x="189075" y="182037"/>
                    </a:cubicBezTo>
                    <a:cubicBezTo>
                      <a:pt x="189075" y="182037"/>
                      <a:pt x="189075" y="182037"/>
                      <a:pt x="156213" y="214861"/>
                    </a:cubicBezTo>
                    <a:cubicBezTo>
                      <a:pt x="153584" y="216174"/>
                      <a:pt x="150955" y="217487"/>
                      <a:pt x="148326" y="217487"/>
                    </a:cubicBezTo>
                    <a:cubicBezTo>
                      <a:pt x="147011" y="217487"/>
                      <a:pt x="144382" y="217487"/>
                      <a:pt x="143068" y="217487"/>
                    </a:cubicBezTo>
                    <a:cubicBezTo>
                      <a:pt x="139124" y="214861"/>
                      <a:pt x="136495" y="210922"/>
                      <a:pt x="136495" y="206983"/>
                    </a:cubicBezTo>
                    <a:cubicBezTo>
                      <a:pt x="136495" y="206983"/>
                      <a:pt x="136495" y="206983"/>
                      <a:pt x="136495" y="182037"/>
                    </a:cubicBezTo>
                    <a:cubicBezTo>
                      <a:pt x="136495" y="182037"/>
                      <a:pt x="136495" y="182037"/>
                      <a:pt x="120721" y="182037"/>
                    </a:cubicBezTo>
                    <a:cubicBezTo>
                      <a:pt x="103633" y="182037"/>
                      <a:pt x="90488" y="168907"/>
                      <a:pt x="90488" y="151838"/>
                    </a:cubicBezTo>
                    <a:cubicBezTo>
                      <a:pt x="90488" y="151838"/>
                      <a:pt x="90488" y="151838"/>
                      <a:pt x="90488" y="71747"/>
                    </a:cubicBezTo>
                    <a:cubicBezTo>
                      <a:pt x="90488" y="55991"/>
                      <a:pt x="103633" y="42862"/>
                      <a:pt x="120721" y="42862"/>
                    </a:cubicBezTo>
                    <a:close/>
                    <a:moveTo>
                      <a:pt x="11877" y="0"/>
                    </a:moveTo>
                    <a:cubicBezTo>
                      <a:pt x="11877" y="0"/>
                      <a:pt x="11877" y="0"/>
                      <a:pt x="208517" y="0"/>
                    </a:cubicBezTo>
                    <a:cubicBezTo>
                      <a:pt x="213796" y="0"/>
                      <a:pt x="219075" y="5254"/>
                      <a:pt x="219075" y="11821"/>
                    </a:cubicBezTo>
                    <a:cubicBezTo>
                      <a:pt x="219075" y="11821"/>
                      <a:pt x="219075" y="11821"/>
                      <a:pt x="219075" y="24957"/>
                    </a:cubicBezTo>
                    <a:cubicBezTo>
                      <a:pt x="219075" y="24957"/>
                      <a:pt x="219075" y="24957"/>
                      <a:pt x="121415" y="24957"/>
                    </a:cubicBezTo>
                    <a:cubicBezTo>
                      <a:pt x="95021" y="24957"/>
                      <a:pt x="72585" y="45973"/>
                      <a:pt x="72585" y="72243"/>
                    </a:cubicBezTo>
                    <a:cubicBezTo>
                      <a:pt x="72585" y="72243"/>
                      <a:pt x="72585" y="72243"/>
                      <a:pt x="72585" y="152368"/>
                    </a:cubicBezTo>
                    <a:cubicBezTo>
                      <a:pt x="72585" y="178638"/>
                      <a:pt x="93701" y="199654"/>
                      <a:pt x="118776" y="200968"/>
                    </a:cubicBezTo>
                    <a:cubicBezTo>
                      <a:pt x="118776" y="200968"/>
                      <a:pt x="118776" y="200968"/>
                      <a:pt x="118776" y="207536"/>
                    </a:cubicBezTo>
                    <a:cubicBezTo>
                      <a:pt x="118776" y="219357"/>
                      <a:pt x="126694" y="229865"/>
                      <a:pt x="137252" y="233806"/>
                    </a:cubicBezTo>
                    <a:cubicBezTo>
                      <a:pt x="141211" y="236433"/>
                      <a:pt x="145170" y="236433"/>
                      <a:pt x="149130" y="236433"/>
                    </a:cubicBezTo>
                    <a:cubicBezTo>
                      <a:pt x="157048" y="236433"/>
                      <a:pt x="163647" y="233806"/>
                      <a:pt x="170245" y="228552"/>
                    </a:cubicBezTo>
                    <a:cubicBezTo>
                      <a:pt x="170245" y="228552"/>
                      <a:pt x="170245" y="228552"/>
                      <a:pt x="196640" y="200968"/>
                    </a:cubicBezTo>
                    <a:cubicBezTo>
                      <a:pt x="196640" y="200968"/>
                      <a:pt x="196640" y="200968"/>
                      <a:pt x="219075" y="200968"/>
                    </a:cubicBezTo>
                    <a:cubicBezTo>
                      <a:pt x="219075" y="200968"/>
                      <a:pt x="219075" y="200968"/>
                      <a:pt x="219075" y="258763"/>
                    </a:cubicBezTo>
                    <a:lnTo>
                      <a:pt x="0" y="258763"/>
                    </a:lnTo>
                    <a:cubicBezTo>
                      <a:pt x="0" y="258763"/>
                      <a:pt x="0" y="258763"/>
                      <a:pt x="0" y="11821"/>
                    </a:cubicBezTo>
                    <a:cubicBezTo>
                      <a:pt x="0" y="5254"/>
                      <a:pt x="5279" y="0"/>
                      <a:pt x="11877" y="0"/>
                    </a:cubicBezTo>
                    <a:close/>
                  </a:path>
                </a:pathLst>
              </a:custGeom>
              <a:solidFill>
                <a:schemeClr val="bg1"/>
              </a:solidFill>
              <a:ln>
                <a:noFill/>
              </a:ln>
              <a:extLst/>
            </p:spPr>
            <p:txBody>
              <a:bodyPr wrap="square" lIns="91440" tIns="45720" rIns="91440" bIns="45720" anchor="ctr">
                <a:normAutofit/>
              </a:bodyPr>
              <a:lstStyle/>
              <a:p>
                <a:pPr algn="ctr"/>
                <a:endParaRPr/>
              </a:p>
            </p:txBody>
          </p:sp>
        </p:grpSp>
        <p:sp>
          <p:nvSpPr>
            <p:cNvPr id="8" name="íśļîḋê">
              <a:extLst>
                <a:ext uri="{FF2B5EF4-FFF2-40B4-BE49-F238E27FC236}">
                  <a16:creationId xmlns:a16="http://schemas.microsoft.com/office/drawing/2014/main" id="{E7A6697C-1D6F-4A8A-93CC-A1440E1AD2EB}"/>
                </a:ext>
              </a:extLst>
            </p:cNvPr>
            <p:cNvSpPr/>
            <p:nvPr/>
          </p:nvSpPr>
          <p:spPr bwMode="auto">
            <a:xfrm>
              <a:off x="669925" y="3829612"/>
              <a:ext cx="3198474" cy="555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20000"/>
                </a:lnSpc>
              </a:pPr>
              <a:r>
                <a:rPr lang="en-US" altLang="zh-CN" sz="1100" dirty="0"/>
                <a:t>Copy paste fonts. Choose the only option to retain text.</a:t>
              </a:r>
            </a:p>
          </p:txBody>
        </p:sp>
        <p:sp>
          <p:nvSpPr>
            <p:cNvPr id="9" name="îşľïdè">
              <a:extLst>
                <a:ext uri="{FF2B5EF4-FFF2-40B4-BE49-F238E27FC236}">
                  <a16:creationId xmlns:a16="http://schemas.microsoft.com/office/drawing/2014/main" id="{DDED9EBF-EFC1-4162-A9D9-0EFDB5B3B830}"/>
                </a:ext>
              </a:extLst>
            </p:cNvPr>
            <p:cNvSpPr txBox="1"/>
            <p:nvPr/>
          </p:nvSpPr>
          <p:spPr bwMode="auto">
            <a:xfrm>
              <a:off x="669925" y="3387806"/>
              <a:ext cx="3198475" cy="43308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10" name="ïšľîḋè">
              <a:extLst>
                <a:ext uri="{FF2B5EF4-FFF2-40B4-BE49-F238E27FC236}">
                  <a16:creationId xmlns:a16="http://schemas.microsoft.com/office/drawing/2014/main" id="{E7A6697C-1D6F-4A8A-93CC-A1440E1AD2EB}"/>
                </a:ext>
              </a:extLst>
            </p:cNvPr>
            <p:cNvSpPr/>
            <p:nvPr/>
          </p:nvSpPr>
          <p:spPr bwMode="auto">
            <a:xfrm>
              <a:off x="8345351" y="3820886"/>
              <a:ext cx="3175136" cy="564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20000"/>
                </a:lnSpc>
              </a:pPr>
              <a:r>
                <a:rPr lang="en-US" altLang="zh-CN" sz="1100" dirty="0"/>
                <a:t>Copy paste fonts. Choose the only option to retain text.</a:t>
              </a:r>
            </a:p>
          </p:txBody>
        </p:sp>
        <p:sp>
          <p:nvSpPr>
            <p:cNvPr id="11" name="íşlíďê">
              <a:extLst>
                <a:ext uri="{FF2B5EF4-FFF2-40B4-BE49-F238E27FC236}">
                  <a16:creationId xmlns:a16="http://schemas.microsoft.com/office/drawing/2014/main" id="{DDED9EBF-EFC1-4162-A9D9-0EFDB5B3B830}"/>
                </a:ext>
              </a:extLst>
            </p:cNvPr>
            <p:cNvSpPr txBox="1"/>
            <p:nvPr/>
          </p:nvSpPr>
          <p:spPr bwMode="auto">
            <a:xfrm>
              <a:off x="8345351" y="3381004"/>
              <a:ext cx="3175137" cy="43988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grpSp>
      <p:sp>
        <p:nvSpPr>
          <p:cNvPr id="21"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03/</a:t>
            </a:r>
            <a:r>
              <a:rPr lang="zh-CN" altLang="en-US" dirty="0">
                <a:cs typeface="+mn-ea"/>
                <a:sym typeface="+mn-lt"/>
              </a:rPr>
              <a:t>对比版式</a:t>
            </a:r>
            <a:endParaRPr kumimoji="1" lang="zh-CN" altLang="en-US" dirty="0"/>
          </a:p>
        </p:txBody>
      </p:sp>
      <p:sp>
        <p:nvSpPr>
          <p:cNvPr id="22"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391729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ctrTitle"/>
          </p:nvPr>
        </p:nvSpPr>
        <p:spPr>
          <a:xfrm>
            <a:off x="4604043" y="3285022"/>
            <a:ext cx="2996103" cy="778852"/>
          </a:xfrm>
        </p:spPr>
        <p:txBody>
          <a:bodyPr>
            <a:normAutofit/>
          </a:bodyPr>
          <a:lstStyle/>
          <a:p>
            <a:pPr algn="dist"/>
            <a:r>
              <a:rPr lang="en-US" altLang="zh-CN" sz="4399" dirty="0">
                <a:latin typeface="+mn-lt"/>
                <a:ea typeface="+mn-ea"/>
                <a:cs typeface="+mn-ea"/>
                <a:sym typeface="+mn-lt"/>
              </a:rPr>
              <a:t>PPT</a:t>
            </a:r>
            <a:r>
              <a:rPr lang="zh-CN" altLang="en-US" sz="4399" dirty="0">
                <a:latin typeface="+mn-lt"/>
                <a:ea typeface="+mn-ea"/>
                <a:cs typeface="+mn-ea"/>
                <a:sym typeface="+mn-lt"/>
              </a:rPr>
              <a:t>结构库</a:t>
            </a:r>
          </a:p>
        </p:txBody>
      </p:sp>
      <p:sp>
        <p:nvSpPr>
          <p:cNvPr id="6" name="矩形 5"/>
          <p:cNvSpPr/>
          <p:nvPr/>
        </p:nvSpPr>
        <p:spPr bwMode="auto">
          <a:xfrm flipV="1">
            <a:off x="4662575" y="3069054"/>
            <a:ext cx="2866851" cy="523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2" name="矩形 1"/>
          <p:cNvSpPr>
            <a:spLocks noChangeAspect="1"/>
          </p:cNvSpPr>
          <p:nvPr/>
        </p:nvSpPr>
        <p:spPr bwMode="auto">
          <a:xfrm>
            <a:off x="1" y="0"/>
            <a:ext cx="12192000" cy="6858000"/>
          </a:xfrm>
          <a:prstGeom prst="rect">
            <a:avLst/>
          </a:prstGeom>
          <a:noFill/>
          <a:ln w="25400" cap="flat" cmpd="sng" algn="ctr">
            <a:noFill/>
            <a:prstDash val="solid"/>
          </a:ln>
          <a:effectLst/>
          <a:ex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solidFill>
                <a:schemeClr val="tx1"/>
              </a:solidFill>
              <a:cs typeface="+mn-ea"/>
              <a:sym typeface="+mn-lt"/>
            </a:endParaRPr>
          </a:p>
        </p:txBody>
      </p:sp>
      <p:sp>
        <p:nvSpPr>
          <p:cNvPr id="7" name="矩形 6"/>
          <p:cNvSpPr/>
          <p:nvPr/>
        </p:nvSpPr>
        <p:spPr bwMode="auto">
          <a:xfrm flipV="1">
            <a:off x="4662575" y="4245309"/>
            <a:ext cx="2866851" cy="47563"/>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3" name="六边形 2"/>
          <p:cNvSpPr/>
          <p:nvPr/>
        </p:nvSpPr>
        <p:spPr bwMode="auto">
          <a:xfrm>
            <a:off x="5654525" y="1313971"/>
            <a:ext cx="882950" cy="761164"/>
          </a:xfrm>
          <a:prstGeom prst="hexagon">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8" name="文本框 7"/>
          <p:cNvSpPr txBox="1"/>
          <p:nvPr/>
        </p:nvSpPr>
        <p:spPr>
          <a:xfrm>
            <a:off x="5749880" y="1467301"/>
            <a:ext cx="758343" cy="399981"/>
          </a:xfrm>
          <a:prstGeom prst="rect">
            <a:avLst/>
          </a:prstGeom>
          <a:noFill/>
        </p:spPr>
        <p:txBody>
          <a:bodyPr wrap="square" rtlCol="0">
            <a:spAutoFit/>
          </a:bodyPr>
          <a:lstStyle/>
          <a:p>
            <a:r>
              <a:rPr lang="zh-CN" altLang="en-US" sz="1999" dirty="0">
                <a:solidFill>
                  <a:schemeClr val="bg1"/>
                </a:solidFill>
                <a:cs typeface="+mn-ea"/>
                <a:sym typeface="+mn-lt"/>
              </a:rPr>
              <a:t>结构</a:t>
            </a:r>
            <a:endParaRPr lang="en-US" sz="1999" dirty="0">
              <a:solidFill>
                <a:schemeClr val="bg1"/>
              </a:solidFill>
              <a:cs typeface="+mn-ea"/>
              <a:sym typeface="+mn-lt"/>
            </a:endParaRPr>
          </a:p>
        </p:txBody>
      </p:sp>
      <p:sp>
        <p:nvSpPr>
          <p:cNvPr id="9" name="矩形 8"/>
          <p:cNvSpPr>
            <a:spLocks/>
          </p:cNvSpPr>
          <p:nvPr/>
        </p:nvSpPr>
        <p:spPr>
          <a:xfrm>
            <a:off x="4604043" y="4936336"/>
            <a:ext cx="2996103" cy="561757"/>
          </a:xfrm>
          <a:prstGeom prst="rect">
            <a:avLst/>
          </a:prstGeom>
        </p:spPr>
        <p:txBody>
          <a:bodyPr wrap="square">
            <a:spAutoFit/>
          </a:bodyPr>
          <a:lstStyle/>
          <a:p>
            <a:pPr algn="ctr">
              <a:lnSpc>
                <a:spcPct val="120000"/>
              </a:lnSpc>
            </a:pPr>
            <a:r>
              <a:rPr lang="zh-CN" altLang="en-US" sz="2799" dirty="0">
                <a:cs typeface="+mn-ea"/>
                <a:sym typeface="+mn-lt"/>
              </a:rPr>
              <a:t>强调</a:t>
            </a:r>
            <a:endParaRPr lang="en-US" altLang="zh-CN" sz="2799" dirty="0">
              <a:cs typeface="+mn-ea"/>
              <a:sym typeface="+mn-lt"/>
            </a:endParaRPr>
          </a:p>
        </p:txBody>
      </p:sp>
    </p:spTree>
    <p:extLst>
      <p:ext uri="{BB962C8B-B14F-4D97-AF65-F5344CB8AC3E}">
        <p14:creationId xmlns:p14="http://schemas.microsoft.com/office/powerpoint/2010/main" val="9425120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39</a:t>
            </a:fld>
            <a:endParaRPr lang="en-US"/>
          </a:p>
        </p:txBody>
      </p:sp>
      <p:grpSp>
        <p:nvGrpSpPr>
          <p:cNvPr id="4" name="235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055440" y="1772816"/>
            <a:ext cx="10199471" cy="3791859"/>
            <a:chOff x="1055440" y="1772816"/>
            <a:chExt cx="10199471" cy="3791859"/>
          </a:xfrm>
        </p:grpSpPr>
        <p:sp>
          <p:nvSpPr>
            <p:cNvPr id="5" name="íṡḷîḍè"/>
            <p:cNvSpPr/>
            <p:nvPr/>
          </p:nvSpPr>
          <p:spPr bwMode="auto">
            <a:xfrm>
              <a:off x="2666265" y="3159266"/>
              <a:ext cx="1715272" cy="1715272"/>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D71318"/>
            </a:solidFill>
            <a:ln>
              <a:noFill/>
            </a:ln>
          </p:spPr>
          <p:txBody>
            <a:bodyPr wrap="square" lIns="91440" tIns="45720" rIns="91440" bIns="45720" anchor="ctr">
              <a:normAutofit/>
            </a:bodyPr>
            <a:lstStyle/>
            <a:p>
              <a:pPr algn="ctr"/>
              <a:endParaRPr/>
            </a:p>
          </p:txBody>
        </p:sp>
        <p:sp>
          <p:nvSpPr>
            <p:cNvPr id="6" name="íšľîḑe"/>
            <p:cNvSpPr/>
            <p:nvPr/>
          </p:nvSpPr>
          <p:spPr bwMode="auto">
            <a:xfrm>
              <a:off x="1512626" y="2616180"/>
              <a:ext cx="1354961" cy="1354961"/>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bg1">
                <a:lumMod val="75000"/>
              </a:schemeClr>
            </a:solidFill>
            <a:ln>
              <a:noFill/>
            </a:ln>
          </p:spPr>
          <p:txBody>
            <a:bodyPr wrap="square" lIns="91440" tIns="45720" rIns="91440" bIns="45720" anchor="ctr">
              <a:normAutofit/>
            </a:bodyPr>
            <a:lstStyle/>
            <a:p>
              <a:pPr algn="ctr"/>
              <a:endParaRPr/>
            </a:p>
          </p:txBody>
        </p:sp>
        <p:sp>
          <p:nvSpPr>
            <p:cNvPr id="7" name="ïSľîḋè"/>
            <p:cNvSpPr/>
            <p:nvPr/>
          </p:nvSpPr>
          <p:spPr bwMode="auto">
            <a:xfrm>
              <a:off x="2498144" y="1879674"/>
              <a:ext cx="1094519" cy="1094519"/>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bg1">
                <a:lumMod val="75000"/>
              </a:schemeClr>
            </a:solidFill>
            <a:ln>
              <a:noFill/>
            </a:ln>
          </p:spPr>
          <p:txBody>
            <a:bodyPr wrap="square" lIns="91440" tIns="45720" rIns="91440" bIns="45720" anchor="ctr">
              <a:normAutofit/>
            </a:bodyPr>
            <a:lstStyle/>
            <a:p>
              <a:pPr algn="ctr"/>
              <a:endParaRPr/>
            </a:p>
          </p:txBody>
        </p:sp>
        <p:sp>
          <p:nvSpPr>
            <p:cNvPr id="8" name="ïṣļiḍè"/>
            <p:cNvSpPr/>
            <p:nvPr/>
          </p:nvSpPr>
          <p:spPr bwMode="auto">
            <a:xfrm>
              <a:off x="1055440" y="3891600"/>
              <a:ext cx="1610825" cy="1610825"/>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bg1">
                <a:lumMod val="75000"/>
              </a:schemeClr>
            </a:solidFill>
            <a:ln>
              <a:noFill/>
            </a:ln>
          </p:spPr>
          <p:txBody>
            <a:bodyPr wrap="square" lIns="91440" tIns="45720" rIns="91440" bIns="45720" anchor="ctr">
              <a:normAutofit/>
            </a:bodyPr>
            <a:lstStyle/>
            <a:p>
              <a:pPr algn="ctr"/>
              <a:endParaRPr/>
            </a:p>
          </p:txBody>
        </p:sp>
        <p:sp>
          <p:nvSpPr>
            <p:cNvPr id="9" name="iṣ1iďè"/>
            <p:cNvSpPr/>
            <p:nvPr/>
          </p:nvSpPr>
          <p:spPr bwMode="auto">
            <a:xfrm>
              <a:off x="3625622" y="2611688"/>
              <a:ext cx="450966" cy="450966"/>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bg1">
                <a:lumMod val="95000"/>
              </a:schemeClr>
            </a:solidFill>
            <a:ln>
              <a:noFill/>
            </a:ln>
          </p:spPr>
          <p:txBody>
            <a:bodyPr wrap="square" lIns="91440" tIns="45720" rIns="91440" bIns="45720" anchor="ctr">
              <a:normAutofit/>
            </a:bodyPr>
            <a:lstStyle/>
            <a:p>
              <a:pPr algn="ctr"/>
              <a:endParaRPr/>
            </a:p>
          </p:txBody>
        </p:sp>
        <p:sp>
          <p:nvSpPr>
            <p:cNvPr id="10" name="î$ḷiďé"/>
            <p:cNvSpPr/>
            <p:nvPr/>
          </p:nvSpPr>
          <p:spPr bwMode="auto">
            <a:xfrm>
              <a:off x="2077364" y="2135186"/>
              <a:ext cx="225483" cy="225483"/>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bg1">
                <a:lumMod val="95000"/>
              </a:schemeClr>
            </a:solidFill>
            <a:ln>
              <a:noFill/>
            </a:ln>
          </p:spPr>
          <p:txBody>
            <a:bodyPr wrap="square" lIns="91440" tIns="45720" rIns="91440" bIns="45720" anchor="ctr">
              <a:normAutofit fontScale="55000" lnSpcReduction="20000"/>
            </a:bodyPr>
            <a:lstStyle/>
            <a:p>
              <a:pPr algn="ctr"/>
              <a:endParaRPr/>
            </a:p>
          </p:txBody>
        </p:sp>
        <p:sp>
          <p:nvSpPr>
            <p:cNvPr id="11" name="iŝlíḓé"/>
            <p:cNvSpPr/>
            <p:nvPr/>
          </p:nvSpPr>
          <p:spPr bwMode="auto">
            <a:xfrm>
              <a:off x="2747409" y="4936788"/>
              <a:ext cx="627887" cy="627887"/>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bg1">
                <a:lumMod val="95000"/>
              </a:schemeClr>
            </a:solidFill>
            <a:ln>
              <a:noFill/>
            </a:ln>
          </p:spPr>
          <p:txBody>
            <a:bodyPr wrap="square" lIns="91440" tIns="45720" rIns="91440" bIns="45720" anchor="ctr">
              <a:normAutofit/>
            </a:bodyPr>
            <a:lstStyle/>
            <a:p>
              <a:pPr algn="ctr"/>
              <a:endParaRPr/>
            </a:p>
          </p:txBody>
        </p:sp>
        <p:sp>
          <p:nvSpPr>
            <p:cNvPr id="12" name="ïšlïḋê"/>
            <p:cNvSpPr/>
            <p:nvPr/>
          </p:nvSpPr>
          <p:spPr bwMode="auto">
            <a:xfrm>
              <a:off x="3460316" y="1772816"/>
              <a:ext cx="327644" cy="327644"/>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bg1">
                <a:lumMod val="95000"/>
              </a:schemeClr>
            </a:solidFill>
            <a:ln>
              <a:noFill/>
            </a:ln>
          </p:spPr>
          <p:txBody>
            <a:bodyPr wrap="square" lIns="91440" tIns="45720" rIns="91440" bIns="45720" anchor="ctr">
              <a:normAutofit fontScale="92500" lnSpcReduction="10000"/>
            </a:bodyPr>
            <a:lstStyle/>
            <a:p>
              <a:pPr algn="ctr"/>
              <a:endParaRPr/>
            </a:p>
          </p:txBody>
        </p:sp>
        <p:sp>
          <p:nvSpPr>
            <p:cNvPr id="13" name="ïšľíḍé"/>
            <p:cNvSpPr txBox="1"/>
            <p:nvPr/>
          </p:nvSpPr>
          <p:spPr>
            <a:xfrm>
              <a:off x="2686973" y="2242267"/>
              <a:ext cx="716863" cy="461665"/>
            </a:xfrm>
            <a:prstGeom prst="rect">
              <a:avLst/>
            </a:prstGeom>
            <a:noFill/>
          </p:spPr>
          <p:txBody>
            <a:bodyPr wrap="square" lIns="91440" tIns="45720" rIns="91440" bIns="45720">
              <a:normAutofit/>
            </a:bodyPr>
            <a:lstStyle/>
            <a:p>
              <a:pPr algn="ctr"/>
              <a:r>
                <a:rPr lang="en-US" sz="2400">
                  <a:solidFill>
                    <a:schemeClr val="bg1">
                      <a:lumMod val="75000"/>
                    </a:schemeClr>
                  </a:solidFill>
                  <a:latin typeface="Impact" panose="020B0806030902050204" pitchFamily="34" charset="0"/>
                </a:rPr>
                <a:t>45%</a:t>
              </a:r>
            </a:p>
          </p:txBody>
        </p:sp>
        <p:sp>
          <p:nvSpPr>
            <p:cNvPr id="14" name="î$1íḍê"/>
            <p:cNvSpPr txBox="1"/>
            <p:nvPr/>
          </p:nvSpPr>
          <p:spPr>
            <a:xfrm>
              <a:off x="3160661" y="3832236"/>
              <a:ext cx="726481" cy="461665"/>
            </a:xfrm>
            <a:prstGeom prst="rect">
              <a:avLst/>
            </a:prstGeom>
            <a:noFill/>
          </p:spPr>
          <p:txBody>
            <a:bodyPr wrap="square" lIns="91440" tIns="45720" rIns="91440" bIns="45720">
              <a:normAutofit/>
            </a:bodyPr>
            <a:lstStyle/>
            <a:p>
              <a:pPr algn="ctr"/>
              <a:r>
                <a:rPr lang="en-US" sz="2400" dirty="0">
                  <a:solidFill>
                    <a:srgbClr val="D71318"/>
                  </a:solidFill>
                  <a:latin typeface="Impact" panose="020B0806030902050204" pitchFamily="34" charset="0"/>
                </a:rPr>
                <a:t>83%</a:t>
              </a:r>
            </a:p>
          </p:txBody>
        </p:sp>
        <p:sp>
          <p:nvSpPr>
            <p:cNvPr id="15" name="í$ḻïďè"/>
            <p:cNvSpPr txBox="1"/>
            <p:nvPr/>
          </p:nvSpPr>
          <p:spPr>
            <a:xfrm>
              <a:off x="1825263" y="3108994"/>
              <a:ext cx="729687" cy="461665"/>
            </a:xfrm>
            <a:prstGeom prst="rect">
              <a:avLst/>
            </a:prstGeom>
            <a:noFill/>
          </p:spPr>
          <p:txBody>
            <a:bodyPr wrap="square" lIns="91440" tIns="45720" rIns="91440" bIns="45720">
              <a:normAutofit/>
            </a:bodyPr>
            <a:lstStyle/>
            <a:p>
              <a:pPr algn="ctr"/>
              <a:r>
                <a:rPr lang="en-US" sz="2400" dirty="0">
                  <a:solidFill>
                    <a:schemeClr val="bg1">
                      <a:lumMod val="75000"/>
                    </a:schemeClr>
                  </a:solidFill>
                  <a:latin typeface="Impact" panose="020B0806030902050204" pitchFamily="34" charset="0"/>
                </a:rPr>
                <a:t>65%</a:t>
              </a:r>
            </a:p>
          </p:txBody>
        </p:sp>
        <p:sp>
          <p:nvSpPr>
            <p:cNvPr id="16" name="íş1ïḑé"/>
            <p:cNvSpPr txBox="1"/>
            <p:nvPr/>
          </p:nvSpPr>
          <p:spPr>
            <a:xfrm>
              <a:off x="1519252" y="4512346"/>
              <a:ext cx="683200" cy="461665"/>
            </a:xfrm>
            <a:prstGeom prst="rect">
              <a:avLst/>
            </a:prstGeom>
            <a:noFill/>
          </p:spPr>
          <p:txBody>
            <a:bodyPr wrap="square" lIns="91440" tIns="45720" rIns="91440" bIns="45720">
              <a:normAutofit/>
            </a:bodyPr>
            <a:lstStyle/>
            <a:p>
              <a:pPr algn="ctr"/>
              <a:r>
                <a:rPr lang="en-US" sz="2400">
                  <a:solidFill>
                    <a:schemeClr val="bg1">
                      <a:lumMod val="75000"/>
                    </a:schemeClr>
                  </a:solidFill>
                  <a:latin typeface="Impact" panose="020B0806030902050204" pitchFamily="34" charset="0"/>
                </a:rPr>
                <a:t>78%</a:t>
              </a:r>
            </a:p>
          </p:txBody>
        </p:sp>
        <p:sp>
          <p:nvSpPr>
            <p:cNvPr id="17" name="iṡḻiḋé"/>
            <p:cNvSpPr/>
            <p:nvPr/>
          </p:nvSpPr>
          <p:spPr>
            <a:xfrm>
              <a:off x="4937398" y="2946958"/>
              <a:ext cx="2977117" cy="535531"/>
            </a:xfrm>
            <a:prstGeom prst="rect">
              <a:avLst/>
            </a:prstGeom>
          </p:spPr>
          <p:txBody>
            <a:bodyPr wrap="square" lIns="91440" tIns="45720" rIns="91440" bIns="45720">
              <a:normAutofit/>
            </a:bodyPr>
            <a:lstStyle/>
            <a:p>
              <a:pPr>
                <a:lnSpc>
                  <a:spcPct val="120000"/>
                </a:lnSpc>
              </a:pPr>
              <a:r>
                <a:rPr lang="en-US" altLang="zh-CN" sz="1200" dirty="0"/>
                <a:t>Copy paste fonts. Choose the only option to retain text.</a:t>
              </a:r>
              <a:endParaRPr lang="zh-CN" altLang="en-US" sz="1200" dirty="0"/>
            </a:p>
          </p:txBody>
        </p:sp>
        <p:sp>
          <p:nvSpPr>
            <p:cNvPr id="18" name="iśľíḋe"/>
            <p:cNvSpPr/>
            <p:nvPr/>
          </p:nvSpPr>
          <p:spPr>
            <a:xfrm>
              <a:off x="4937397" y="4974011"/>
              <a:ext cx="2977117" cy="535531"/>
            </a:xfrm>
            <a:prstGeom prst="rect">
              <a:avLst/>
            </a:prstGeom>
          </p:spPr>
          <p:txBody>
            <a:bodyPr wrap="square" lIns="91440" tIns="45720" rIns="91440" bIns="45720">
              <a:normAutofit/>
            </a:bodyPr>
            <a:lstStyle/>
            <a:p>
              <a:pPr>
                <a:lnSpc>
                  <a:spcPct val="120000"/>
                </a:lnSpc>
              </a:pPr>
              <a:r>
                <a:rPr lang="en-US" altLang="zh-CN" sz="1200" dirty="0"/>
                <a:t>Copy paste fonts. Choose the only option to retain text.</a:t>
              </a:r>
              <a:endParaRPr lang="zh-CN" altLang="en-US" sz="1200" dirty="0"/>
            </a:p>
          </p:txBody>
        </p:sp>
        <p:sp>
          <p:nvSpPr>
            <p:cNvPr id="19" name="ïṡḷiḍê"/>
            <p:cNvSpPr/>
            <p:nvPr/>
          </p:nvSpPr>
          <p:spPr>
            <a:xfrm>
              <a:off x="8277794" y="2946958"/>
              <a:ext cx="2977117" cy="535531"/>
            </a:xfrm>
            <a:prstGeom prst="rect">
              <a:avLst/>
            </a:prstGeom>
          </p:spPr>
          <p:txBody>
            <a:bodyPr wrap="square" lIns="91440" tIns="45720" rIns="91440" bIns="45720">
              <a:normAutofit/>
            </a:bodyPr>
            <a:lstStyle/>
            <a:p>
              <a:pPr>
                <a:lnSpc>
                  <a:spcPct val="120000"/>
                </a:lnSpc>
              </a:pPr>
              <a:r>
                <a:rPr lang="en-US" altLang="zh-CN" sz="1200" dirty="0"/>
                <a:t>Copy paste fonts. Choose the only option to retain text.</a:t>
              </a:r>
              <a:endParaRPr lang="zh-CN" altLang="en-US" sz="1200" dirty="0"/>
            </a:p>
          </p:txBody>
        </p:sp>
        <p:sp>
          <p:nvSpPr>
            <p:cNvPr id="20" name="îŝlídè"/>
            <p:cNvSpPr/>
            <p:nvPr/>
          </p:nvSpPr>
          <p:spPr>
            <a:xfrm>
              <a:off x="8277793" y="4974011"/>
              <a:ext cx="2977117" cy="535531"/>
            </a:xfrm>
            <a:prstGeom prst="rect">
              <a:avLst/>
            </a:prstGeom>
          </p:spPr>
          <p:txBody>
            <a:bodyPr wrap="square" lIns="91440" tIns="45720" rIns="91440" bIns="45720">
              <a:normAutofit/>
            </a:bodyPr>
            <a:lstStyle/>
            <a:p>
              <a:pPr>
                <a:lnSpc>
                  <a:spcPct val="120000"/>
                </a:lnSpc>
              </a:pPr>
              <a:r>
                <a:rPr lang="en-US" altLang="zh-CN" sz="1200" dirty="0"/>
                <a:t>Copy paste fonts. Choose the only option to retain text.</a:t>
              </a:r>
              <a:endParaRPr lang="zh-CN" altLang="en-US" sz="1200" dirty="0"/>
            </a:p>
          </p:txBody>
        </p:sp>
        <p:sp>
          <p:nvSpPr>
            <p:cNvPr id="21" name="îşḻïḑe"/>
            <p:cNvSpPr/>
            <p:nvPr/>
          </p:nvSpPr>
          <p:spPr bwMode="auto">
            <a:xfrm>
              <a:off x="5025969" y="2044736"/>
              <a:ext cx="340005" cy="272678"/>
            </a:xfrm>
            <a:custGeom>
              <a:avLst/>
              <a:gdLst>
                <a:gd name="T0" fmla="*/ 151 w 152"/>
                <a:gd name="T1" fmla="*/ 64 h 121"/>
                <a:gd name="T2" fmla="*/ 145 w 152"/>
                <a:gd name="T3" fmla="*/ 71 h 121"/>
                <a:gd name="T4" fmla="*/ 144 w 152"/>
                <a:gd name="T5" fmla="*/ 72 h 121"/>
                <a:gd name="T6" fmla="*/ 143 w 152"/>
                <a:gd name="T7" fmla="*/ 72 h 121"/>
                <a:gd name="T8" fmla="*/ 141 w 152"/>
                <a:gd name="T9" fmla="*/ 71 h 121"/>
                <a:gd name="T10" fmla="*/ 76 w 152"/>
                <a:gd name="T11" fmla="*/ 16 h 121"/>
                <a:gd name="T12" fmla="*/ 10 w 152"/>
                <a:gd name="T13" fmla="*/ 71 h 121"/>
                <a:gd name="T14" fmla="*/ 8 w 152"/>
                <a:gd name="T15" fmla="*/ 72 h 121"/>
                <a:gd name="T16" fmla="*/ 6 w 152"/>
                <a:gd name="T17" fmla="*/ 71 h 121"/>
                <a:gd name="T18" fmla="*/ 0 w 152"/>
                <a:gd name="T19" fmla="*/ 64 h 121"/>
                <a:gd name="T20" fmla="*/ 0 w 152"/>
                <a:gd name="T21" fmla="*/ 61 h 121"/>
                <a:gd name="T22" fmla="*/ 1 w 152"/>
                <a:gd name="T23" fmla="*/ 59 h 121"/>
                <a:gd name="T24" fmla="*/ 69 w 152"/>
                <a:gd name="T25" fmla="*/ 3 h 121"/>
                <a:gd name="T26" fmla="*/ 76 w 152"/>
                <a:gd name="T27" fmla="*/ 0 h 121"/>
                <a:gd name="T28" fmla="*/ 83 w 152"/>
                <a:gd name="T29" fmla="*/ 3 h 121"/>
                <a:gd name="T30" fmla="*/ 106 w 152"/>
                <a:gd name="T31" fmla="*/ 22 h 121"/>
                <a:gd name="T32" fmla="*/ 106 w 152"/>
                <a:gd name="T33" fmla="*/ 3 h 121"/>
                <a:gd name="T34" fmla="*/ 107 w 152"/>
                <a:gd name="T35" fmla="*/ 1 h 121"/>
                <a:gd name="T36" fmla="*/ 109 w 152"/>
                <a:gd name="T37" fmla="*/ 0 h 121"/>
                <a:gd name="T38" fmla="*/ 127 w 152"/>
                <a:gd name="T39" fmla="*/ 0 h 121"/>
                <a:gd name="T40" fmla="*/ 129 w 152"/>
                <a:gd name="T41" fmla="*/ 1 h 121"/>
                <a:gd name="T42" fmla="*/ 130 w 152"/>
                <a:gd name="T43" fmla="*/ 3 h 121"/>
                <a:gd name="T44" fmla="*/ 130 w 152"/>
                <a:gd name="T45" fmla="*/ 42 h 121"/>
                <a:gd name="T46" fmla="*/ 151 w 152"/>
                <a:gd name="T47" fmla="*/ 59 h 121"/>
                <a:gd name="T48" fmla="*/ 152 w 152"/>
                <a:gd name="T49" fmla="*/ 61 h 121"/>
                <a:gd name="T50" fmla="*/ 151 w 152"/>
                <a:gd name="T51" fmla="*/ 64 h 121"/>
                <a:gd name="T52" fmla="*/ 130 w 152"/>
                <a:gd name="T53" fmla="*/ 70 h 121"/>
                <a:gd name="T54" fmla="*/ 130 w 152"/>
                <a:gd name="T55" fmla="*/ 115 h 121"/>
                <a:gd name="T56" fmla="*/ 128 w 152"/>
                <a:gd name="T57" fmla="*/ 120 h 121"/>
                <a:gd name="T58" fmla="*/ 124 w 152"/>
                <a:gd name="T59" fmla="*/ 121 h 121"/>
                <a:gd name="T60" fmla="*/ 88 w 152"/>
                <a:gd name="T61" fmla="*/ 121 h 121"/>
                <a:gd name="T62" fmla="*/ 88 w 152"/>
                <a:gd name="T63" fmla="*/ 85 h 121"/>
                <a:gd name="T64" fmla="*/ 64 w 152"/>
                <a:gd name="T65" fmla="*/ 85 h 121"/>
                <a:gd name="T66" fmla="*/ 64 w 152"/>
                <a:gd name="T67" fmla="*/ 121 h 121"/>
                <a:gd name="T68" fmla="*/ 27 w 152"/>
                <a:gd name="T69" fmla="*/ 121 h 121"/>
                <a:gd name="T70" fmla="*/ 23 w 152"/>
                <a:gd name="T71" fmla="*/ 120 h 121"/>
                <a:gd name="T72" fmla="*/ 21 w 152"/>
                <a:gd name="T73" fmla="*/ 115 h 121"/>
                <a:gd name="T74" fmla="*/ 21 w 152"/>
                <a:gd name="T75" fmla="*/ 70 h 121"/>
                <a:gd name="T76" fmla="*/ 21 w 152"/>
                <a:gd name="T77" fmla="*/ 70 h 121"/>
                <a:gd name="T78" fmla="*/ 21 w 152"/>
                <a:gd name="T79" fmla="*/ 69 h 121"/>
                <a:gd name="T80" fmla="*/ 76 w 152"/>
                <a:gd name="T81" fmla="*/ 25 h 121"/>
                <a:gd name="T82" fmla="*/ 130 w 152"/>
                <a:gd name="T83" fmla="*/ 69 h 121"/>
                <a:gd name="T84" fmla="*/ 130 w 152"/>
                <a:gd name="T85" fmla="*/ 7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2" h="121">
                  <a:moveTo>
                    <a:pt x="151" y="64"/>
                  </a:moveTo>
                  <a:cubicBezTo>
                    <a:pt x="145" y="71"/>
                    <a:pt x="145" y="71"/>
                    <a:pt x="145" y="71"/>
                  </a:cubicBezTo>
                  <a:cubicBezTo>
                    <a:pt x="145" y="71"/>
                    <a:pt x="144" y="71"/>
                    <a:pt x="144" y="72"/>
                  </a:cubicBezTo>
                  <a:cubicBezTo>
                    <a:pt x="143" y="72"/>
                    <a:pt x="143" y="72"/>
                    <a:pt x="143" y="72"/>
                  </a:cubicBezTo>
                  <a:cubicBezTo>
                    <a:pt x="142" y="72"/>
                    <a:pt x="142" y="71"/>
                    <a:pt x="141" y="71"/>
                  </a:cubicBezTo>
                  <a:cubicBezTo>
                    <a:pt x="76" y="16"/>
                    <a:pt x="76" y="16"/>
                    <a:pt x="76" y="16"/>
                  </a:cubicBezTo>
                  <a:cubicBezTo>
                    <a:pt x="10" y="71"/>
                    <a:pt x="10" y="71"/>
                    <a:pt x="10" y="71"/>
                  </a:cubicBezTo>
                  <a:cubicBezTo>
                    <a:pt x="10" y="71"/>
                    <a:pt x="9" y="72"/>
                    <a:pt x="8" y="72"/>
                  </a:cubicBezTo>
                  <a:cubicBezTo>
                    <a:pt x="7" y="71"/>
                    <a:pt x="7" y="71"/>
                    <a:pt x="6" y="71"/>
                  </a:cubicBezTo>
                  <a:cubicBezTo>
                    <a:pt x="0" y="64"/>
                    <a:pt x="0" y="64"/>
                    <a:pt x="0" y="64"/>
                  </a:cubicBezTo>
                  <a:cubicBezTo>
                    <a:pt x="0" y="63"/>
                    <a:pt x="0" y="62"/>
                    <a:pt x="0" y="61"/>
                  </a:cubicBezTo>
                  <a:cubicBezTo>
                    <a:pt x="0" y="60"/>
                    <a:pt x="0" y="60"/>
                    <a:pt x="1" y="59"/>
                  </a:cubicBezTo>
                  <a:cubicBezTo>
                    <a:pt x="69" y="3"/>
                    <a:pt x="69" y="3"/>
                    <a:pt x="69" y="3"/>
                  </a:cubicBezTo>
                  <a:cubicBezTo>
                    <a:pt x="71" y="1"/>
                    <a:pt x="73" y="0"/>
                    <a:pt x="76" y="0"/>
                  </a:cubicBezTo>
                  <a:cubicBezTo>
                    <a:pt x="79" y="0"/>
                    <a:pt x="81" y="1"/>
                    <a:pt x="83" y="3"/>
                  </a:cubicBezTo>
                  <a:cubicBezTo>
                    <a:pt x="106" y="22"/>
                    <a:pt x="106" y="22"/>
                    <a:pt x="106" y="22"/>
                  </a:cubicBezTo>
                  <a:cubicBezTo>
                    <a:pt x="106" y="3"/>
                    <a:pt x="106" y="3"/>
                    <a:pt x="106" y="3"/>
                  </a:cubicBezTo>
                  <a:cubicBezTo>
                    <a:pt x="106" y="3"/>
                    <a:pt x="106" y="2"/>
                    <a:pt x="107" y="1"/>
                  </a:cubicBezTo>
                  <a:cubicBezTo>
                    <a:pt x="107" y="1"/>
                    <a:pt x="108" y="0"/>
                    <a:pt x="109" y="0"/>
                  </a:cubicBezTo>
                  <a:cubicBezTo>
                    <a:pt x="127" y="0"/>
                    <a:pt x="127" y="0"/>
                    <a:pt x="127" y="0"/>
                  </a:cubicBezTo>
                  <a:cubicBezTo>
                    <a:pt x="128" y="0"/>
                    <a:pt x="129" y="1"/>
                    <a:pt x="129" y="1"/>
                  </a:cubicBezTo>
                  <a:cubicBezTo>
                    <a:pt x="130" y="2"/>
                    <a:pt x="130" y="3"/>
                    <a:pt x="130" y="3"/>
                  </a:cubicBezTo>
                  <a:cubicBezTo>
                    <a:pt x="130" y="42"/>
                    <a:pt x="130" y="42"/>
                    <a:pt x="130" y="42"/>
                  </a:cubicBezTo>
                  <a:cubicBezTo>
                    <a:pt x="151" y="59"/>
                    <a:pt x="151" y="59"/>
                    <a:pt x="151" y="59"/>
                  </a:cubicBezTo>
                  <a:cubicBezTo>
                    <a:pt x="152" y="60"/>
                    <a:pt x="152" y="60"/>
                    <a:pt x="152" y="61"/>
                  </a:cubicBezTo>
                  <a:cubicBezTo>
                    <a:pt x="152" y="62"/>
                    <a:pt x="152" y="63"/>
                    <a:pt x="151" y="64"/>
                  </a:cubicBezTo>
                  <a:close/>
                  <a:moveTo>
                    <a:pt x="130" y="70"/>
                  </a:moveTo>
                  <a:cubicBezTo>
                    <a:pt x="130" y="115"/>
                    <a:pt x="130" y="115"/>
                    <a:pt x="130" y="115"/>
                  </a:cubicBezTo>
                  <a:cubicBezTo>
                    <a:pt x="130" y="117"/>
                    <a:pt x="130" y="118"/>
                    <a:pt x="128" y="120"/>
                  </a:cubicBezTo>
                  <a:cubicBezTo>
                    <a:pt x="127" y="121"/>
                    <a:pt x="126" y="121"/>
                    <a:pt x="124" y="121"/>
                  </a:cubicBezTo>
                  <a:cubicBezTo>
                    <a:pt x="88" y="121"/>
                    <a:pt x="88" y="121"/>
                    <a:pt x="88" y="121"/>
                  </a:cubicBezTo>
                  <a:cubicBezTo>
                    <a:pt x="88" y="85"/>
                    <a:pt x="88" y="85"/>
                    <a:pt x="88" y="85"/>
                  </a:cubicBezTo>
                  <a:cubicBezTo>
                    <a:pt x="64" y="85"/>
                    <a:pt x="64" y="85"/>
                    <a:pt x="64" y="85"/>
                  </a:cubicBezTo>
                  <a:cubicBezTo>
                    <a:pt x="64" y="121"/>
                    <a:pt x="64" y="121"/>
                    <a:pt x="64" y="121"/>
                  </a:cubicBezTo>
                  <a:cubicBezTo>
                    <a:pt x="27" y="121"/>
                    <a:pt x="27" y="121"/>
                    <a:pt x="27" y="121"/>
                  </a:cubicBezTo>
                  <a:cubicBezTo>
                    <a:pt x="26" y="121"/>
                    <a:pt x="24" y="121"/>
                    <a:pt x="23" y="120"/>
                  </a:cubicBezTo>
                  <a:cubicBezTo>
                    <a:pt x="22" y="118"/>
                    <a:pt x="21" y="117"/>
                    <a:pt x="21" y="115"/>
                  </a:cubicBezTo>
                  <a:cubicBezTo>
                    <a:pt x="21" y="70"/>
                    <a:pt x="21" y="70"/>
                    <a:pt x="21" y="70"/>
                  </a:cubicBezTo>
                  <a:cubicBezTo>
                    <a:pt x="21" y="70"/>
                    <a:pt x="21" y="70"/>
                    <a:pt x="21" y="70"/>
                  </a:cubicBezTo>
                  <a:cubicBezTo>
                    <a:pt x="21" y="70"/>
                    <a:pt x="21" y="70"/>
                    <a:pt x="21" y="69"/>
                  </a:cubicBezTo>
                  <a:cubicBezTo>
                    <a:pt x="76" y="25"/>
                    <a:pt x="76" y="25"/>
                    <a:pt x="76" y="25"/>
                  </a:cubicBezTo>
                  <a:cubicBezTo>
                    <a:pt x="130" y="69"/>
                    <a:pt x="130" y="69"/>
                    <a:pt x="130" y="69"/>
                  </a:cubicBezTo>
                  <a:cubicBezTo>
                    <a:pt x="130" y="70"/>
                    <a:pt x="130" y="70"/>
                    <a:pt x="130" y="70"/>
                  </a:cubicBezTo>
                  <a:close/>
                </a:path>
              </a:pathLst>
            </a:custGeom>
            <a:solidFill>
              <a:schemeClr val="bg1">
                <a:lumMod val="50000"/>
              </a:schemeClr>
            </a:solidFill>
            <a:ln>
              <a:noFill/>
            </a:ln>
            <a:extLst/>
          </p:spPr>
          <p:txBody>
            <a:bodyPr wrap="square" lIns="91440" tIns="45720" rIns="91440" bIns="45720" anchor="ctr">
              <a:normAutofit fontScale="77500" lnSpcReduction="20000"/>
            </a:bodyPr>
            <a:lstStyle/>
            <a:p>
              <a:pPr algn="ctr"/>
              <a:endParaRPr/>
            </a:p>
          </p:txBody>
        </p:sp>
        <p:sp>
          <p:nvSpPr>
            <p:cNvPr id="22" name="îslïde"/>
            <p:cNvSpPr/>
            <p:nvPr/>
          </p:nvSpPr>
          <p:spPr bwMode="auto">
            <a:xfrm>
              <a:off x="5025969" y="4042208"/>
              <a:ext cx="377034" cy="323170"/>
            </a:xfrm>
            <a:custGeom>
              <a:avLst/>
              <a:gdLst>
                <a:gd name="T0" fmla="*/ 169 w 169"/>
                <a:gd name="T1" fmla="*/ 40 h 145"/>
                <a:gd name="T2" fmla="*/ 169 w 169"/>
                <a:gd name="T3" fmla="*/ 76 h 145"/>
                <a:gd name="T4" fmla="*/ 0 w 169"/>
                <a:gd name="T5" fmla="*/ 76 h 145"/>
                <a:gd name="T6" fmla="*/ 0 w 169"/>
                <a:gd name="T7" fmla="*/ 40 h 145"/>
                <a:gd name="T8" fmla="*/ 4 w 169"/>
                <a:gd name="T9" fmla="*/ 29 h 145"/>
                <a:gd name="T10" fmla="*/ 15 w 169"/>
                <a:gd name="T11" fmla="*/ 24 h 145"/>
                <a:gd name="T12" fmla="*/ 48 w 169"/>
                <a:gd name="T13" fmla="*/ 24 h 145"/>
                <a:gd name="T14" fmla="*/ 48 w 169"/>
                <a:gd name="T15" fmla="*/ 9 h 145"/>
                <a:gd name="T16" fmla="*/ 51 w 169"/>
                <a:gd name="T17" fmla="*/ 3 h 145"/>
                <a:gd name="T18" fmla="*/ 57 w 169"/>
                <a:gd name="T19" fmla="*/ 0 h 145"/>
                <a:gd name="T20" fmla="*/ 112 w 169"/>
                <a:gd name="T21" fmla="*/ 0 h 145"/>
                <a:gd name="T22" fmla="*/ 118 w 169"/>
                <a:gd name="T23" fmla="*/ 3 h 145"/>
                <a:gd name="T24" fmla="*/ 121 w 169"/>
                <a:gd name="T25" fmla="*/ 9 h 145"/>
                <a:gd name="T26" fmla="*/ 121 w 169"/>
                <a:gd name="T27" fmla="*/ 24 h 145"/>
                <a:gd name="T28" fmla="*/ 154 w 169"/>
                <a:gd name="T29" fmla="*/ 24 h 145"/>
                <a:gd name="T30" fmla="*/ 165 w 169"/>
                <a:gd name="T31" fmla="*/ 29 h 145"/>
                <a:gd name="T32" fmla="*/ 169 w 169"/>
                <a:gd name="T33" fmla="*/ 40 h 145"/>
                <a:gd name="T34" fmla="*/ 169 w 169"/>
                <a:gd name="T35" fmla="*/ 85 h 145"/>
                <a:gd name="T36" fmla="*/ 169 w 169"/>
                <a:gd name="T37" fmla="*/ 130 h 145"/>
                <a:gd name="T38" fmla="*/ 165 w 169"/>
                <a:gd name="T39" fmla="*/ 141 h 145"/>
                <a:gd name="T40" fmla="*/ 154 w 169"/>
                <a:gd name="T41" fmla="*/ 145 h 145"/>
                <a:gd name="T42" fmla="*/ 15 w 169"/>
                <a:gd name="T43" fmla="*/ 145 h 145"/>
                <a:gd name="T44" fmla="*/ 4 w 169"/>
                <a:gd name="T45" fmla="*/ 141 h 145"/>
                <a:gd name="T46" fmla="*/ 0 w 169"/>
                <a:gd name="T47" fmla="*/ 130 h 145"/>
                <a:gd name="T48" fmla="*/ 0 w 169"/>
                <a:gd name="T49" fmla="*/ 85 h 145"/>
                <a:gd name="T50" fmla="*/ 63 w 169"/>
                <a:gd name="T51" fmla="*/ 85 h 145"/>
                <a:gd name="T52" fmla="*/ 63 w 169"/>
                <a:gd name="T53" fmla="*/ 100 h 145"/>
                <a:gd name="T54" fmla="*/ 65 w 169"/>
                <a:gd name="T55" fmla="*/ 104 h 145"/>
                <a:gd name="T56" fmla="*/ 69 w 169"/>
                <a:gd name="T57" fmla="*/ 106 h 145"/>
                <a:gd name="T58" fmla="*/ 100 w 169"/>
                <a:gd name="T59" fmla="*/ 106 h 145"/>
                <a:gd name="T60" fmla="*/ 104 w 169"/>
                <a:gd name="T61" fmla="*/ 104 h 145"/>
                <a:gd name="T62" fmla="*/ 106 w 169"/>
                <a:gd name="T63" fmla="*/ 100 h 145"/>
                <a:gd name="T64" fmla="*/ 106 w 169"/>
                <a:gd name="T65" fmla="*/ 85 h 145"/>
                <a:gd name="T66" fmla="*/ 169 w 169"/>
                <a:gd name="T67" fmla="*/ 85 h 145"/>
                <a:gd name="T68" fmla="*/ 60 w 169"/>
                <a:gd name="T69" fmla="*/ 24 h 145"/>
                <a:gd name="T70" fmla="*/ 109 w 169"/>
                <a:gd name="T71" fmla="*/ 24 h 145"/>
                <a:gd name="T72" fmla="*/ 109 w 169"/>
                <a:gd name="T73" fmla="*/ 12 h 145"/>
                <a:gd name="T74" fmla="*/ 60 w 169"/>
                <a:gd name="T75" fmla="*/ 12 h 145"/>
                <a:gd name="T76" fmla="*/ 60 w 169"/>
                <a:gd name="T77" fmla="*/ 24 h 145"/>
                <a:gd name="T78" fmla="*/ 97 w 169"/>
                <a:gd name="T79" fmla="*/ 85 h 145"/>
                <a:gd name="T80" fmla="*/ 97 w 169"/>
                <a:gd name="T81" fmla="*/ 97 h 145"/>
                <a:gd name="T82" fmla="*/ 72 w 169"/>
                <a:gd name="T83" fmla="*/ 97 h 145"/>
                <a:gd name="T84" fmla="*/ 72 w 169"/>
                <a:gd name="T85" fmla="*/ 85 h 145"/>
                <a:gd name="T86" fmla="*/ 97 w 169"/>
                <a:gd name="T87" fmla="*/ 8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9" h="145">
                  <a:moveTo>
                    <a:pt x="169" y="40"/>
                  </a:moveTo>
                  <a:cubicBezTo>
                    <a:pt x="169" y="76"/>
                    <a:pt x="169" y="76"/>
                    <a:pt x="169" y="76"/>
                  </a:cubicBezTo>
                  <a:cubicBezTo>
                    <a:pt x="0" y="76"/>
                    <a:pt x="0" y="76"/>
                    <a:pt x="0" y="76"/>
                  </a:cubicBezTo>
                  <a:cubicBezTo>
                    <a:pt x="0" y="40"/>
                    <a:pt x="0" y="40"/>
                    <a:pt x="0" y="40"/>
                  </a:cubicBezTo>
                  <a:cubicBezTo>
                    <a:pt x="0" y="35"/>
                    <a:pt x="1" y="32"/>
                    <a:pt x="4" y="29"/>
                  </a:cubicBezTo>
                  <a:cubicBezTo>
                    <a:pt x="7" y="26"/>
                    <a:pt x="11" y="24"/>
                    <a:pt x="15" y="24"/>
                  </a:cubicBezTo>
                  <a:cubicBezTo>
                    <a:pt x="48" y="24"/>
                    <a:pt x="48" y="24"/>
                    <a:pt x="48" y="24"/>
                  </a:cubicBezTo>
                  <a:cubicBezTo>
                    <a:pt x="48" y="9"/>
                    <a:pt x="48" y="9"/>
                    <a:pt x="48" y="9"/>
                  </a:cubicBezTo>
                  <a:cubicBezTo>
                    <a:pt x="48" y="7"/>
                    <a:pt x="49" y="5"/>
                    <a:pt x="51" y="3"/>
                  </a:cubicBezTo>
                  <a:cubicBezTo>
                    <a:pt x="53" y="1"/>
                    <a:pt x="55" y="0"/>
                    <a:pt x="57" y="0"/>
                  </a:cubicBezTo>
                  <a:cubicBezTo>
                    <a:pt x="112" y="0"/>
                    <a:pt x="112" y="0"/>
                    <a:pt x="112" y="0"/>
                  </a:cubicBezTo>
                  <a:cubicBezTo>
                    <a:pt x="114" y="0"/>
                    <a:pt x="116" y="1"/>
                    <a:pt x="118" y="3"/>
                  </a:cubicBezTo>
                  <a:cubicBezTo>
                    <a:pt x="120" y="5"/>
                    <a:pt x="121" y="7"/>
                    <a:pt x="121" y="9"/>
                  </a:cubicBezTo>
                  <a:cubicBezTo>
                    <a:pt x="121" y="24"/>
                    <a:pt x="121" y="24"/>
                    <a:pt x="121" y="24"/>
                  </a:cubicBezTo>
                  <a:cubicBezTo>
                    <a:pt x="154" y="24"/>
                    <a:pt x="154" y="24"/>
                    <a:pt x="154" y="24"/>
                  </a:cubicBezTo>
                  <a:cubicBezTo>
                    <a:pt x="158" y="24"/>
                    <a:pt x="162" y="26"/>
                    <a:pt x="165" y="29"/>
                  </a:cubicBezTo>
                  <a:cubicBezTo>
                    <a:pt x="168" y="32"/>
                    <a:pt x="169" y="35"/>
                    <a:pt x="169" y="40"/>
                  </a:cubicBezTo>
                  <a:close/>
                  <a:moveTo>
                    <a:pt x="169" y="85"/>
                  </a:moveTo>
                  <a:cubicBezTo>
                    <a:pt x="169" y="130"/>
                    <a:pt x="169" y="130"/>
                    <a:pt x="169" y="130"/>
                  </a:cubicBezTo>
                  <a:cubicBezTo>
                    <a:pt x="169" y="134"/>
                    <a:pt x="168" y="138"/>
                    <a:pt x="165" y="141"/>
                  </a:cubicBezTo>
                  <a:cubicBezTo>
                    <a:pt x="162" y="144"/>
                    <a:pt x="158" y="145"/>
                    <a:pt x="154" y="145"/>
                  </a:cubicBezTo>
                  <a:cubicBezTo>
                    <a:pt x="15" y="145"/>
                    <a:pt x="15" y="145"/>
                    <a:pt x="15" y="145"/>
                  </a:cubicBezTo>
                  <a:cubicBezTo>
                    <a:pt x="11" y="145"/>
                    <a:pt x="7" y="144"/>
                    <a:pt x="4" y="141"/>
                  </a:cubicBezTo>
                  <a:cubicBezTo>
                    <a:pt x="1" y="138"/>
                    <a:pt x="0" y="134"/>
                    <a:pt x="0" y="130"/>
                  </a:cubicBezTo>
                  <a:cubicBezTo>
                    <a:pt x="0" y="85"/>
                    <a:pt x="0" y="85"/>
                    <a:pt x="0" y="85"/>
                  </a:cubicBezTo>
                  <a:cubicBezTo>
                    <a:pt x="63" y="85"/>
                    <a:pt x="63" y="85"/>
                    <a:pt x="63" y="85"/>
                  </a:cubicBezTo>
                  <a:cubicBezTo>
                    <a:pt x="63" y="100"/>
                    <a:pt x="63" y="100"/>
                    <a:pt x="63" y="100"/>
                  </a:cubicBezTo>
                  <a:cubicBezTo>
                    <a:pt x="63" y="102"/>
                    <a:pt x="64" y="103"/>
                    <a:pt x="65" y="104"/>
                  </a:cubicBezTo>
                  <a:cubicBezTo>
                    <a:pt x="66" y="106"/>
                    <a:pt x="68" y="106"/>
                    <a:pt x="69" y="106"/>
                  </a:cubicBezTo>
                  <a:cubicBezTo>
                    <a:pt x="100" y="106"/>
                    <a:pt x="100" y="106"/>
                    <a:pt x="100" y="106"/>
                  </a:cubicBezTo>
                  <a:cubicBezTo>
                    <a:pt x="101" y="106"/>
                    <a:pt x="103" y="106"/>
                    <a:pt x="104" y="104"/>
                  </a:cubicBezTo>
                  <a:cubicBezTo>
                    <a:pt x="105" y="103"/>
                    <a:pt x="106" y="102"/>
                    <a:pt x="106" y="100"/>
                  </a:cubicBezTo>
                  <a:cubicBezTo>
                    <a:pt x="106" y="85"/>
                    <a:pt x="106" y="85"/>
                    <a:pt x="106" y="85"/>
                  </a:cubicBezTo>
                  <a:lnTo>
                    <a:pt x="169" y="85"/>
                  </a:lnTo>
                  <a:close/>
                  <a:moveTo>
                    <a:pt x="60" y="24"/>
                  </a:moveTo>
                  <a:cubicBezTo>
                    <a:pt x="109" y="24"/>
                    <a:pt x="109" y="24"/>
                    <a:pt x="109" y="24"/>
                  </a:cubicBezTo>
                  <a:cubicBezTo>
                    <a:pt x="109" y="12"/>
                    <a:pt x="109" y="12"/>
                    <a:pt x="109" y="12"/>
                  </a:cubicBezTo>
                  <a:cubicBezTo>
                    <a:pt x="60" y="12"/>
                    <a:pt x="60" y="12"/>
                    <a:pt x="60" y="12"/>
                  </a:cubicBezTo>
                  <a:lnTo>
                    <a:pt x="60" y="24"/>
                  </a:lnTo>
                  <a:close/>
                  <a:moveTo>
                    <a:pt x="97" y="85"/>
                  </a:moveTo>
                  <a:cubicBezTo>
                    <a:pt x="97" y="97"/>
                    <a:pt x="97" y="97"/>
                    <a:pt x="97" y="97"/>
                  </a:cubicBezTo>
                  <a:cubicBezTo>
                    <a:pt x="72" y="97"/>
                    <a:pt x="72" y="97"/>
                    <a:pt x="72" y="97"/>
                  </a:cubicBezTo>
                  <a:cubicBezTo>
                    <a:pt x="72" y="85"/>
                    <a:pt x="72" y="85"/>
                    <a:pt x="72" y="85"/>
                  </a:cubicBezTo>
                  <a:lnTo>
                    <a:pt x="97" y="85"/>
                  </a:lnTo>
                  <a:close/>
                </a:path>
              </a:pathLst>
            </a:custGeom>
            <a:solidFill>
              <a:srgbClr val="D71318"/>
            </a:solidFill>
            <a:ln>
              <a:noFill/>
            </a:ln>
            <a:extLst/>
          </p:spPr>
          <p:txBody>
            <a:bodyPr wrap="square" lIns="91440" tIns="45720" rIns="91440" bIns="45720" anchor="ctr">
              <a:normAutofit fontScale="92500" lnSpcReduction="20000"/>
            </a:bodyPr>
            <a:lstStyle/>
            <a:p>
              <a:pPr algn="ctr"/>
              <a:endParaRPr/>
            </a:p>
          </p:txBody>
        </p:sp>
        <p:sp>
          <p:nvSpPr>
            <p:cNvPr id="23" name="îṣḻíḋe"/>
            <p:cNvSpPr/>
            <p:nvPr/>
          </p:nvSpPr>
          <p:spPr bwMode="auto">
            <a:xfrm>
              <a:off x="8371597" y="2008886"/>
              <a:ext cx="350104" cy="380402"/>
            </a:xfrm>
            <a:custGeom>
              <a:avLst/>
              <a:gdLst>
                <a:gd name="T0" fmla="*/ 157 w 157"/>
                <a:gd name="T1" fmla="*/ 158 h 170"/>
                <a:gd name="T2" fmla="*/ 145 w 157"/>
                <a:gd name="T3" fmla="*/ 170 h 170"/>
                <a:gd name="T4" fmla="*/ 3 w 157"/>
                <a:gd name="T5" fmla="*/ 166 h 170"/>
                <a:gd name="T6" fmla="*/ 0 w 157"/>
                <a:gd name="T7" fmla="*/ 37 h 170"/>
                <a:gd name="T8" fmla="*/ 12 w 157"/>
                <a:gd name="T9" fmla="*/ 24 h 170"/>
                <a:gd name="T10" fmla="*/ 24 w 157"/>
                <a:gd name="T11" fmla="*/ 15 h 170"/>
                <a:gd name="T12" fmla="*/ 39 w 157"/>
                <a:gd name="T13" fmla="*/ 0 h 170"/>
                <a:gd name="T14" fmla="*/ 56 w 157"/>
                <a:gd name="T15" fmla="*/ 5 h 170"/>
                <a:gd name="T16" fmla="*/ 60 w 157"/>
                <a:gd name="T17" fmla="*/ 24 h 170"/>
                <a:gd name="T18" fmla="*/ 97 w 157"/>
                <a:gd name="T19" fmla="*/ 15 h 170"/>
                <a:gd name="T20" fmla="*/ 112 w 157"/>
                <a:gd name="T21" fmla="*/ 0 h 170"/>
                <a:gd name="T22" fmla="*/ 128 w 157"/>
                <a:gd name="T23" fmla="*/ 5 h 170"/>
                <a:gd name="T24" fmla="*/ 133 w 157"/>
                <a:gd name="T25" fmla="*/ 24 h 170"/>
                <a:gd name="T26" fmla="*/ 154 w 157"/>
                <a:gd name="T27" fmla="*/ 28 h 170"/>
                <a:gd name="T28" fmla="*/ 12 w 157"/>
                <a:gd name="T29" fmla="*/ 88 h 170"/>
                <a:gd name="T30" fmla="*/ 39 w 157"/>
                <a:gd name="T31" fmla="*/ 61 h 170"/>
                <a:gd name="T32" fmla="*/ 12 w 157"/>
                <a:gd name="T33" fmla="*/ 88 h 170"/>
                <a:gd name="T34" fmla="*/ 39 w 157"/>
                <a:gd name="T35" fmla="*/ 124 h 170"/>
                <a:gd name="T36" fmla="*/ 12 w 157"/>
                <a:gd name="T37" fmla="*/ 94 h 170"/>
                <a:gd name="T38" fmla="*/ 12 w 157"/>
                <a:gd name="T39" fmla="*/ 158 h 170"/>
                <a:gd name="T40" fmla="*/ 39 w 157"/>
                <a:gd name="T41" fmla="*/ 130 h 170"/>
                <a:gd name="T42" fmla="*/ 12 w 157"/>
                <a:gd name="T43" fmla="*/ 158 h 170"/>
                <a:gd name="T44" fmla="*/ 48 w 157"/>
                <a:gd name="T45" fmla="*/ 15 h 170"/>
                <a:gd name="T46" fmla="*/ 45 w 157"/>
                <a:gd name="T47" fmla="*/ 12 h 170"/>
                <a:gd name="T48" fmla="*/ 37 w 157"/>
                <a:gd name="T49" fmla="*/ 13 h 170"/>
                <a:gd name="T50" fmla="*/ 36 w 157"/>
                <a:gd name="T51" fmla="*/ 43 h 170"/>
                <a:gd name="T52" fmla="*/ 39 w 157"/>
                <a:gd name="T53" fmla="*/ 46 h 170"/>
                <a:gd name="T54" fmla="*/ 47 w 157"/>
                <a:gd name="T55" fmla="*/ 45 h 170"/>
                <a:gd name="T56" fmla="*/ 45 w 157"/>
                <a:gd name="T57" fmla="*/ 88 h 170"/>
                <a:gd name="T58" fmla="*/ 75 w 157"/>
                <a:gd name="T59" fmla="*/ 61 h 170"/>
                <a:gd name="T60" fmla="*/ 45 w 157"/>
                <a:gd name="T61" fmla="*/ 88 h 170"/>
                <a:gd name="T62" fmla="*/ 75 w 157"/>
                <a:gd name="T63" fmla="*/ 124 h 170"/>
                <a:gd name="T64" fmla="*/ 45 w 157"/>
                <a:gd name="T65" fmla="*/ 94 h 170"/>
                <a:gd name="T66" fmla="*/ 45 w 157"/>
                <a:gd name="T67" fmla="*/ 158 h 170"/>
                <a:gd name="T68" fmla="*/ 75 w 157"/>
                <a:gd name="T69" fmla="*/ 130 h 170"/>
                <a:gd name="T70" fmla="*/ 45 w 157"/>
                <a:gd name="T71" fmla="*/ 158 h 170"/>
                <a:gd name="T72" fmla="*/ 112 w 157"/>
                <a:gd name="T73" fmla="*/ 88 h 170"/>
                <a:gd name="T74" fmla="*/ 81 w 157"/>
                <a:gd name="T75" fmla="*/ 61 h 170"/>
                <a:gd name="T76" fmla="*/ 81 w 157"/>
                <a:gd name="T77" fmla="*/ 124 h 170"/>
                <a:gd name="T78" fmla="*/ 112 w 157"/>
                <a:gd name="T79" fmla="*/ 94 h 170"/>
                <a:gd name="T80" fmla="*/ 81 w 157"/>
                <a:gd name="T81" fmla="*/ 124 h 170"/>
                <a:gd name="T82" fmla="*/ 112 w 157"/>
                <a:gd name="T83" fmla="*/ 158 h 170"/>
                <a:gd name="T84" fmla="*/ 81 w 157"/>
                <a:gd name="T85" fmla="*/ 130 h 170"/>
                <a:gd name="T86" fmla="*/ 121 w 157"/>
                <a:gd name="T87" fmla="*/ 43 h 170"/>
                <a:gd name="T88" fmla="*/ 120 w 157"/>
                <a:gd name="T89" fmla="*/ 13 h 170"/>
                <a:gd name="T90" fmla="*/ 112 w 157"/>
                <a:gd name="T91" fmla="*/ 12 h 170"/>
                <a:gd name="T92" fmla="*/ 109 w 157"/>
                <a:gd name="T93" fmla="*/ 15 h 170"/>
                <a:gd name="T94" fmla="*/ 110 w 157"/>
                <a:gd name="T95" fmla="*/ 45 h 170"/>
                <a:gd name="T96" fmla="*/ 118 w 157"/>
                <a:gd name="T97" fmla="*/ 46 h 170"/>
                <a:gd name="T98" fmla="*/ 121 w 157"/>
                <a:gd name="T99" fmla="*/ 43 h 170"/>
                <a:gd name="T100" fmla="*/ 145 w 157"/>
                <a:gd name="T101" fmla="*/ 88 h 170"/>
                <a:gd name="T102" fmla="*/ 118 w 157"/>
                <a:gd name="T103" fmla="*/ 61 h 170"/>
                <a:gd name="T104" fmla="*/ 118 w 157"/>
                <a:gd name="T105" fmla="*/ 124 h 170"/>
                <a:gd name="T106" fmla="*/ 145 w 157"/>
                <a:gd name="T107" fmla="*/ 94 h 170"/>
                <a:gd name="T108" fmla="*/ 118 w 157"/>
                <a:gd name="T109" fmla="*/ 124 h 170"/>
                <a:gd name="T110" fmla="*/ 145 w 157"/>
                <a:gd name="T111" fmla="*/ 158 h 170"/>
                <a:gd name="T112" fmla="*/ 118 w 157"/>
                <a:gd name="T113" fmla="*/ 13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7" h="170">
                  <a:moveTo>
                    <a:pt x="157" y="37"/>
                  </a:moveTo>
                  <a:cubicBezTo>
                    <a:pt x="157" y="158"/>
                    <a:pt x="157" y="158"/>
                    <a:pt x="157" y="158"/>
                  </a:cubicBezTo>
                  <a:cubicBezTo>
                    <a:pt x="157" y="161"/>
                    <a:pt x="156" y="164"/>
                    <a:pt x="154" y="166"/>
                  </a:cubicBezTo>
                  <a:cubicBezTo>
                    <a:pt x="151" y="168"/>
                    <a:pt x="148" y="170"/>
                    <a:pt x="145" y="170"/>
                  </a:cubicBezTo>
                  <a:cubicBezTo>
                    <a:pt x="12" y="170"/>
                    <a:pt x="12" y="170"/>
                    <a:pt x="12" y="170"/>
                  </a:cubicBezTo>
                  <a:cubicBezTo>
                    <a:pt x="9" y="170"/>
                    <a:pt x="6" y="168"/>
                    <a:pt x="3" y="166"/>
                  </a:cubicBezTo>
                  <a:cubicBezTo>
                    <a:pt x="1" y="164"/>
                    <a:pt x="0" y="161"/>
                    <a:pt x="0" y="158"/>
                  </a:cubicBezTo>
                  <a:cubicBezTo>
                    <a:pt x="0" y="37"/>
                    <a:pt x="0" y="37"/>
                    <a:pt x="0" y="37"/>
                  </a:cubicBezTo>
                  <a:cubicBezTo>
                    <a:pt x="0" y="33"/>
                    <a:pt x="1" y="30"/>
                    <a:pt x="3" y="28"/>
                  </a:cubicBezTo>
                  <a:cubicBezTo>
                    <a:pt x="6" y="26"/>
                    <a:pt x="9" y="24"/>
                    <a:pt x="12" y="24"/>
                  </a:cubicBezTo>
                  <a:cubicBezTo>
                    <a:pt x="24" y="24"/>
                    <a:pt x="24" y="24"/>
                    <a:pt x="24" y="24"/>
                  </a:cubicBezTo>
                  <a:cubicBezTo>
                    <a:pt x="24" y="15"/>
                    <a:pt x="24" y="15"/>
                    <a:pt x="24" y="15"/>
                  </a:cubicBezTo>
                  <a:cubicBezTo>
                    <a:pt x="24" y="11"/>
                    <a:pt x="25" y="8"/>
                    <a:pt x="28" y="5"/>
                  </a:cubicBezTo>
                  <a:cubicBezTo>
                    <a:pt x="31" y="2"/>
                    <a:pt x="35" y="0"/>
                    <a:pt x="39" y="0"/>
                  </a:cubicBezTo>
                  <a:cubicBezTo>
                    <a:pt x="45" y="0"/>
                    <a:pt x="45" y="0"/>
                    <a:pt x="45" y="0"/>
                  </a:cubicBezTo>
                  <a:cubicBezTo>
                    <a:pt x="49" y="0"/>
                    <a:pt x="53" y="2"/>
                    <a:pt x="56" y="5"/>
                  </a:cubicBezTo>
                  <a:cubicBezTo>
                    <a:pt x="59" y="8"/>
                    <a:pt x="60" y="11"/>
                    <a:pt x="60" y="15"/>
                  </a:cubicBezTo>
                  <a:cubicBezTo>
                    <a:pt x="60" y="24"/>
                    <a:pt x="60" y="24"/>
                    <a:pt x="60" y="24"/>
                  </a:cubicBezTo>
                  <a:cubicBezTo>
                    <a:pt x="97" y="24"/>
                    <a:pt x="97" y="24"/>
                    <a:pt x="97" y="24"/>
                  </a:cubicBezTo>
                  <a:cubicBezTo>
                    <a:pt x="97" y="15"/>
                    <a:pt x="97" y="15"/>
                    <a:pt x="97" y="15"/>
                  </a:cubicBezTo>
                  <a:cubicBezTo>
                    <a:pt x="97" y="11"/>
                    <a:pt x="98" y="8"/>
                    <a:pt x="101" y="5"/>
                  </a:cubicBezTo>
                  <a:cubicBezTo>
                    <a:pt x="104" y="2"/>
                    <a:pt x="108" y="0"/>
                    <a:pt x="112" y="0"/>
                  </a:cubicBezTo>
                  <a:cubicBezTo>
                    <a:pt x="118" y="0"/>
                    <a:pt x="118" y="0"/>
                    <a:pt x="118" y="0"/>
                  </a:cubicBezTo>
                  <a:cubicBezTo>
                    <a:pt x="122" y="0"/>
                    <a:pt x="125" y="2"/>
                    <a:pt x="128" y="5"/>
                  </a:cubicBezTo>
                  <a:cubicBezTo>
                    <a:pt x="131" y="8"/>
                    <a:pt x="133" y="11"/>
                    <a:pt x="133" y="15"/>
                  </a:cubicBezTo>
                  <a:cubicBezTo>
                    <a:pt x="133" y="24"/>
                    <a:pt x="133" y="24"/>
                    <a:pt x="133" y="24"/>
                  </a:cubicBezTo>
                  <a:cubicBezTo>
                    <a:pt x="145" y="24"/>
                    <a:pt x="145" y="24"/>
                    <a:pt x="145" y="24"/>
                  </a:cubicBezTo>
                  <a:cubicBezTo>
                    <a:pt x="148" y="24"/>
                    <a:pt x="151" y="26"/>
                    <a:pt x="154" y="28"/>
                  </a:cubicBezTo>
                  <a:cubicBezTo>
                    <a:pt x="156" y="30"/>
                    <a:pt x="157" y="33"/>
                    <a:pt x="157" y="37"/>
                  </a:cubicBezTo>
                  <a:close/>
                  <a:moveTo>
                    <a:pt x="12" y="88"/>
                  </a:moveTo>
                  <a:cubicBezTo>
                    <a:pt x="39" y="88"/>
                    <a:pt x="39" y="88"/>
                    <a:pt x="39" y="88"/>
                  </a:cubicBezTo>
                  <a:cubicBezTo>
                    <a:pt x="39" y="61"/>
                    <a:pt x="39" y="61"/>
                    <a:pt x="39" y="61"/>
                  </a:cubicBezTo>
                  <a:cubicBezTo>
                    <a:pt x="12" y="61"/>
                    <a:pt x="12" y="61"/>
                    <a:pt x="12" y="61"/>
                  </a:cubicBezTo>
                  <a:lnTo>
                    <a:pt x="12" y="88"/>
                  </a:lnTo>
                  <a:close/>
                  <a:moveTo>
                    <a:pt x="12" y="124"/>
                  </a:moveTo>
                  <a:cubicBezTo>
                    <a:pt x="39" y="124"/>
                    <a:pt x="39" y="124"/>
                    <a:pt x="39" y="124"/>
                  </a:cubicBezTo>
                  <a:cubicBezTo>
                    <a:pt x="39" y="94"/>
                    <a:pt x="39" y="94"/>
                    <a:pt x="39" y="94"/>
                  </a:cubicBezTo>
                  <a:cubicBezTo>
                    <a:pt x="12" y="94"/>
                    <a:pt x="12" y="94"/>
                    <a:pt x="12" y="94"/>
                  </a:cubicBezTo>
                  <a:lnTo>
                    <a:pt x="12" y="124"/>
                  </a:lnTo>
                  <a:close/>
                  <a:moveTo>
                    <a:pt x="12" y="158"/>
                  </a:moveTo>
                  <a:cubicBezTo>
                    <a:pt x="39" y="158"/>
                    <a:pt x="39" y="158"/>
                    <a:pt x="39" y="158"/>
                  </a:cubicBezTo>
                  <a:cubicBezTo>
                    <a:pt x="39" y="130"/>
                    <a:pt x="39" y="130"/>
                    <a:pt x="39" y="130"/>
                  </a:cubicBezTo>
                  <a:cubicBezTo>
                    <a:pt x="12" y="130"/>
                    <a:pt x="12" y="130"/>
                    <a:pt x="12" y="130"/>
                  </a:cubicBezTo>
                  <a:lnTo>
                    <a:pt x="12" y="158"/>
                  </a:lnTo>
                  <a:close/>
                  <a:moveTo>
                    <a:pt x="48" y="43"/>
                  </a:moveTo>
                  <a:cubicBezTo>
                    <a:pt x="48" y="15"/>
                    <a:pt x="48" y="15"/>
                    <a:pt x="48" y="15"/>
                  </a:cubicBezTo>
                  <a:cubicBezTo>
                    <a:pt x="48" y="15"/>
                    <a:pt x="48" y="14"/>
                    <a:pt x="47" y="13"/>
                  </a:cubicBezTo>
                  <a:cubicBezTo>
                    <a:pt x="47" y="13"/>
                    <a:pt x="46" y="12"/>
                    <a:pt x="45" y="12"/>
                  </a:cubicBezTo>
                  <a:cubicBezTo>
                    <a:pt x="39" y="12"/>
                    <a:pt x="39" y="12"/>
                    <a:pt x="39" y="12"/>
                  </a:cubicBezTo>
                  <a:cubicBezTo>
                    <a:pt x="38" y="12"/>
                    <a:pt x="38" y="13"/>
                    <a:pt x="37" y="13"/>
                  </a:cubicBezTo>
                  <a:cubicBezTo>
                    <a:pt x="36" y="14"/>
                    <a:pt x="36" y="15"/>
                    <a:pt x="36" y="15"/>
                  </a:cubicBezTo>
                  <a:cubicBezTo>
                    <a:pt x="36" y="43"/>
                    <a:pt x="36" y="43"/>
                    <a:pt x="36" y="43"/>
                  </a:cubicBezTo>
                  <a:cubicBezTo>
                    <a:pt x="36" y="43"/>
                    <a:pt x="36" y="44"/>
                    <a:pt x="37" y="45"/>
                  </a:cubicBezTo>
                  <a:cubicBezTo>
                    <a:pt x="38" y="45"/>
                    <a:pt x="38" y="46"/>
                    <a:pt x="39" y="46"/>
                  </a:cubicBezTo>
                  <a:cubicBezTo>
                    <a:pt x="45" y="46"/>
                    <a:pt x="45" y="46"/>
                    <a:pt x="45" y="46"/>
                  </a:cubicBezTo>
                  <a:cubicBezTo>
                    <a:pt x="46" y="46"/>
                    <a:pt x="47" y="45"/>
                    <a:pt x="47" y="45"/>
                  </a:cubicBezTo>
                  <a:cubicBezTo>
                    <a:pt x="48" y="44"/>
                    <a:pt x="48" y="43"/>
                    <a:pt x="48" y="43"/>
                  </a:cubicBezTo>
                  <a:close/>
                  <a:moveTo>
                    <a:pt x="45" y="88"/>
                  </a:moveTo>
                  <a:cubicBezTo>
                    <a:pt x="75" y="88"/>
                    <a:pt x="75" y="88"/>
                    <a:pt x="75" y="88"/>
                  </a:cubicBezTo>
                  <a:cubicBezTo>
                    <a:pt x="75" y="61"/>
                    <a:pt x="75" y="61"/>
                    <a:pt x="75" y="61"/>
                  </a:cubicBezTo>
                  <a:cubicBezTo>
                    <a:pt x="45" y="61"/>
                    <a:pt x="45" y="61"/>
                    <a:pt x="45" y="61"/>
                  </a:cubicBezTo>
                  <a:lnTo>
                    <a:pt x="45" y="88"/>
                  </a:lnTo>
                  <a:close/>
                  <a:moveTo>
                    <a:pt x="45" y="124"/>
                  </a:moveTo>
                  <a:cubicBezTo>
                    <a:pt x="75" y="124"/>
                    <a:pt x="75" y="124"/>
                    <a:pt x="75" y="124"/>
                  </a:cubicBezTo>
                  <a:cubicBezTo>
                    <a:pt x="75" y="94"/>
                    <a:pt x="75" y="94"/>
                    <a:pt x="75" y="94"/>
                  </a:cubicBezTo>
                  <a:cubicBezTo>
                    <a:pt x="45" y="94"/>
                    <a:pt x="45" y="94"/>
                    <a:pt x="45" y="94"/>
                  </a:cubicBezTo>
                  <a:lnTo>
                    <a:pt x="45" y="124"/>
                  </a:lnTo>
                  <a:close/>
                  <a:moveTo>
                    <a:pt x="45" y="158"/>
                  </a:moveTo>
                  <a:cubicBezTo>
                    <a:pt x="75" y="158"/>
                    <a:pt x="75" y="158"/>
                    <a:pt x="75" y="158"/>
                  </a:cubicBezTo>
                  <a:cubicBezTo>
                    <a:pt x="75" y="130"/>
                    <a:pt x="75" y="130"/>
                    <a:pt x="75" y="130"/>
                  </a:cubicBezTo>
                  <a:cubicBezTo>
                    <a:pt x="45" y="130"/>
                    <a:pt x="45" y="130"/>
                    <a:pt x="45" y="130"/>
                  </a:cubicBezTo>
                  <a:lnTo>
                    <a:pt x="45" y="158"/>
                  </a:lnTo>
                  <a:close/>
                  <a:moveTo>
                    <a:pt x="81" y="88"/>
                  </a:moveTo>
                  <a:cubicBezTo>
                    <a:pt x="112" y="88"/>
                    <a:pt x="112" y="88"/>
                    <a:pt x="112" y="88"/>
                  </a:cubicBezTo>
                  <a:cubicBezTo>
                    <a:pt x="112" y="61"/>
                    <a:pt x="112" y="61"/>
                    <a:pt x="112" y="61"/>
                  </a:cubicBezTo>
                  <a:cubicBezTo>
                    <a:pt x="81" y="61"/>
                    <a:pt x="81" y="61"/>
                    <a:pt x="81" y="61"/>
                  </a:cubicBezTo>
                  <a:lnTo>
                    <a:pt x="81" y="88"/>
                  </a:lnTo>
                  <a:close/>
                  <a:moveTo>
                    <a:pt x="81" y="124"/>
                  </a:moveTo>
                  <a:cubicBezTo>
                    <a:pt x="112" y="124"/>
                    <a:pt x="112" y="124"/>
                    <a:pt x="112" y="124"/>
                  </a:cubicBezTo>
                  <a:cubicBezTo>
                    <a:pt x="112" y="94"/>
                    <a:pt x="112" y="94"/>
                    <a:pt x="112" y="94"/>
                  </a:cubicBezTo>
                  <a:cubicBezTo>
                    <a:pt x="81" y="94"/>
                    <a:pt x="81" y="94"/>
                    <a:pt x="81" y="94"/>
                  </a:cubicBezTo>
                  <a:lnTo>
                    <a:pt x="81" y="124"/>
                  </a:lnTo>
                  <a:close/>
                  <a:moveTo>
                    <a:pt x="81" y="158"/>
                  </a:moveTo>
                  <a:cubicBezTo>
                    <a:pt x="112" y="158"/>
                    <a:pt x="112" y="158"/>
                    <a:pt x="112" y="158"/>
                  </a:cubicBezTo>
                  <a:cubicBezTo>
                    <a:pt x="112" y="130"/>
                    <a:pt x="112" y="130"/>
                    <a:pt x="112" y="130"/>
                  </a:cubicBezTo>
                  <a:cubicBezTo>
                    <a:pt x="81" y="130"/>
                    <a:pt x="81" y="130"/>
                    <a:pt x="81" y="130"/>
                  </a:cubicBezTo>
                  <a:lnTo>
                    <a:pt x="81" y="158"/>
                  </a:lnTo>
                  <a:close/>
                  <a:moveTo>
                    <a:pt x="121" y="43"/>
                  </a:moveTo>
                  <a:cubicBezTo>
                    <a:pt x="121" y="15"/>
                    <a:pt x="121" y="15"/>
                    <a:pt x="121" y="15"/>
                  </a:cubicBezTo>
                  <a:cubicBezTo>
                    <a:pt x="121" y="15"/>
                    <a:pt x="120" y="14"/>
                    <a:pt x="120" y="13"/>
                  </a:cubicBezTo>
                  <a:cubicBezTo>
                    <a:pt x="119" y="13"/>
                    <a:pt x="119" y="12"/>
                    <a:pt x="118" y="12"/>
                  </a:cubicBezTo>
                  <a:cubicBezTo>
                    <a:pt x="112" y="12"/>
                    <a:pt x="112" y="12"/>
                    <a:pt x="112" y="12"/>
                  </a:cubicBezTo>
                  <a:cubicBezTo>
                    <a:pt x="111" y="12"/>
                    <a:pt x="110" y="13"/>
                    <a:pt x="110" y="13"/>
                  </a:cubicBezTo>
                  <a:cubicBezTo>
                    <a:pt x="109" y="14"/>
                    <a:pt x="109" y="15"/>
                    <a:pt x="109" y="15"/>
                  </a:cubicBezTo>
                  <a:cubicBezTo>
                    <a:pt x="109" y="43"/>
                    <a:pt x="109" y="43"/>
                    <a:pt x="109" y="43"/>
                  </a:cubicBezTo>
                  <a:cubicBezTo>
                    <a:pt x="109" y="43"/>
                    <a:pt x="109" y="44"/>
                    <a:pt x="110" y="45"/>
                  </a:cubicBezTo>
                  <a:cubicBezTo>
                    <a:pt x="110" y="45"/>
                    <a:pt x="111" y="46"/>
                    <a:pt x="112" y="46"/>
                  </a:cubicBezTo>
                  <a:cubicBezTo>
                    <a:pt x="118" y="46"/>
                    <a:pt x="118" y="46"/>
                    <a:pt x="118" y="46"/>
                  </a:cubicBezTo>
                  <a:cubicBezTo>
                    <a:pt x="119" y="46"/>
                    <a:pt x="119" y="45"/>
                    <a:pt x="120" y="45"/>
                  </a:cubicBezTo>
                  <a:cubicBezTo>
                    <a:pt x="120" y="44"/>
                    <a:pt x="121" y="43"/>
                    <a:pt x="121" y="43"/>
                  </a:cubicBezTo>
                  <a:close/>
                  <a:moveTo>
                    <a:pt x="118" y="88"/>
                  </a:moveTo>
                  <a:cubicBezTo>
                    <a:pt x="145" y="88"/>
                    <a:pt x="145" y="88"/>
                    <a:pt x="145" y="88"/>
                  </a:cubicBezTo>
                  <a:cubicBezTo>
                    <a:pt x="145" y="61"/>
                    <a:pt x="145" y="61"/>
                    <a:pt x="145" y="61"/>
                  </a:cubicBezTo>
                  <a:cubicBezTo>
                    <a:pt x="118" y="61"/>
                    <a:pt x="118" y="61"/>
                    <a:pt x="118" y="61"/>
                  </a:cubicBezTo>
                  <a:lnTo>
                    <a:pt x="118" y="88"/>
                  </a:lnTo>
                  <a:close/>
                  <a:moveTo>
                    <a:pt x="118" y="124"/>
                  </a:moveTo>
                  <a:cubicBezTo>
                    <a:pt x="145" y="124"/>
                    <a:pt x="145" y="124"/>
                    <a:pt x="145" y="124"/>
                  </a:cubicBezTo>
                  <a:cubicBezTo>
                    <a:pt x="145" y="94"/>
                    <a:pt x="145" y="94"/>
                    <a:pt x="145" y="94"/>
                  </a:cubicBezTo>
                  <a:cubicBezTo>
                    <a:pt x="118" y="94"/>
                    <a:pt x="118" y="94"/>
                    <a:pt x="118" y="94"/>
                  </a:cubicBezTo>
                  <a:lnTo>
                    <a:pt x="118" y="124"/>
                  </a:lnTo>
                  <a:close/>
                  <a:moveTo>
                    <a:pt x="118" y="158"/>
                  </a:moveTo>
                  <a:cubicBezTo>
                    <a:pt x="145" y="158"/>
                    <a:pt x="145" y="158"/>
                    <a:pt x="145" y="158"/>
                  </a:cubicBezTo>
                  <a:cubicBezTo>
                    <a:pt x="145" y="130"/>
                    <a:pt x="145" y="130"/>
                    <a:pt x="145" y="130"/>
                  </a:cubicBezTo>
                  <a:cubicBezTo>
                    <a:pt x="118" y="130"/>
                    <a:pt x="118" y="130"/>
                    <a:pt x="118" y="130"/>
                  </a:cubicBezTo>
                  <a:lnTo>
                    <a:pt x="118" y="158"/>
                  </a:lnTo>
                  <a:close/>
                </a:path>
              </a:pathLst>
            </a:custGeom>
            <a:solidFill>
              <a:schemeClr val="bg1">
                <a:lumMod val="50000"/>
              </a:schemeClr>
            </a:solidFill>
            <a:ln>
              <a:noFill/>
            </a:ln>
            <a:extLst/>
          </p:spPr>
          <p:txBody>
            <a:bodyPr wrap="square" lIns="91440" tIns="45720" rIns="91440" bIns="45720" anchor="ctr">
              <a:normAutofit/>
            </a:bodyPr>
            <a:lstStyle/>
            <a:p>
              <a:pPr algn="ctr"/>
              <a:endParaRPr/>
            </a:p>
          </p:txBody>
        </p:sp>
        <p:sp>
          <p:nvSpPr>
            <p:cNvPr id="24" name="ísḻïďé"/>
            <p:cNvSpPr/>
            <p:nvPr/>
          </p:nvSpPr>
          <p:spPr bwMode="auto">
            <a:xfrm>
              <a:off x="8371597" y="4022107"/>
              <a:ext cx="407332" cy="353470"/>
            </a:xfrm>
            <a:custGeom>
              <a:avLst/>
              <a:gdLst>
                <a:gd name="T0" fmla="*/ 158 w 182"/>
                <a:gd name="T1" fmla="*/ 24 h 158"/>
                <a:gd name="T2" fmla="*/ 175 w 182"/>
                <a:gd name="T3" fmla="*/ 32 h 158"/>
                <a:gd name="T4" fmla="*/ 182 w 182"/>
                <a:gd name="T5" fmla="*/ 49 h 158"/>
                <a:gd name="T6" fmla="*/ 182 w 182"/>
                <a:gd name="T7" fmla="*/ 133 h 158"/>
                <a:gd name="T8" fmla="*/ 175 w 182"/>
                <a:gd name="T9" fmla="*/ 150 h 158"/>
                <a:gd name="T10" fmla="*/ 158 w 182"/>
                <a:gd name="T11" fmla="*/ 158 h 158"/>
                <a:gd name="T12" fmla="*/ 24 w 182"/>
                <a:gd name="T13" fmla="*/ 158 h 158"/>
                <a:gd name="T14" fmla="*/ 7 w 182"/>
                <a:gd name="T15" fmla="*/ 150 h 158"/>
                <a:gd name="T16" fmla="*/ 0 w 182"/>
                <a:gd name="T17" fmla="*/ 133 h 158"/>
                <a:gd name="T18" fmla="*/ 0 w 182"/>
                <a:gd name="T19" fmla="*/ 49 h 158"/>
                <a:gd name="T20" fmla="*/ 7 w 182"/>
                <a:gd name="T21" fmla="*/ 32 h 158"/>
                <a:gd name="T22" fmla="*/ 24 w 182"/>
                <a:gd name="T23" fmla="*/ 24 h 158"/>
                <a:gd name="T24" fmla="*/ 46 w 182"/>
                <a:gd name="T25" fmla="*/ 24 h 158"/>
                <a:gd name="T26" fmla="*/ 50 w 182"/>
                <a:gd name="T27" fmla="*/ 12 h 158"/>
                <a:gd name="T28" fmla="*/ 57 w 182"/>
                <a:gd name="T29" fmla="*/ 4 h 158"/>
                <a:gd name="T30" fmla="*/ 67 w 182"/>
                <a:gd name="T31" fmla="*/ 0 h 158"/>
                <a:gd name="T32" fmla="*/ 115 w 182"/>
                <a:gd name="T33" fmla="*/ 0 h 158"/>
                <a:gd name="T34" fmla="*/ 125 w 182"/>
                <a:gd name="T35" fmla="*/ 4 h 158"/>
                <a:gd name="T36" fmla="*/ 132 w 182"/>
                <a:gd name="T37" fmla="*/ 12 h 158"/>
                <a:gd name="T38" fmla="*/ 136 w 182"/>
                <a:gd name="T39" fmla="*/ 24 h 158"/>
                <a:gd name="T40" fmla="*/ 158 w 182"/>
                <a:gd name="T41" fmla="*/ 24 h 158"/>
                <a:gd name="T42" fmla="*/ 61 w 182"/>
                <a:gd name="T43" fmla="*/ 121 h 158"/>
                <a:gd name="T44" fmla="*/ 91 w 182"/>
                <a:gd name="T45" fmla="*/ 133 h 158"/>
                <a:gd name="T46" fmla="*/ 121 w 182"/>
                <a:gd name="T47" fmla="*/ 121 h 158"/>
                <a:gd name="T48" fmla="*/ 133 w 182"/>
                <a:gd name="T49" fmla="*/ 91 h 158"/>
                <a:gd name="T50" fmla="*/ 121 w 182"/>
                <a:gd name="T51" fmla="*/ 61 h 158"/>
                <a:gd name="T52" fmla="*/ 91 w 182"/>
                <a:gd name="T53" fmla="*/ 49 h 158"/>
                <a:gd name="T54" fmla="*/ 61 w 182"/>
                <a:gd name="T55" fmla="*/ 61 h 158"/>
                <a:gd name="T56" fmla="*/ 49 w 182"/>
                <a:gd name="T57" fmla="*/ 91 h 158"/>
                <a:gd name="T58" fmla="*/ 61 w 182"/>
                <a:gd name="T59" fmla="*/ 121 h 158"/>
                <a:gd name="T60" fmla="*/ 72 w 182"/>
                <a:gd name="T61" fmla="*/ 72 h 158"/>
                <a:gd name="T62" fmla="*/ 91 w 182"/>
                <a:gd name="T63" fmla="*/ 64 h 158"/>
                <a:gd name="T64" fmla="*/ 110 w 182"/>
                <a:gd name="T65" fmla="*/ 72 h 158"/>
                <a:gd name="T66" fmla="*/ 118 w 182"/>
                <a:gd name="T67" fmla="*/ 91 h 158"/>
                <a:gd name="T68" fmla="*/ 110 w 182"/>
                <a:gd name="T69" fmla="*/ 110 h 158"/>
                <a:gd name="T70" fmla="*/ 91 w 182"/>
                <a:gd name="T71" fmla="*/ 118 h 158"/>
                <a:gd name="T72" fmla="*/ 72 w 182"/>
                <a:gd name="T73" fmla="*/ 110 h 158"/>
                <a:gd name="T74" fmla="*/ 64 w 182"/>
                <a:gd name="T75" fmla="*/ 91 h 158"/>
                <a:gd name="T76" fmla="*/ 72 w 182"/>
                <a:gd name="T77" fmla="*/ 7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2" h="158">
                  <a:moveTo>
                    <a:pt x="158" y="24"/>
                  </a:moveTo>
                  <a:cubicBezTo>
                    <a:pt x="164" y="24"/>
                    <a:pt x="170" y="27"/>
                    <a:pt x="175" y="32"/>
                  </a:cubicBezTo>
                  <a:cubicBezTo>
                    <a:pt x="179" y="36"/>
                    <a:pt x="182" y="42"/>
                    <a:pt x="182" y="49"/>
                  </a:cubicBezTo>
                  <a:cubicBezTo>
                    <a:pt x="182" y="133"/>
                    <a:pt x="182" y="133"/>
                    <a:pt x="182" y="133"/>
                  </a:cubicBezTo>
                  <a:cubicBezTo>
                    <a:pt x="182" y="140"/>
                    <a:pt x="179" y="146"/>
                    <a:pt x="175" y="150"/>
                  </a:cubicBezTo>
                  <a:cubicBezTo>
                    <a:pt x="170" y="155"/>
                    <a:pt x="164" y="158"/>
                    <a:pt x="158" y="158"/>
                  </a:cubicBezTo>
                  <a:cubicBezTo>
                    <a:pt x="24" y="158"/>
                    <a:pt x="24" y="158"/>
                    <a:pt x="24" y="158"/>
                  </a:cubicBezTo>
                  <a:cubicBezTo>
                    <a:pt x="18" y="158"/>
                    <a:pt x="12" y="155"/>
                    <a:pt x="7" y="150"/>
                  </a:cubicBezTo>
                  <a:cubicBezTo>
                    <a:pt x="3" y="146"/>
                    <a:pt x="0" y="140"/>
                    <a:pt x="0" y="133"/>
                  </a:cubicBezTo>
                  <a:cubicBezTo>
                    <a:pt x="0" y="49"/>
                    <a:pt x="0" y="49"/>
                    <a:pt x="0" y="49"/>
                  </a:cubicBezTo>
                  <a:cubicBezTo>
                    <a:pt x="0" y="42"/>
                    <a:pt x="3" y="36"/>
                    <a:pt x="7" y="32"/>
                  </a:cubicBezTo>
                  <a:cubicBezTo>
                    <a:pt x="12" y="27"/>
                    <a:pt x="18" y="24"/>
                    <a:pt x="24" y="24"/>
                  </a:cubicBezTo>
                  <a:cubicBezTo>
                    <a:pt x="46" y="24"/>
                    <a:pt x="46" y="24"/>
                    <a:pt x="46" y="24"/>
                  </a:cubicBezTo>
                  <a:cubicBezTo>
                    <a:pt x="50" y="12"/>
                    <a:pt x="50" y="12"/>
                    <a:pt x="50" y="12"/>
                  </a:cubicBezTo>
                  <a:cubicBezTo>
                    <a:pt x="52" y="9"/>
                    <a:pt x="54" y="6"/>
                    <a:pt x="57" y="4"/>
                  </a:cubicBezTo>
                  <a:cubicBezTo>
                    <a:pt x="60" y="1"/>
                    <a:pt x="63" y="0"/>
                    <a:pt x="67" y="0"/>
                  </a:cubicBezTo>
                  <a:cubicBezTo>
                    <a:pt x="115" y="0"/>
                    <a:pt x="115" y="0"/>
                    <a:pt x="115" y="0"/>
                  </a:cubicBezTo>
                  <a:cubicBezTo>
                    <a:pt x="119" y="0"/>
                    <a:pt x="122" y="1"/>
                    <a:pt x="125" y="4"/>
                  </a:cubicBezTo>
                  <a:cubicBezTo>
                    <a:pt x="128" y="6"/>
                    <a:pt x="130" y="9"/>
                    <a:pt x="132" y="12"/>
                  </a:cubicBezTo>
                  <a:cubicBezTo>
                    <a:pt x="136" y="24"/>
                    <a:pt x="136" y="24"/>
                    <a:pt x="136" y="24"/>
                  </a:cubicBezTo>
                  <a:lnTo>
                    <a:pt x="158" y="24"/>
                  </a:lnTo>
                  <a:close/>
                  <a:moveTo>
                    <a:pt x="61" y="121"/>
                  </a:moveTo>
                  <a:cubicBezTo>
                    <a:pt x="69" y="129"/>
                    <a:pt x="79" y="133"/>
                    <a:pt x="91" y="133"/>
                  </a:cubicBezTo>
                  <a:cubicBezTo>
                    <a:pt x="103" y="133"/>
                    <a:pt x="113" y="129"/>
                    <a:pt x="121" y="121"/>
                  </a:cubicBezTo>
                  <a:cubicBezTo>
                    <a:pt x="129" y="113"/>
                    <a:pt x="133" y="103"/>
                    <a:pt x="133" y="91"/>
                  </a:cubicBezTo>
                  <a:cubicBezTo>
                    <a:pt x="133" y="79"/>
                    <a:pt x="129" y="69"/>
                    <a:pt x="121" y="61"/>
                  </a:cubicBezTo>
                  <a:cubicBezTo>
                    <a:pt x="113" y="53"/>
                    <a:pt x="103" y="49"/>
                    <a:pt x="91" y="49"/>
                  </a:cubicBezTo>
                  <a:cubicBezTo>
                    <a:pt x="79" y="49"/>
                    <a:pt x="69" y="53"/>
                    <a:pt x="61" y="61"/>
                  </a:cubicBezTo>
                  <a:cubicBezTo>
                    <a:pt x="53" y="69"/>
                    <a:pt x="49" y="79"/>
                    <a:pt x="49" y="91"/>
                  </a:cubicBezTo>
                  <a:cubicBezTo>
                    <a:pt x="49" y="103"/>
                    <a:pt x="53" y="113"/>
                    <a:pt x="61" y="121"/>
                  </a:cubicBezTo>
                  <a:close/>
                  <a:moveTo>
                    <a:pt x="72" y="72"/>
                  </a:moveTo>
                  <a:cubicBezTo>
                    <a:pt x="77" y="66"/>
                    <a:pt x="83" y="64"/>
                    <a:pt x="91" y="64"/>
                  </a:cubicBezTo>
                  <a:cubicBezTo>
                    <a:pt x="98" y="64"/>
                    <a:pt x="105" y="66"/>
                    <a:pt x="110" y="72"/>
                  </a:cubicBezTo>
                  <a:cubicBezTo>
                    <a:pt x="116" y="77"/>
                    <a:pt x="118" y="84"/>
                    <a:pt x="118" y="91"/>
                  </a:cubicBezTo>
                  <a:cubicBezTo>
                    <a:pt x="118" y="99"/>
                    <a:pt x="116" y="105"/>
                    <a:pt x="110" y="110"/>
                  </a:cubicBezTo>
                  <a:cubicBezTo>
                    <a:pt x="105" y="116"/>
                    <a:pt x="98" y="118"/>
                    <a:pt x="91" y="118"/>
                  </a:cubicBezTo>
                  <a:cubicBezTo>
                    <a:pt x="83" y="118"/>
                    <a:pt x="77" y="116"/>
                    <a:pt x="72" y="110"/>
                  </a:cubicBezTo>
                  <a:cubicBezTo>
                    <a:pt x="66" y="105"/>
                    <a:pt x="64" y="99"/>
                    <a:pt x="64" y="91"/>
                  </a:cubicBezTo>
                  <a:cubicBezTo>
                    <a:pt x="64" y="84"/>
                    <a:pt x="66" y="77"/>
                    <a:pt x="72" y="72"/>
                  </a:cubicBezTo>
                  <a:close/>
                </a:path>
              </a:pathLst>
            </a:custGeom>
            <a:solidFill>
              <a:schemeClr val="bg1">
                <a:lumMod val="50000"/>
              </a:schemeClr>
            </a:solidFill>
            <a:ln>
              <a:noFill/>
            </a:ln>
            <a:extLst/>
          </p:spPr>
          <p:txBody>
            <a:bodyPr wrap="square" lIns="91440" tIns="45720" rIns="91440" bIns="45720" anchor="ctr">
              <a:normAutofit lnSpcReduction="10000"/>
            </a:bodyPr>
            <a:lstStyle/>
            <a:p>
              <a:pPr algn="ctr"/>
              <a:endParaRPr/>
            </a:p>
          </p:txBody>
        </p:sp>
        <p:sp>
          <p:nvSpPr>
            <p:cNvPr id="25" name="îsļíḋê"/>
            <p:cNvSpPr/>
            <p:nvPr/>
          </p:nvSpPr>
          <p:spPr>
            <a:xfrm>
              <a:off x="4937398" y="2562015"/>
              <a:ext cx="2977117" cy="338554"/>
            </a:xfrm>
            <a:prstGeom prst="rect">
              <a:avLst/>
            </a:prstGeom>
          </p:spPr>
          <p:txBody>
            <a:bodyPr wrap="square" lIns="91440" tIns="45720" rIns="91440" bIns="45720">
              <a:normAutofit/>
            </a:bodyPr>
            <a:lstStyle/>
            <a:p>
              <a:r>
                <a:rPr lang="en-US" altLang="zh-CN" sz="1600" b="1" dirty="0"/>
                <a:t>Text here</a:t>
              </a:r>
              <a:endParaRPr lang="zh-CN" altLang="en-US" sz="1600" b="1" dirty="0"/>
            </a:p>
          </p:txBody>
        </p:sp>
        <p:sp>
          <p:nvSpPr>
            <p:cNvPr id="26" name="íŝlíḋè"/>
            <p:cNvSpPr/>
            <p:nvPr/>
          </p:nvSpPr>
          <p:spPr>
            <a:xfrm>
              <a:off x="4937397" y="4589068"/>
              <a:ext cx="2977117" cy="338554"/>
            </a:xfrm>
            <a:prstGeom prst="rect">
              <a:avLst/>
            </a:prstGeom>
          </p:spPr>
          <p:txBody>
            <a:bodyPr wrap="square" lIns="91440" tIns="45720" rIns="91440" bIns="45720">
              <a:normAutofit/>
            </a:bodyPr>
            <a:lstStyle/>
            <a:p>
              <a:r>
                <a:rPr lang="en-US" altLang="zh-CN" sz="1600" b="1" dirty="0"/>
                <a:t>Text here</a:t>
              </a:r>
              <a:endParaRPr lang="zh-CN" altLang="en-US" sz="1600" b="1" dirty="0"/>
            </a:p>
          </p:txBody>
        </p:sp>
        <p:sp>
          <p:nvSpPr>
            <p:cNvPr id="27" name="îśļiḑe"/>
            <p:cNvSpPr/>
            <p:nvPr/>
          </p:nvSpPr>
          <p:spPr>
            <a:xfrm>
              <a:off x="8277794" y="2562015"/>
              <a:ext cx="2977117" cy="338554"/>
            </a:xfrm>
            <a:prstGeom prst="rect">
              <a:avLst/>
            </a:prstGeom>
          </p:spPr>
          <p:txBody>
            <a:bodyPr wrap="square" lIns="91440" tIns="45720" rIns="91440" bIns="45720">
              <a:normAutofit/>
            </a:bodyPr>
            <a:lstStyle/>
            <a:p>
              <a:r>
                <a:rPr lang="en-US" altLang="zh-CN" sz="1600" b="1" dirty="0"/>
                <a:t>Text here</a:t>
              </a:r>
              <a:endParaRPr lang="zh-CN" altLang="en-US" sz="1600" b="1" dirty="0"/>
            </a:p>
          </p:txBody>
        </p:sp>
        <p:sp>
          <p:nvSpPr>
            <p:cNvPr id="28" name="ïslîḑé"/>
            <p:cNvSpPr/>
            <p:nvPr/>
          </p:nvSpPr>
          <p:spPr>
            <a:xfrm>
              <a:off x="8277793" y="4589068"/>
              <a:ext cx="2977117" cy="338554"/>
            </a:xfrm>
            <a:prstGeom prst="rect">
              <a:avLst/>
            </a:prstGeom>
          </p:spPr>
          <p:txBody>
            <a:bodyPr wrap="square" lIns="91440" tIns="45720" rIns="91440" bIns="45720">
              <a:normAutofit/>
            </a:bodyPr>
            <a:lstStyle/>
            <a:p>
              <a:r>
                <a:rPr lang="en-US" altLang="zh-CN" sz="1600" b="1" dirty="0"/>
                <a:t>Text here</a:t>
              </a:r>
              <a:endParaRPr lang="zh-CN" altLang="en-US" sz="1600" b="1" dirty="0"/>
            </a:p>
          </p:txBody>
        </p:sp>
      </p:grpSp>
      <p:sp>
        <p:nvSpPr>
          <p:cNvPr id="32"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01/</a:t>
            </a:r>
            <a:r>
              <a:rPr lang="zh-CN" altLang="en-US" dirty="0">
                <a:cs typeface="+mn-ea"/>
                <a:sym typeface="+mn-lt"/>
              </a:rPr>
              <a:t>强调版式</a:t>
            </a:r>
            <a:endParaRPr kumimoji="1" lang="zh-CN" altLang="en-US" dirty="0"/>
          </a:p>
        </p:txBody>
      </p:sp>
      <p:sp>
        <p:nvSpPr>
          <p:cNvPr id="33"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413969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493142" y="1857389"/>
            <a:ext cx="730945"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安全</a:t>
            </a:r>
            <a:r>
              <a:rPr lang="en-US" sz="1000" dirty="0" err="1">
                <a:solidFill>
                  <a:schemeClr val="tx1">
                    <a:lumMod val="50000"/>
                    <a:lumOff val="50000"/>
                  </a:schemeClr>
                </a:solidFill>
                <a:cs typeface="+mn-ea"/>
                <a:sym typeface="+mn-lt"/>
              </a:rPr>
              <a:t>服务</a:t>
            </a:r>
            <a:endParaRPr lang="en-US"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Security</a:t>
            </a:r>
          </a:p>
        </p:txBody>
      </p:sp>
      <p:sp>
        <p:nvSpPr>
          <p:cNvPr id="37" name="矩形 36"/>
          <p:cNvSpPr/>
          <p:nvPr/>
        </p:nvSpPr>
        <p:spPr>
          <a:xfrm>
            <a:off x="1738847" y="1845990"/>
            <a:ext cx="864019" cy="307777"/>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DDoS</a:t>
            </a:r>
            <a:r>
              <a:rPr lang="zh-CN" altLang="en-US" sz="1000" dirty="0">
                <a:solidFill>
                  <a:schemeClr val="tx1">
                    <a:lumMod val="50000"/>
                    <a:lumOff val="50000"/>
                  </a:schemeClr>
                </a:solidFill>
                <a:cs typeface="+mn-ea"/>
                <a:sym typeface="+mn-lt"/>
              </a:rPr>
              <a:t>高防服务</a:t>
            </a:r>
            <a:endParaRPr lang="en-US" altLang="zh-CN" sz="1000" dirty="0">
              <a:solidFill>
                <a:schemeClr val="tx1">
                  <a:lumMod val="50000"/>
                  <a:lumOff val="50000"/>
                </a:schemeClr>
              </a:solidFill>
              <a:cs typeface="+mn-ea"/>
              <a:sym typeface="+mn-lt"/>
            </a:endParaRPr>
          </a:p>
          <a:p>
            <a:pPr algn="ctr"/>
            <a:r>
              <a:rPr lang="en-US" altLang="zh-CN" sz="1000" dirty="0">
                <a:solidFill>
                  <a:schemeClr val="tx1">
                    <a:lumMod val="50000"/>
                    <a:lumOff val="50000"/>
                  </a:schemeClr>
                </a:solidFill>
                <a:cs typeface="+mn-ea"/>
                <a:sym typeface="+mn-lt"/>
              </a:rPr>
              <a:t>AAD</a:t>
            </a:r>
            <a:endParaRPr lang="en-US" sz="1000" dirty="0">
              <a:solidFill>
                <a:schemeClr val="tx1">
                  <a:lumMod val="50000"/>
                  <a:lumOff val="50000"/>
                </a:schemeClr>
              </a:solidFill>
              <a:cs typeface="+mn-ea"/>
              <a:sym typeface="+mn-lt"/>
            </a:endParaRPr>
          </a:p>
        </p:txBody>
      </p:sp>
      <p:sp>
        <p:nvSpPr>
          <p:cNvPr id="129" name="矩形 128"/>
          <p:cNvSpPr/>
          <p:nvPr/>
        </p:nvSpPr>
        <p:spPr>
          <a:xfrm>
            <a:off x="2750393" y="1845990"/>
            <a:ext cx="990398" cy="30769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Web</a:t>
            </a:r>
            <a:r>
              <a:rPr lang="zh-CN" altLang="en-US" sz="1000" dirty="0">
                <a:solidFill>
                  <a:schemeClr val="tx1">
                    <a:lumMod val="50000"/>
                    <a:lumOff val="50000"/>
                  </a:schemeClr>
                </a:solidFill>
                <a:cs typeface="+mn-ea"/>
                <a:sym typeface="+mn-lt"/>
              </a:rPr>
              <a:t>应用</a:t>
            </a:r>
            <a:endParaRPr lang="en-US" altLang="zh-CN" sz="1000" dirty="0">
              <a:solidFill>
                <a:schemeClr val="tx1">
                  <a:lumMod val="50000"/>
                  <a:lumOff val="50000"/>
                </a:schemeClr>
              </a:solidFill>
              <a:cs typeface="+mn-ea"/>
              <a:sym typeface="+mn-lt"/>
            </a:endParaRPr>
          </a:p>
          <a:p>
            <a:pPr algn="ctr"/>
            <a:r>
              <a:rPr lang="zh-CN" altLang="en-US" sz="1000" dirty="0">
                <a:solidFill>
                  <a:schemeClr val="tx1">
                    <a:lumMod val="50000"/>
                    <a:lumOff val="50000"/>
                  </a:schemeClr>
                </a:solidFill>
                <a:cs typeface="+mn-ea"/>
                <a:sym typeface="+mn-lt"/>
              </a:rPr>
              <a:t>防火墙服务 </a:t>
            </a:r>
            <a:r>
              <a:rPr lang="en-US" sz="1000" dirty="0">
                <a:solidFill>
                  <a:schemeClr val="tx1">
                    <a:lumMod val="50000"/>
                    <a:lumOff val="50000"/>
                  </a:schemeClr>
                </a:solidFill>
                <a:cs typeface="+mn-ea"/>
                <a:sym typeface="+mn-lt"/>
              </a:rPr>
              <a:t>WAF</a:t>
            </a:r>
          </a:p>
        </p:txBody>
      </p:sp>
      <p:sp>
        <p:nvSpPr>
          <p:cNvPr id="130" name="矩形 129"/>
          <p:cNvSpPr/>
          <p:nvPr/>
        </p:nvSpPr>
        <p:spPr>
          <a:xfrm>
            <a:off x="3769681" y="1845990"/>
            <a:ext cx="1053173"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Web</a:t>
            </a:r>
            <a:r>
              <a:rPr lang="zh-CN" altLang="en-US" sz="1000" dirty="0">
                <a:solidFill>
                  <a:schemeClr val="tx1">
                    <a:lumMod val="50000"/>
                    <a:lumOff val="50000"/>
                  </a:schemeClr>
                </a:solidFill>
                <a:cs typeface="+mn-ea"/>
                <a:sym typeface="+mn-lt"/>
              </a:rPr>
              <a:t>漏洞扫描服务</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WebScan</a:t>
            </a:r>
            <a:endParaRPr lang="en-US" sz="1000" dirty="0">
              <a:solidFill>
                <a:schemeClr val="tx1">
                  <a:lumMod val="50000"/>
                  <a:lumOff val="50000"/>
                </a:schemeClr>
              </a:solidFill>
              <a:cs typeface="+mn-ea"/>
              <a:sym typeface="+mn-lt"/>
            </a:endParaRPr>
          </a:p>
        </p:txBody>
      </p:sp>
      <p:sp>
        <p:nvSpPr>
          <p:cNvPr id="132" name="矩形 131"/>
          <p:cNvSpPr/>
          <p:nvPr/>
        </p:nvSpPr>
        <p:spPr>
          <a:xfrm>
            <a:off x="4919424" y="1845990"/>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企业主机安全</a:t>
            </a:r>
            <a:endParaRPr lang="en-US" altLang="zh-CN" sz="1000" dirty="0">
              <a:solidFill>
                <a:schemeClr val="tx1">
                  <a:lumMod val="50000"/>
                  <a:lumOff val="50000"/>
                </a:schemeClr>
              </a:solidFill>
              <a:cs typeface="+mn-ea"/>
              <a:sym typeface="+mn-lt"/>
            </a:endParaRPr>
          </a:p>
          <a:p>
            <a:pPr algn="ctr"/>
            <a:r>
              <a:rPr lang="zh-CN" altLang="en-US" sz="1000" dirty="0">
                <a:solidFill>
                  <a:schemeClr val="tx1">
                    <a:lumMod val="50000"/>
                    <a:lumOff val="50000"/>
                  </a:schemeClr>
                </a:solidFill>
                <a:cs typeface="+mn-ea"/>
                <a:sym typeface="+mn-lt"/>
              </a:rPr>
              <a:t>服务</a:t>
            </a:r>
            <a:r>
              <a:rPr lang="en-US" sz="1000" dirty="0">
                <a:solidFill>
                  <a:schemeClr val="tx1">
                    <a:lumMod val="50000"/>
                    <a:lumOff val="50000"/>
                  </a:schemeClr>
                </a:solidFill>
                <a:cs typeface="+mn-ea"/>
                <a:sym typeface="+mn-lt"/>
              </a:rPr>
              <a:t>HHS</a:t>
            </a:r>
          </a:p>
        </p:txBody>
      </p:sp>
      <p:cxnSp>
        <p:nvCxnSpPr>
          <p:cNvPr id="65" name="直接连接符 64"/>
          <p:cNvCxnSpPr/>
          <p:nvPr/>
        </p:nvCxnSpPr>
        <p:spPr bwMode="auto">
          <a:xfrm>
            <a:off x="1468200" y="1519337"/>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75" name="矩形 174"/>
          <p:cNvSpPr/>
          <p:nvPr/>
        </p:nvSpPr>
        <p:spPr>
          <a:xfrm>
            <a:off x="5942301" y="1845990"/>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数据加密服务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DEW</a:t>
            </a:r>
          </a:p>
        </p:txBody>
      </p:sp>
      <p:sp>
        <p:nvSpPr>
          <p:cNvPr id="176" name="矩形 175"/>
          <p:cNvSpPr/>
          <p:nvPr/>
        </p:nvSpPr>
        <p:spPr>
          <a:xfrm>
            <a:off x="6909010" y="1845990"/>
            <a:ext cx="897448"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数据库安全服务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DBSS</a:t>
            </a:r>
          </a:p>
        </p:txBody>
      </p:sp>
      <p:sp>
        <p:nvSpPr>
          <p:cNvPr id="177" name="矩形 176"/>
          <p:cNvSpPr/>
          <p:nvPr/>
        </p:nvSpPr>
        <p:spPr>
          <a:xfrm>
            <a:off x="8003926" y="1845990"/>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安全专家服务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SES(SAS)</a:t>
            </a:r>
          </a:p>
        </p:txBody>
      </p:sp>
      <p:sp>
        <p:nvSpPr>
          <p:cNvPr id="180" name="矩形 179"/>
          <p:cNvSpPr/>
          <p:nvPr/>
        </p:nvSpPr>
        <p:spPr>
          <a:xfrm>
            <a:off x="9002687" y="1845990"/>
            <a:ext cx="83334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态势感知服务 </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SA(SCS)</a:t>
            </a:r>
          </a:p>
        </p:txBody>
      </p:sp>
      <p:sp>
        <p:nvSpPr>
          <p:cNvPr id="181" name="矩形 180"/>
          <p:cNvSpPr/>
          <p:nvPr/>
        </p:nvSpPr>
        <p:spPr>
          <a:xfrm>
            <a:off x="9933941" y="1845990"/>
            <a:ext cx="1045158"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SSL</a:t>
            </a:r>
            <a:r>
              <a:rPr lang="zh-CN" altLang="en-US" sz="1000" dirty="0">
                <a:solidFill>
                  <a:schemeClr val="tx1">
                    <a:lumMod val="50000"/>
                    <a:lumOff val="50000"/>
                  </a:schemeClr>
                </a:solidFill>
                <a:cs typeface="+mn-ea"/>
                <a:sym typeface="+mn-lt"/>
              </a:rPr>
              <a:t>证书管理服务 </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SCM(SCS)</a:t>
            </a:r>
          </a:p>
        </p:txBody>
      </p:sp>
      <p:sp>
        <p:nvSpPr>
          <p:cNvPr id="183" name="矩形 182"/>
          <p:cNvSpPr/>
          <p:nvPr/>
        </p:nvSpPr>
        <p:spPr>
          <a:xfrm>
            <a:off x="11213952" y="18459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云堡垒机</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CBH</a:t>
            </a:r>
          </a:p>
        </p:txBody>
      </p:sp>
      <p:sp>
        <p:nvSpPr>
          <p:cNvPr id="5" name="Freeform 5"/>
          <p:cNvSpPr>
            <a:spLocks noEditPoints="1"/>
          </p:cNvSpPr>
          <p:nvPr/>
        </p:nvSpPr>
        <p:spPr bwMode="auto">
          <a:xfrm>
            <a:off x="687210" y="1460166"/>
            <a:ext cx="299959" cy="333288"/>
          </a:xfrm>
          <a:custGeom>
            <a:avLst/>
            <a:gdLst>
              <a:gd name="T0" fmla="*/ 80 w 153"/>
              <a:gd name="T1" fmla="*/ 37 h 168"/>
              <a:gd name="T2" fmla="*/ 77 w 153"/>
              <a:gd name="T3" fmla="*/ 36 h 168"/>
              <a:gd name="T4" fmla="*/ 73 w 153"/>
              <a:gd name="T5" fmla="*/ 37 h 168"/>
              <a:gd name="T6" fmla="*/ 33 w 153"/>
              <a:gd name="T7" fmla="*/ 61 h 168"/>
              <a:gd name="T8" fmla="*/ 46 w 153"/>
              <a:gd name="T9" fmla="*/ 107 h 168"/>
              <a:gd name="T10" fmla="*/ 77 w 153"/>
              <a:gd name="T11" fmla="*/ 132 h 168"/>
              <a:gd name="T12" fmla="*/ 77 w 153"/>
              <a:gd name="T13" fmla="*/ 132 h 168"/>
              <a:gd name="T14" fmla="*/ 107 w 153"/>
              <a:gd name="T15" fmla="*/ 107 h 168"/>
              <a:gd name="T16" fmla="*/ 120 w 153"/>
              <a:gd name="T17" fmla="*/ 61 h 168"/>
              <a:gd name="T18" fmla="*/ 115 w 153"/>
              <a:gd name="T19" fmla="*/ 66 h 168"/>
              <a:gd name="T20" fmla="*/ 77 w 153"/>
              <a:gd name="T21" fmla="*/ 128 h 168"/>
              <a:gd name="T22" fmla="*/ 76 w 153"/>
              <a:gd name="T23" fmla="*/ 128 h 168"/>
              <a:gd name="T24" fmla="*/ 38 w 153"/>
              <a:gd name="T25" fmla="*/ 66 h 168"/>
              <a:gd name="T26" fmla="*/ 39 w 153"/>
              <a:gd name="T27" fmla="*/ 58 h 168"/>
              <a:gd name="T28" fmla="*/ 77 w 153"/>
              <a:gd name="T29" fmla="*/ 41 h 168"/>
              <a:gd name="T30" fmla="*/ 77 w 153"/>
              <a:gd name="T31" fmla="*/ 41 h 168"/>
              <a:gd name="T32" fmla="*/ 77 w 153"/>
              <a:gd name="T33" fmla="*/ 41 h 168"/>
              <a:gd name="T34" fmla="*/ 116 w 153"/>
              <a:gd name="T35" fmla="*/ 61 h 168"/>
              <a:gd name="T36" fmla="*/ 145 w 153"/>
              <a:gd name="T37" fmla="*/ 31 h 168"/>
              <a:gd name="T38" fmla="*/ 77 w 153"/>
              <a:gd name="T39" fmla="*/ 0 h 168"/>
              <a:gd name="T40" fmla="*/ 77 w 153"/>
              <a:gd name="T41" fmla="*/ 0 h 168"/>
              <a:gd name="T42" fmla="*/ 8 w 153"/>
              <a:gd name="T43" fmla="*/ 31 h 168"/>
              <a:gd name="T44" fmla="*/ 1 w 153"/>
              <a:gd name="T45" fmla="*/ 53 h 168"/>
              <a:gd name="T46" fmla="*/ 73 w 153"/>
              <a:gd name="T47" fmla="*/ 167 h 168"/>
              <a:gd name="T48" fmla="*/ 77 w 153"/>
              <a:gd name="T49" fmla="*/ 168 h 168"/>
              <a:gd name="T50" fmla="*/ 81 w 153"/>
              <a:gd name="T51" fmla="*/ 167 h 168"/>
              <a:gd name="T52" fmla="*/ 152 w 153"/>
              <a:gd name="T53" fmla="*/ 53 h 168"/>
              <a:gd name="T54" fmla="*/ 145 w 153"/>
              <a:gd name="T55" fmla="*/ 31 h 168"/>
              <a:gd name="T56" fmla="*/ 123 w 153"/>
              <a:gd name="T57" fmla="*/ 119 h 168"/>
              <a:gd name="T58" fmla="*/ 77 w 153"/>
              <a:gd name="T59" fmla="*/ 160 h 168"/>
              <a:gd name="T60" fmla="*/ 30 w 153"/>
              <a:gd name="T61" fmla="*/ 119 h 168"/>
              <a:gd name="T62" fmla="*/ 9 w 153"/>
              <a:gd name="T63" fmla="*/ 43 h 168"/>
              <a:gd name="T64" fmla="*/ 75 w 153"/>
              <a:gd name="T65" fmla="*/ 8 h 168"/>
              <a:gd name="T66" fmla="*/ 77 w 153"/>
              <a:gd name="T67" fmla="*/ 8 h 168"/>
              <a:gd name="T68" fmla="*/ 78 w 153"/>
              <a:gd name="T69" fmla="*/ 8 h 168"/>
              <a:gd name="T70" fmla="*/ 145 w 153"/>
              <a:gd name="T71" fmla="*/ 4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3" h="168">
                <a:moveTo>
                  <a:pt x="116" y="54"/>
                </a:moveTo>
                <a:cubicBezTo>
                  <a:pt x="101" y="51"/>
                  <a:pt x="88" y="44"/>
                  <a:pt x="80" y="37"/>
                </a:cubicBezTo>
                <a:cubicBezTo>
                  <a:pt x="79" y="36"/>
                  <a:pt x="78" y="36"/>
                  <a:pt x="77" y="36"/>
                </a:cubicBezTo>
                <a:cubicBezTo>
                  <a:pt x="77" y="36"/>
                  <a:pt x="77" y="36"/>
                  <a:pt x="77" y="36"/>
                </a:cubicBezTo>
                <a:cubicBezTo>
                  <a:pt x="77" y="36"/>
                  <a:pt x="77" y="36"/>
                  <a:pt x="77" y="36"/>
                </a:cubicBezTo>
                <a:cubicBezTo>
                  <a:pt x="76" y="36"/>
                  <a:pt x="74" y="36"/>
                  <a:pt x="73" y="37"/>
                </a:cubicBezTo>
                <a:cubicBezTo>
                  <a:pt x="66" y="44"/>
                  <a:pt x="52" y="51"/>
                  <a:pt x="37" y="54"/>
                </a:cubicBezTo>
                <a:cubicBezTo>
                  <a:pt x="35" y="54"/>
                  <a:pt x="33" y="59"/>
                  <a:pt x="33" y="61"/>
                </a:cubicBezTo>
                <a:cubicBezTo>
                  <a:pt x="33" y="63"/>
                  <a:pt x="34" y="64"/>
                  <a:pt x="34" y="66"/>
                </a:cubicBezTo>
                <a:cubicBezTo>
                  <a:pt x="35" y="77"/>
                  <a:pt x="36" y="92"/>
                  <a:pt x="46" y="107"/>
                </a:cubicBezTo>
                <a:cubicBezTo>
                  <a:pt x="53" y="116"/>
                  <a:pt x="65" y="126"/>
                  <a:pt x="74" y="132"/>
                </a:cubicBezTo>
                <a:cubicBezTo>
                  <a:pt x="75" y="132"/>
                  <a:pt x="75" y="132"/>
                  <a:pt x="77" y="132"/>
                </a:cubicBezTo>
                <a:cubicBezTo>
                  <a:pt x="77" y="132"/>
                  <a:pt x="77" y="132"/>
                  <a:pt x="77" y="132"/>
                </a:cubicBezTo>
                <a:cubicBezTo>
                  <a:pt x="77" y="132"/>
                  <a:pt x="77" y="132"/>
                  <a:pt x="77" y="132"/>
                </a:cubicBezTo>
                <a:cubicBezTo>
                  <a:pt x="78" y="132"/>
                  <a:pt x="79" y="132"/>
                  <a:pt x="79" y="132"/>
                </a:cubicBezTo>
                <a:cubicBezTo>
                  <a:pt x="89" y="126"/>
                  <a:pt x="100" y="116"/>
                  <a:pt x="107" y="107"/>
                </a:cubicBezTo>
                <a:cubicBezTo>
                  <a:pt x="117" y="92"/>
                  <a:pt x="119" y="77"/>
                  <a:pt x="120" y="66"/>
                </a:cubicBezTo>
                <a:cubicBezTo>
                  <a:pt x="120" y="64"/>
                  <a:pt x="120" y="63"/>
                  <a:pt x="120" y="61"/>
                </a:cubicBezTo>
                <a:cubicBezTo>
                  <a:pt x="120" y="59"/>
                  <a:pt x="118" y="54"/>
                  <a:pt x="116" y="54"/>
                </a:cubicBezTo>
                <a:moveTo>
                  <a:pt x="115" y="66"/>
                </a:moveTo>
                <a:cubicBezTo>
                  <a:pt x="114" y="76"/>
                  <a:pt x="113" y="91"/>
                  <a:pt x="103" y="104"/>
                </a:cubicBezTo>
                <a:cubicBezTo>
                  <a:pt x="97" y="113"/>
                  <a:pt x="86" y="123"/>
                  <a:pt x="77" y="128"/>
                </a:cubicBezTo>
                <a:cubicBezTo>
                  <a:pt x="77" y="128"/>
                  <a:pt x="77" y="128"/>
                  <a:pt x="77" y="128"/>
                </a:cubicBezTo>
                <a:cubicBezTo>
                  <a:pt x="77" y="128"/>
                  <a:pt x="76" y="128"/>
                  <a:pt x="76" y="128"/>
                </a:cubicBezTo>
                <a:cubicBezTo>
                  <a:pt x="67" y="123"/>
                  <a:pt x="56" y="113"/>
                  <a:pt x="50" y="104"/>
                </a:cubicBezTo>
                <a:cubicBezTo>
                  <a:pt x="40" y="91"/>
                  <a:pt x="39" y="76"/>
                  <a:pt x="38" y="66"/>
                </a:cubicBezTo>
                <a:cubicBezTo>
                  <a:pt x="38" y="64"/>
                  <a:pt x="38" y="62"/>
                  <a:pt x="38" y="61"/>
                </a:cubicBezTo>
                <a:cubicBezTo>
                  <a:pt x="38" y="60"/>
                  <a:pt x="38" y="59"/>
                  <a:pt x="39" y="58"/>
                </a:cubicBezTo>
                <a:cubicBezTo>
                  <a:pt x="55" y="55"/>
                  <a:pt x="69" y="47"/>
                  <a:pt x="76" y="41"/>
                </a:cubicBezTo>
                <a:cubicBezTo>
                  <a:pt x="76" y="41"/>
                  <a:pt x="76" y="41"/>
                  <a:pt x="77" y="41"/>
                </a:cubicBezTo>
                <a:cubicBezTo>
                  <a:pt x="77" y="41"/>
                  <a:pt x="77" y="41"/>
                  <a:pt x="77" y="41"/>
                </a:cubicBezTo>
                <a:cubicBezTo>
                  <a:pt x="77" y="41"/>
                  <a:pt x="77" y="41"/>
                  <a:pt x="77" y="41"/>
                </a:cubicBezTo>
                <a:cubicBezTo>
                  <a:pt x="77" y="41"/>
                  <a:pt x="77" y="41"/>
                  <a:pt x="77" y="41"/>
                </a:cubicBezTo>
                <a:cubicBezTo>
                  <a:pt x="77" y="41"/>
                  <a:pt x="77" y="41"/>
                  <a:pt x="77" y="41"/>
                </a:cubicBezTo>
                <a:cubicBezTo>
                  <a:pt x="84" y="47"/>
                  <a:pt x="98" y="55"/>
                  <a:pt x="114" y="58"/>
                </a:cubicBezTo>
                <a:cubicBezTo>
                  <a:pt x="115" y="59"/>
                  <a:pt x="115" y="60"/>
                  <a:pt x="116" y="61"/>
                </a:cubicBezTo>
                <a:cubicBezTo>
                  <a:pt x="115" y="62"/>
                  <a:pt x="115" y="64"/>
                  <a:pt x="115" y="66"/>
                </a:cubicBezTo>
                <a:moveTo>
                  <a:pt x="145" y="31"/>
                </a:moveTo>
                <a:cubicBezTo>
                  <a:pt x="120" y="26"/>
                  <a:pt x="96" y="13"/>
                  <a:pt x="83" y="2"/>
                </a:cubicBezTo>
                <a:cubicBezTo>
                  <a:pt x="81" y="1"/>
                  <a:pt x="78" y="0"/>
                  <a:pt x="77" y="0"/>
                </a:cubicBezTo>
                <a:cubicBezTo>
                  <a:pt x="77" y="0"/>
                  <a:pt x="77" y="0"/>
                  <a:pt x="77" y="0"/>
                </a:cubicBezTo>
                <a:cubicBezTo>
                  <a:pt x="77" y="0"/>
                  <a:pt x="77" y="0"/>
                  <a:pt x="77" y="0"/>
                </a:cubicBezTo>
                <a:cubicBezTo>
                  <a:pt x="75" y="0"/>
                  <a:pt x="72" y="1"/>
                  <a:pt x="70" y="2"/>
                </a:cubicBezTo>
                <a:cubicBezTo>
                  <a:pt x="58" y="13"/>
                  <a:pt x="34" y="26"/>
                  <a:pt x="8" y="31"/>
                </a:cubicBezTo>
                <a:cubicBezTo>
                  <a:pt x="4" y="32"/>
                  <a:pt x="0" y="40"/>
                  <a:pt x="1" y="44"/>
                </a:cubicBezTo>
                <a:cubicBezTo>
                  <a:pt x="1" y="46"/>
                  <a:pt x="1" y="49"/>
                  <a:pt x="1" y="53"/>
                </a:cubicBezTo>
                <a:cubicBezTo>
                  <a:pt x="3" y="71"/>
                  <a:pt x="5" y="99"/>
                  <a:pt x="23" y="123"/>
                </a:cubicBezTo>
                <a:cubicBezTo>
                  <a:pt x="36" y="140"/>
                  <a:pt x="56" y="158"/>
                  <a:pt x="73" y="167"/>
                </a:cubicBezTo>
                <a:cubicBezTo>
                  <a:pt x="73" y="168"/>
                  <a:pt x="74" y="168"/>
                  <a:pt x="77" y="168"/>
                </a:cubicBezTo>
                <a:cubicBezTo>
                  <a:pt x="77" y="168"/>
                  <a:pt x="77" y="168"/>
                  <a:pt x="77" y="168"/>
                </a:cubicBezTo>
                <a:cubicBezTo>
                  <a:pt x="77" y="168"/>
                  <a:pt x="77" y="168"/>
                  <a:pt x="77" y="168"/>
                </a:cubicBezTo>
                <a:cubicBezTo>
                  <a:pt x="79" y="168"/>
                  <a:pt x="80" y="168"/>
                  <a:pt x="81" y="167"/>
                </a:cubicBezTo>
                <a:cubicBezTo>
                  <a:pt x="97" y="158"/>
                  <a:pt x="118" y="140"/>
                  <a:pt x="130" y="123"/>
                </a:cubicBezTo>
                <a:cubicBezTo>
                  <a:pt x="148" y="99"/>
                  <a:pt x="150" y="71"/>
                  <a:pt x="152" y="53"/>
                </a:cubicBezTo>
                <a:cubicBezTo>
                  <a:pt x="152" y="49"/>
                  <a:pt x="152" y="46"/>
                  <a:pt x="153" y="44"/>
                </a:cubicBezTo>
                <a:cubicBezTo>
                  <a:pt x="153" y="40"/>
                  <a:pt x="149" y="32"/>
                  <a:pt x="145" y="31"/>
                </a:cubicBezTo>
                <a:moveTo>
                  <a:pt x="144" y="52"/>
                </a:moveTo>
                <a:cubicBezTo>
                  <a:pt x="142" y="69"/>
                  <a:pt x="140" y="96"/>
                  <a:pt x="123" y="119"/>
                </a:cubicBezTo>
                <a:cubicBezTo>
                  <a:pt x="112" y="134"/>
                  <a:pt x="93" y="151"/>
                  <a:pt x="77" y="160"/>
                </a:cubicBezTo>
                <a:cubicBezTo>
                  <a:pt x="77" y="160"/>
                  <a:pt x="77" y="160"/>
                  <a:pt x="77" y="160"/>
                </a:cubicBezTo>
                <a:cubicBezTo>
                  <a:pt x="76" y="160"/>
                  <a:pt x="76" y="160"/>
                  <a:pt x="76" y="160"/>
                </a:cubicBezTo>
                <a:cubicBezTo>
                  <a:pt x="60" y="151"/>
                  <a:pt x="41" y="134"/>
                  <a:pt x="30" y="119"/>
                </a:cubicBezTo>
                <a:cubicBezTo>
                  <a:pt x="13" y="96"/>
                  <a:pt x="11" y="69"/>
                  <a:pt x="9" y="52"/>
                </a:cubicBezTo>
                <a:cubicBezTo>
                  <a:pt x="9" y="49"/>
                  <a:pt x="9" y="46"/>
                  <a:pt x="9" y="43"/>
                </a:cubicBezTo>
                <a:cubicBezTo>
                  <a:pt x="9" y="42"/>
                  <a:pt x="10" y="40"/>
                  <a:pt x="10" y="39"/>
                </a:cubicBezTo>
                <a:cubicBezTo>
                  <a:pt x="39" y="33"/>
                  <a:pt x="63" y="19"/>
                  <a:pt x="75" y="8"/>
                </a:cubicBezTo>
                <a:cubicBezTo>
                  <a:pt x="75" y="8"/>
                  <a:pt x="76" y="8"/>
                  <a:pt x="77" y="8"/>
                </a:cubicBezTo>
                <a:cubicBezTo>
                  <a:pt x="77" y="8"/>
                  <a:pt x="77" y="8"/>
                  <a:pt x="77" y="8"/>
                </a:cubicBezTo>
                <a:cubicBezTo>
                  <a:pt x="77" y="8"/>
                  <a:pt x="77" y="8"/>
                  <a:pt x="77" y="8"/>
                </a:cubicBezTo>
                <a:cubicBezTo>
                  <a:pt x="77" y="8"/>
                  <a:pt x="78" y="8"/>
                  <a:pt x="78" y="8"/>
                </a:cubicBezTo>
                <a:cubicBezTo>
                  <a:pt x="90" y="19"/>
                  <a:pt x="114" y="33"/>
                  <a:pt x="143" y="39"/>
                </a:cubicBezTo>
                <a:cubicBezTo>
                  <a:pt x="144" y="40"/>
                  <a:pt x="145" y="42"/>
                  <a:pt x="145" y="43"/>
                </a:cubicBezTo>
                <a:cubicBezTo>
                  <a:pt x="144" y="46"/>
                  <a:pt x="144" y="49"/>
                  <a:pt x="144" y="52"/>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6" name="Freeform 6"/>
          <p:cNvSpPr>
            <a:spLocks noEditPoints="1"/>
          </p:cNvSpPr>
          <p:nvPr/>
        </p:nvSpPr>
        <p:spPr bwMode="auto">
          <a:xfrm>
            <a:off x="1999730" y="1449057"/>
            <a:ext cx="315830" cy="350747"/>
          </a:xfrm>
          <a:custGeom>
            <a:avLst/>
            <a:gdLst>
              <a:gd name="T0" fmla="*/ 152 w 161"/>
              <a:gd name="T1" fmla="*/ 34 h 176"/>
              <a:gd name="T2" fmla="*/ 118 w 161"/>
              <a:gd name="T3" fmla="*/ 22 h 176"/>
              <a:gd name="T4" fmla="*/ 89 w 161"/>
              <a:gd name="T5" fmla="*/ 3 h 176"/>
              <a:gd name="T6" fmla="*/ 81 w 161"/>
              <a:gd name="T7" fmla="*/ 0 h 176"/>
              <a:gd name="T8" fmla="*/ 80 w 161"/>
              <a:gd name="T9" fmla="*/ 0 h 176"/>
              <a:gd name="T10" fmla="*/ 80 w 161"/>
              <a:gd name="T11" fmla="*/ 0 h 176"/>
              <a:gd name="T12" fmla="*/ 72 w 161"/>
              <a:gd name="T13" fmla="*/ 3 h 176"/>
              <a:gd name="T14" fmla="*/ 43 w 161"/>
              <a:gd name="T15" fmla="*/ 22 h 176"/>
              <a:gd name="T16" fmla="*/ 9 w 161"/>
              <a:gd name="T17" fmla="*/ 34 h 176"/>
              <a:gd name="T18" fmla="*/ 1 w 161"/>
              <a:gd name="T19" fmla="*/ 47 h 176"/>
              <a:gd name="T20" fmla="*/ 17 w 161"/>
              <a:gd name="T21" fmla="*/ 122 h 176"/>
              <a:gd name="T22" fmla="*/ 74 w 161"/>
              <a:gd name="T23" fmla="*/ 175 h 176"/>
              <a:gd name="T24" fmla="*/ 80 w 161"/>
              <a:gd name="T25" fmla="*/ 176 h 176"/>
              <a:gd name="T26" fmla="*/ 87 w 161"/>
              <a:gd name="T27" fmla="*/ 175 h 176"/>
              <a:gd name="T28" fmla="*/ 144 w 161"/>
              <a:gd name="T29" fmla="*/ 122 h 176"/>
              <a:gd name="T30" fmla="*/ 160 w 161"/>
              <a:gd name="T31" fmla="*/ 47 h 176"/>
              <a:gd name="T32" fmla="*/ 152 w 161"/>
              <a:gd name="T33" fmla="*/ 34 h 176"/>
              <a:gd name="T34" fmla="*/ 136 w 161"/>
              <a:gd name="T35" fmla="*/ 119 h 176"/>
              <a:gd name="T36" fmla="*/ 83 w 161"/>
              <a:gd name="T37" fmla="*/ 168 h 176"/>
              <a:gd name="T38" fmla="*/ 80 w 161"/>
              <a:gd name="T39" fmla="*/ 168 h 176"/>
              <a:gd name="T40" fmla="*/ 78 w 161"/>
              <a:gd name="T41" fmla="*/ 168 h 176"/>
              <a:gd name="T42" fmla="*/ 24 w 161"/>
              <a:gd name="T43" fmla="*/ 119 h 176"/>
              <a:gd name="T44" fmla="*/ 8 w 161"/>
              <a:gd name="T45" fmla="*/ 46 h 176"/>
              <a:gd name="T46" fmla="*/ 12 w 161"/>
              <a:gd name="T47" fmla="*/ 42 h 176"/>
              <a:gd name="T48" fmla="*/ 15 w 161"/>
              <a:gd name="T49" fmla="*/ 41 h 176"/>
              <a:gd name="T50" fmla="*/ 46 w 161"/>
              <a:gd name="T51" fmla="*/ 29 h 176"/>
              <a:gd name="T52" fmla="*/ 74 w 161"/>
              <a:gd name="T53" fmla="*/ 11 h 176"/>
              <a:gd name="T54" fmla="*/ 77 w 161"/>
              <a:gd name="T55" fmla="*/ 9 h 176"/>
              <a:gd name="T56" fmla="*/ 80 w 161"/>
              <a:gd name="T57" fmla="*/ 8 h 176"/>
              <a:gd name="T58" fmla="*/ 80 w 161"/>
              <a:gd name="T59" fmla="*/ 8 h 176"/>
              <a:gd name="T60" fmla="*/ 81 w 161"/>
              <a:gd name="T61" fmla="*/ 8 h 176"/>
              <a:gd name="T62" fmla="*/ 81 w 161"/>
              <a:gd name="T63" fmla="*/ 8 h 176"/>
              <a:gd name="T64" fmla="*/ 84 w 161"/>
              <a:gd name="T65" fmla="*/ 9 h 176"/>
              <a:gd name="T66" fmla="*/ 86 w 161"/>
              <a:gd name="T67" fmla="*/ 11 h 176"/>
              <a:gd name="T68" fmla="*/ 115 w 161"/>
              <a:gd name="T69" fmla="*/ 29 h 176"/>
              <a:gd name="T70" fmla="*/ 146 w 161"/>
              <a:gd name="T71" fmla="*/ 41 h 176"/>
              <a:gd name="T72" fmla="*/ 149 w 161"/>
              <a:gd name="T73" fmla="*/ 42 h 176"/>
              <a:gd name="T74" fmla="*/ 152 w 161"/>
              <a:gd name="T75" fmla="*/ 46 h 176"/>
              <a:gd name="T76" fmla="*/ 136 w 161"/>
              <a:gd name="T77" fmla="*/ 119 h 176"/>
              <a:gd name="T78" fmla="*/ 80 w 161"/>
              <a:gd name="T79" fmla="*/ 144 h 176"/>
              <a:gd name="T80" fmla="*/ 130 w 161"/>
              <a:gd name="T81" fmla="*/ 56 h 176"/>
              <a:gd name="T82" fmla="*/ 30 w 161"/>
              <a:gd name="T83" fmla="*/ 56 h 176"/>
              <a:gd name="T84" fmla="*/ 80 w 161"/>
              <a:gd name="T85" fmla="*/ 144 h 176"/>
              <a:gd name="T86" fmla="*/ 80 w 161"/>
              <a:gd name="T87" fmla="*/ 136 h 176"/>
              <a:gd name="T88" fmla="*/ 37 w 161"/>
              <a:gd name="T89" fmla="*/ 60 h 176"/>
              <a:gd name="T90" fmla="*/ 124 w 161"/>
              <a:gd name="T91" fmla="*/ 60 h 176"/>
              <a:gd name="T92" fmla="*/ 80 w 161"/>
              <a:gd name="T93" fmla="*/ 1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1" h="176">
                <a:moveTo>
                  <a:pt x="152" y="34"/>
                </a:moveTo>
                <a:cubicBezTo>
                  <a:pt x="143" y="31"/>
                  <a:pt x="127" y="26"/>
                  <a:pt x="118" y="22"/>
                </a:cubicBezTo>
                <a:cubicBezTo>
                  <a:pt x="102" y="13"/>
                  <a:pt x="95" y="8"/>
                  <a:pt x="89" y="3"/>
                </a:cubicBezTo>
                <a:cubicBezTo>
                  <a:pt x="87" y="1"/>
                  <a:pt x="84" y="0"/>
                  <a:pt x="81" y="0"/>
                </a:cubicBezTo>
                <a:cubicBezTo>
                  <a:pt x="81" y="0"/>
                  <a:pt x="80" y="0"/>
                  <a:pt x="80" y="0"/>
                </a:cubicBezTo>
                <a:cubicBezTo>
                  <a:pt x="80" y="0"/>
                  <a:pt x="80" y="0"/>
                  <a:pt x="80" y="0"/>
                </a:cubicBezTo>
                <a:cubicBezTo>
                  <a:pt x="77" y="0"/>
                  <a:pt x="74" y="1"/>
                  <a:pt x="72" y="3"/>
                </a:cubicBezTo>
                <a:cubicBezTo>
                  <a:pt x="66" y="8"/>
                  <a:pt x="59" y="13"/>
                  <a:pt x="43" y="22"/>
                </a:cubicBezTo>
                <a:cubicBezTo>
                  <a:pt x="34" y="26"/>
                  <a:pt x="18" y="31"/>
                  <a:pt x="9" y="34"/>
                </a:cubicBezTo>
                <a:cubicBezTo>
                  <a:pt x="4" y="36"/>
                  <a:pt x="0" y="41"/>
                  <a:pt x="1" y="47"/>
                </a:cubicBezTo>
                <a:cubicBezTo>
                  <a:pt x="2" y="65"/>
                  <a:pt x="6" y="100"/>
                  <a:pt x="17" y="122"/>
                </a:cubicBezTo>
                <a:cubicBezTo>
                  <a:pt x="30" y="147"/>
                  <a:pt x="62" y="167"/>
                  <a:pt x="74" y="175"/>
                </a:cubicBezTo>
                <a:cubicBezTo>
                  <a:pt x="76" y="176"/>
                  <a:pt x="78" y="176"/>
                  <a:pt x="80" y="176"/>
                </a:cubicBezTo>
                <a:cubicBezTo>
                  <a:pt x="83" y="176"/>
                  <a:pt x="85" y="176"/>
                  <a:pt x="87" y="175"/>
                </a:cubicBezTo>
                <a:cubicBezTo>
                  <a:pt x="99" y="167"/>
                  <a:pt x="131" y="147"/>
                  <a:pt x="144" y="122"/>
                </a:cubicBezTo>
                <a:cubicBezTo>
                  <a:pt x="155" y="100"/>
                  <a:pt x="159" y="65"/>
                  <a:pt x="160" y="47"/>
                </a:cubicBezTo>
                <a:cubicBezTo>
                  <a:pt x="161" y="41"/>
                  <a:pt x="157" y="36"/>
                  <a:pt x="152" y="34"/>
                </a:cubicBezTo>
                <a:moveTo>
                  <a:pt x="136" y="119"/>
                </a:moveTo>
                <a:cubicBezTo>
                  <a:pt x="128" y="134"/>
                  <a:pt x="110" y="151"/>
                  <a:pt x="83" y="168"/>
                </a:cubicBezTo>
                <a:cubicBezTo>
                  <a:pt x="82" y="168"/>
                  <a:pt x="81" y="168"/>
                  <a:pt x="80" y="168"/>
                </a:cubicBezTo>
                <a:cubicBezTo>
                  <a:pt x="80" y="168"/>
                  <a:pt x="79" y="168"/>
                  <a:pt x="78" y="168"/>
                </a:cubicBezTo>
                <a:cubicBezTo>
                  <a:pt x="51" y="151"/>
                  <a:pt x="32" y="134"/>
                  <a:pt x="24" y="119"/>
                </a:cubicBezTo>
                <a:cubicBezTo>
                  <a:pt x="13" y="96"/>
                  <a:pt x="9" y="58"/>
                  <a:pt x="8" y="46"/>
                </a:cubicBezTo>
                <a:cubicBezTo>
                  <a:pt x="8" y="43"/>
                  <a:pt x="11" y="42"/>
                  <a:pt x="12" y="42"/>
                </a:cubicBezTo>
                <a:cubicBezTo>
                  <a:pt x="15" y="41"/>
                  <a:pt x="15" y="41"/>
                  <a:pt x="15" y="41"/>
                </a:cubicBezTo>
                <a:cubicBezTo>
                  <a:pt x="24" y="38"/>
                  <a:pt x="38" y="33"/>
                  <a:pt x="46" y="29"/>
                </a:cubicBezTo>
                <a:cubicBezTo>
                  <a:pt x="61" y="21"/>
                  <a:pt x="69" y="16"/>
                  <a:pt x="74" y="11"/>
                </a:cubicBezTo>
                <a:cubicBezTo>
                  <a:pt x="75" y="10"/>
                  <a:pt x="76" y="10"/>
                  <a:pt x="77" y="9"/>
                </a:cubicBezTo>
                <a:cubicBezTo>
                  <a:pt x="77" y="9"/>
                  <a:pt x="79" y="8"/>
                  <a:pt x="80" y="8"/>
                </a:cubicBezTo>
                <a:cubicBezTo>
                  <a:pt x="80" y="8"/>
                  <a:pt x="80" y="8"/>
                  <a:pt x="80" y="8"/>
                </a:cubicBezTo>
                <a:cubicBezTo>
                  <a:pt x="81" y="8"/>
                  <a:pt x="81" y="8"/>
                  <a:pt x="81" y="8"/>
                </a:cubicBezTo>
                <a:cubicBezTo>
                  <a:pt x="81" y="8"/>
                  <a:pt x="81" y="8"/>
                  <a:pt x="81" y="8"/>
                </a:cubicBezTo>
                <a:cubicBezTo>
                  <a:pt x="82" y="8"/>
                  <a:pt x="84" y="9"/>
                  <a:pt x="84" y="9"/>
                </a:cubicBezTo>
                <a:cubicBezTo>
                  <a:pt x="85" y="10"/>
                  <a:pt x="86" y="10"/>
                  <a:pt x="86" y="11"/>
                </a:cubicBezTo>
                <a:cubicBezTo>
                  <a:pt x="92" y="16"/>
                  <a:pt x="99" y="21"/>
                  <a:pt x="115" y="29"/>
                </a:cubicBezTo>
                <a:cubicBezTo>
                  <a:pt x="123" y="33"/>
                  <a:pt x="137" y="38"/>
                  <a:pt x="146" y="41"/>
                </a:cubicBezTo>
                <a:cubicBezTo>
                  <a:pt x="149" y="42"/>
                  <a:pt x="149" y="42"/>
                  <a:pt x="149" y="42"/>
                </a:cubicBezTo>
                <a:cubicBezTo>
                  <a:pt x="150" y="42"/>
                  <a:pt x="153" y="43"/>
                  <a:pt x="152" y="46"/>
                </a:cubicBezTo>
                <a:cubicBezTo>
                  <a:pt x="152" y="58"/>
                  <a:pt x="148" y="96"/>
                  <a:pt x="136" y="119"/>
                </a:cubicBezTo>
                <a:moveTo>
                  <a:pt x="80" y="144"/>
                </a:moveTo>
                <a:cubicBezTo>
                  <a:pt x="130" y="56"/>
                  <a:pt x="130" y="56"/>
                  <a:pt x="130" y="56"/>
                </a:cubicBezTo>
                <a:cubicBezTo>
                  <a:pt x="30" y="56"/>
                  <a:pt x="30" y="56"/>
                  <a:pt x="30" y="56"/>
                </a:cubicBezTo>
                <a:lnTo>
                  <a:pt x="80" y="144"/>
                </a:lnTo>
                <a:close/>
                <a:moveTo>
                  <a:pt x="80" y="136"/>
                </a:moveTo>
                <a:cubicBezTo>
                  <a:pt x="37" y="60"/>
                  <a:pt x="37" y="60"/>
                  <a:pt x="37" y="60"/>
                </a:cubicBezTo>
                <a:cubicBezTo>
                  <a:pt x="124" y="60"/>
                  <a:pt x="124" y="60"/>
                  <a:pt x="124" y="60"/>
                </a:cubicBezTo>
                <a:lnTo>
                  <a:pt x="80" y="136"/>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 name="Freeform 7"/>
          <p:cNvSpPr>
            <a:spLocks noEditPoints="1"/>
          </p:cNvSpPr>
          <p:nvPr/>
        </p:nvSpPr>
        <p:spPr bwMode="auto">
          <a:xfrm>
            <a:off x="3036098" y="1449057"/>
            <a:ext cx="317417" cy="350747"/>
          </a:xfrm>
          <a:custGeom>
            <a:avLst/>
            <a:gdLst>
              <a:gd name="T0" fmla="*/ 85 w 161"/>
              <a:gd name="T1" fmla="*/ 42 h 176"/>
              <a:gd name="T2" fmla="*/ 78 w 161"/>
              <a:gd name="T3" fmla="*/ 42 h 176"/>
              <a:gd name="T4" fmla="*/ 39 w 161"/>
              <a:gd name="T5" fmla="*/ 65 h 176"/>
              <a:gd name="T6" fmla="*/ 52 w 161"/>
              <a:gd name="T7" fmla="*/ 110 h 176"/>
              <a:gd name="T8" fmla="*/ 82 w 161"/>
              <a:gd name="T9" fmla="*/ 134 h 176"/>
              <a:gd name="T10" fmla="*/ 111 w 161"/>
              <a:gd name="T11" fmla="*/ 110 h 176"/>
              <a:gd name="T12" fmla="*/ 124 w 161"/>
              <a:gd name="T13" fmla="*/ 65 h 176"/>
              <a:gd name="T14" fmla="*/ 43 w 161"/>
              <a:gd name="T15" fmla="*/ 65 h 176"/>
              <a:gd name="T16" fmla="*/ 67 w 161"/>
              <a:gd name="T17" fmla="*/ 55 h 176"/>
              <a:gd name="T18" fmla="*/ 44 w 161"/>
              <a:gd name="T19" fmla="*/ 69 h 176"/>
              <a:gd name="T20" fmla="*/ 44 w 161"/>
              <a:gd name="T21" fmla="*/ 74 h 176"/>
              <a:gd name="T22" fmla="*/ 99 w 161"/>
              <a:gd name="T23" fmla="*/ 102 h 176"/>
              <a:gd name="T24" fmla="*/ 44 w 161"/>
              <a:gd name="T25" fmla="*/ 74 h 176"/>
              <a:gd name="T26" fmla="*/ 56 w 161"/>
              <a:gd name="T27" fmla="*/ 107 h 176"/>
              <a:gd name="T28" fmla="*/ 67 w 161"/>
              <a:gd name="T29" fmla="*/ 106 h 176"/>
              <a:gd name="T30" fmla="*/ 107 w 161"/>
              <a:gd name="T31" fmla="*/ 107 h 176"/>
              <a:gd name="T32" fmla="*/ 82 w 161"/>
              <a:gd name="T33" fmla="*/ 130 h 176"/>
              <a:gd name="T34" fmla="*/ 71 w 161"/>
              <a:gd name="T35" fmla="*/ 123 h 176"/>
              <a:gd name="T36" fmla="*/ 108 w 161"/>
              <a:gd name="T37" fmla="*/ 106 h 176"/>
              <a:gd name="T38" fmla="*/ 111 w 161"/>
              <a:gd name="T39" fmla="*/ 102 h 176"/>
              <a:gd name="T40" fmla="*/ 103 w 161"/>
              <a:gd name="T41" fmla="*/ 74 h 176"/>
              <a:gd name="T42" fmla="*/ 111 w 161"/>
              <a:gd name="T43" fmla="*/ 102 h 176"/>
              <a:gd name="T44" fmla="*/ 71 w 161"/>
              <a:gd name="T45" fmla="*/ 69 h 176"/>
              <a:gd name="T46" fmla="*/ 71 w 161"/>
              <a:gd name="T47" fmla="*/ 52 h 176"/>
              <a:gd name="T48" fmla="*/ 82 w 161"/>
              <a:gd name="T49" fmla="*/ 45 h 176"/>
              <a:gd name="T50" fmla="*/ 119 w 161"/>
              <a:gd name="T51" fmla="*/ 63 h 176"/>
              <a:gd name="T52" fmla="*/ 119 w 161"/>
              <a:gd name="T53" fmla="*/ 69 h 176"/>
              <a:gd name="T54" fmla="*/ 118 w 161"/>
              <a:gd name="T55" fmla="*/ 22 h 176"/>
              <a:gd name="T56" fmla="*/ 81 w 161"/>
              <a:gd name="T57" fmla="*/ 0 h 176"/>
              <a:gd name="T58" fmla="*/ 80 w 161"/>
              <a:gd name="T59" fmla="*/ 0 h 176"/>
              <a:gd name="T60" fmla="*/ 43 w 161"/>
              <a:gd name="T61" fmla="*/ 22 h 176"/>
              <a:gd name="T62" fmla="*/ 1 w 161"/>
              <a:gd name="T63" fmla="*/ 47 h 176"/>
              <a:gd name="T64" fmla="*/ 74 w 161"/>
              <a:gd name="T65" fmla="*/ 175 h 176"/>
              <a:gd name="T66" fmla="*/ 87 w 161"/>
              <a:gd name="T67" fmla="*/ 175 h 176"/>
              <a:gd name="T68" fmla="*/ 160 w 161"/>
              <a:gd name="T69" fmla="*/ 47 h 176"/>
              <a:gd name="T70" fmla="*/ 136 w 161"/>
              <a:gd name="T71" fmla="*/ 119 h 176"/>
              <a:gd name="T72" fmla="*/ 80 w 161"/>
              <a:gd name="T73" fmla="*/ 168 h 176"/>
              <a:gd name="T74" fmla="*/ 24 w 161"/>
              <a:gd name="T75" fmla="*/ 119 h 176"/>
              <a:gd name="T76" fmla="*/ 12 w 161"/>
              <a:gd name="T77" fmla="*/ 42 h 176"/>
              <a:gd name="T78" fmla="*/ 46 w 161"/>
              <a:gd name="T79" fmla="*/ 29 h 176"/>
              <a:gd name="T80" fmla="*/ 77 w 161"/>
              <a:gd name="T81" fmla="*/ 9 h 176"/>
              <a:gd name="T82" fmla="*/ 80 w 161"/>
              <a:gd name="T83" fmla="*/ 8 h 176"/>
              <a:gd name="T84" fmla="*/ 81 w 161"/>
              <a:gd name="T85" fmla="*/ 8 h 176"/>
              <a:gd name="T86" fmla="*/ 86 w 161"/>
              <a:gd name="T87" fmla="*/ 11 h 176"/>
              <a:gd name="T88" fmla="*/ 146 w 161"/>
              <a:gd name="T89" fmla="*/ 41 h 176"/>
              <a:gd name="T90" fmla="*/ 152 w 161"/>
              <a:gd name="T91" fmla="*/ 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1" h="176">
                <a:moveTo>
                  <a:pt x="121" y="59"/>
                </a:moveTo>
                <a:cubicBezTo>
                  <a:pt x="106" y="56"/>
                  <a:pt x="92" y="48"/>
                  <a:pt x="85" y="42"/>
                </a:cubicBezTo>
                <a:cubicBezTo>
                  <a:pt x="84" y="41"/>
                  <a:pt x="83" y="41"/>
                  <a:pt x="82" y="41"/>
                </a:cubicBezTo>
                <a:cubicBezTo>
                  <a:pt x="81" y="41"/>
                  <a:pt x="79" y="41"/>
                  <a:pt x="78" y="42"/>
                </a:cubicBezTo>
                <a:cubicBezTo>
                  <a:pt x="71" y="48"/>
                  <a:pt x="57" y="56"/>
                  <a:pt x="42" y="59"/>
                </a:cubicBezTo>
                <a:cubicBezTo>
                  <a:pt x="40" y="59"/>
                  <a:pt x="39" y="63"/>
                  <a:pt x="39" y="65"/>
                </a:cubicBezTo>
                <a:cubicBezTo>
                  <a:pt x="39" y="67"/>
                  <a:pt x="39" y="68"/>
                  <a:pt x="39" y="70"/>
                </a:cubicBezTo>
                <a:cubicBezTo>
                  <a:pt x="40" y="80"/>
                  <a:pt x="42" y="96"/>
                  <a:pt x="52" y="110"/>
                </a:cubicBezTo>
                <a:cubicBezTo>
                  <a:pt x="59" y="119"/>
                  <a:pt x="70" y="129"/>
                  <a:pt x="79" y="134"/>
                </a:cubicBezTo>
                <a:cubicBezTo>
                  <a:pt x="80" y="134"/>
                  <a:pt x="81" y="134"/>
                  <a:pt x="82" y="134"/>
                </a:cubicBezTo>
                <a:cubicBezTo>
                  <a:pt x="83" y="134"/>
                  <a:pt x="83" y="134"/>
                  <a:pt x="84" y="134"/>
                </a:cubicBezTo>
                <a:cubicBezTo>
                  <a:pt x="93" y="129"/>
                  <a:pt x="104" y="119"/>
                  <a:pt x="111" y="110"/>
                </a:cubicBezTo>
                <a:cubicBezTo>
                  <a:pt x="120" y="97"/>
                  <a:pt x="122" y="81"/>
                  <a:pt x="123" y="70"/>
                </a:cubicBezTo>
                <a:cubicBezTo>
                  <a:pt x="123" y="68"/>
                  <a:pt x="123" y="67"/>
                  <a:pt x="124" y="65"/>
                </a:cubicBezTo>
                <a:cubicBezTo>
                  <a:pt x="124" y="64"/>
                  <a:pt x="123" y="59"/>
                  <a:pt x="121" y="59"/>
                </a:cubicBezTo>
                <a:moveTo>
                  <a:pt x="43" y="65"/>
                </a:moveTo>
                <a:cubicBezTo>
                  <a:pt x="43" y="64"/>
                  <a:pt x="43" y="63"/>
                  <a:pt x="44" y="63"/>
                </a:cubicBezTo>
                <a:cubicBezTo>
                  <a:pt x="52" y="61"/>
                  <a:pt x="60" y="58"/>
                  <a:pt x="67" y="55"/>
                </a:cubicBezTo>
                <a:cubicBezTo>
                  <a:pt x="67" y="69"/>
                  <a:pt x="67" y="69"/>
                  <a:pt x="67" y="69"/>
                </a:cubicBezTo>
                <a:cubicBezTo>
                  <a:pt x="44" y="69"/>
                  <a:pt x="44" y="69"/>
                  <a:pt x="44" y="69"/>
                </a:cubicBezTo>
                <a:cubicBezTo>
                  <a:pt x="43" y="68"/>
                  <a:pt x="43" y="66"/>
                  <a:pt x="43" y="65"/>
                </a:cubicBezTo>
                <a:moveTo>
                  <a:pt x="44" y="74"/>
                </a:moveTo>
                <a:cubicBezTo>
                  <a:pt x="99" y="74"/>
                  <a:pt x="99" y="74"/>
                  <a:pt x="99" y="74"/>
                </a:cubicBezTo>
                <a:cubicBezTo>
                  <a:pt x="99" y="102"/>
                  <a:pt x="99" y="102"/>
                  <a:pt x="99" y="102"/>
                </a:cubicBezTo>
                <a:cubicBezTo>
                  <a:pt x="52" y="102"/>
                  <a:pt x="52" y="102"/>
                  <a:pt x="52" y="102"/>
                </a:cubicBezTo>
                <a:cubicBezTo>
                  <a:pt x="47" y="92"/>
                  <a:pt x="45" y="82"/>
                  <a:pt x="44" y="74"/>
                </a:cubicBezTo>
                <a:moveTo>
                  <a:pt x="67" y="119"/>
                </a:moveTo>
                <a:cubicBezTo>
                  <a:pt x="62" y="116"/>
                  <a:pt x="59" y="111"/>
                  <a:pt x="56" y="107"/>
                </a:cubicBezTo>
                <a:cubicBezTo>
                  <a:pt x="55" y="107"/>
                  <a:pt x="55" y="107"/>
                  <a:pt x="55" y="106"/>
                </a:cubicBezTo>
                <a:cubicBezTo>
                  <a:pt x="67" y="106"/>
                  <a:pt x="67" y="106"/>
                  <a:pt x="67" y="106"/>
                </a:cubicBezTo>
                <a:lnTo>
                  <a:pt x="67" y="119"/>
                </a:lnTo>
                <a:close/>
                <a:moveTo>
                  <a:pt x="107" y="107"/>
                </a:moveTo>
                <a:cubicBezTo>
                  <a:pt x="101" y="116"/>
                  <a:pt x="91" y="126"/>
                  <a:pt x="82" y="130"/>
                </a:cubicBezTo>
                <a:cubicBezTo>
                  <a:pt x="82" y="130"/>
                  <a:pt x="82" y="130"/>
                  <a:pt x="82" y="130"/>
                </a:cubicBezTo>
                <a:cubicBezTo>
                  <a:pt x="81" y="130"/>
                  <a:pt x="81" y="130"/>
                  <a:pt x="81" y="130"/>
                </a:cubicBezTo>
                <a:cubicBezTo>
                  <a:pt x="78" y="128"/>
                  <a:pt x="74" y="126"/>
                  <a:pt x="71" y="123"/>
                </a:cubicBezTo>
                <a:cubicBezTo>
                  <a:pt x="71" y="106"/>
                  <a:pt x="71" y="106"/>
                  <a:pt x="71" y="106"/>
                </a:cubicBezTo>
                <a:cubicBezTo>
                  <a:pt x="108" y="106"/>
                  <a:pt x="108" y="106"/>
                  <a:pt x="108" y="106"/>
                </a:cubicBezTo>
                <a:cubicBezTo>
                  <a:pt x="108" y="107"/>
                  <a:pt x="108" y="107"/>
                  <a:pt x="107" y="107"/>
                </a:cubicBezTo>
                <a:moveTo>
                  <a:pt x="111" y="102"/>
                </a:moveTo>
                <a:cubicBezTo>
                  <a:pt x="103" y="102"/>
                  <a:pt x="103" y="102"/>
                  <a:pt x="103" y="102"/>
                </a:cubicBezTo>
                <a:cubicBezTo>
                  <a:pt x="103" y="74"/>
                  <a:pt x="103" y="74"/>
                  <a:pt x="103" y="74"/>
                </a:cubicBezTo>
                <a:cubicBezTo>
                  <a:pt x="118" y="74"/>
                  <a:pt x="118" y="74"/>
                  <a:pt x="118" y="74"/>
                </a:cubicBezTo>
                <a:cubicBezTo>
                  <a:pt x="117" y="82"/>
                  <a:pt x="116" y="93"/>
                  <a:pt x="111" y="102"/>
                </a:cubicBezTo>
                <a:moveTo>
                  <a:pt x="119" y="69"/>
                </a:moveTo>
                <a:cubicBezTo>
                  <a:pt x="71" y="69"/>
                  <a:pt x="71" y="69"/>
                  <a:pt x="71" y="69"/>
                </a:cubicBezTo>
                <a:cubicBezTo>
                  <a:pt x="71" y="52"/>
                  <a:pt x="71" y="52"/>
                  <a:pt x="71" y="52"/>
                </a:cubicBezTo>
                <a:cubicBezTo>
                  <a:pt x="71" y="52"/>
                  <a:pt x="71" y="52"/>
                  <a:pt x="71" y="52"/>
                </a:cubicBezTo>
                <a:cubicBezTo>
                  <a:pt x="75" y="50"/>
                  <a:pt x="78" y="48"/>
                  <a:pt x="80" y="46"/>
                </a:cubicBezTo>
                <a:cubicBezTo>
                  <a:pt x="80" y="46"/>
                  <a:pt x="81" y="45"/>
                  <a:pt x="82" y="45"/>
                </a:cubicBezTo>
                <a:cubicBezTo>
                  <a:pt x="82" y="45"/>
                  <a:pt x="83" y="46"/>
                  <a:pt x="83" y="45"/>
                </a:cubicBezTo>
                <a:cubicBezTo>
                  <a:pt x="90" y="52"/>
                  <a:pt x="104" y="59"/>
                  <a:pt x="119" y="63"/>
                </a:cubicBezTo>
                <a:cubicBezTo>
                  <a:pt x="119" y="63"/>
                  <a:pt x="119" y="64"/>
                  <a:pt x="119" y="65"/>
                </a:cubicBezTo>
                <a:cubicBezTo>
                  <a:pt x="119" y="66"/>
                  <a:pt x="119" y="68"/>
                  <a:pt x="119" y="69"/>
                </a:cubicBezTo>
                <a:moveTo>
                  <a:pt x="152" y="34"/>
                </a:moveTo>
                <a:cubicBezTo>
                  <a:pt x="143" y="31"/>
                  <a:pt x="127" y="26"/>
                  <a:pt x="118" y="22"/>
                </a:cubicBezTo>
                <a:cubicBezTo>
                  <a:pt x="102" y="13"/>
                  <a:pt x="95" y="8"/>
                  <a:pt x="89" y="3"/>
                </a:cubicBezTo>
                <a:cubicBezTo>
                  <a:pt x="87" y="1"/>
                  <a:pt x="84" y="0"/>
                  <a:pt x="81" y="0"/>
                </a:cubicBezTo>
                <a:cubicBezTo>
                  <a:pt x="81" y="0"/>
                  <a:pt x="80" y="0"/>
                  <a:pt x="80" y="0"/>
                </a:cubicBezTo>
                <a:cubicBezTo>
                  <a:pt x="80" y="0"/>
                  <a:pt x="80" y="0"/>
                  <a:pt x="80" y="0"/>
                </a:cubicBezTo>
                <a:cubicBezTo>
                  <a:pt x="77" y="0"/>
                  <a:pt x="74" y="1"/>
                  <a:pt x="72" y="3"/>
                </a:cubicBezTo>
                <a:cubicBezTo>
                  <a:pt x="66" y="8"/>
                  <a:pt x="59" y="13"/>
                  <a:pt x="43" y="22"/>
                </a:cubicBezTo>
                <a:cubicBezTo>
                  <a:pt x="34" y="26"/>
                  <a:pt x="18" y="31"/>
                  <a:pt x="9" y="34"/>
                </a:cubicBezTo>
                <a:cubicBezTo>
                  <a:pt x="4" y="36"/>
                  <a:pt x="0" y="41"/>
                  <a:pt x="1" y="47"/>
                </a:cubicBezTo>
                <a:cubicBezTo>
                  <a:pt x="2" y="65"/>
                  <a:pt x="6" y="100"/>
                  <a:pt x="17" y="122"/>
                </a:cubicBezTo>
                <a:cubicBezTo>
                  <a:pt x="30" y="147"/>
                  <a:pt x="62" y="167"/>
                  <a:pt x="74" y="175"/>
                </a:cubicBezTo>
                <a:cubicBezTo>
                  <a:pt x="76" y="176"/>
                  <a:pt x="78" y="176"/>
                  <a:pt x="80" y="176"/>
                </a:cubicBezTo>
                <a:cubicBezTo>
                  <a:pt x="83" y="176"/>
                  <a:pt x="85" y="176"/>
                  <a:pt x="87" y="175"/>
                </a:cubicBezTo>
                <a:cubicBezTo>
                  <a:pt x="99" y="167"/>
                  <a:pt x="131" y="147"/>
                  <a:pt x="144" y="122"/>
                </a:cubicBezTo>
                <a:cubicBezTo>
                  <a:pt x="155" y="100"/>
                  <a:pt x="159" y="65"/>
                  <a:pt x="160" y="47"/>
                </a:cubicBezTo>
                <a:cubicBezTo>
                  <a:pt x="161" y="41"/>
                  <a:pt x="157" y="36"/>
                  <a:pt x="152" y="34"/>
                </a:cubicBezTo>
                <a:moveTo>
                  <a:pt x="136" y="119"/>
                </a:moveTo>
                <a:cubicBezTo>
                  <a:pt x="128" y="134"/>
                  <a:pt x="110" y="151"/>
                  <a:pt x="83" y="168"/>
                </a:cubicBezTo>
                <a:cubicBezTo>
                  <a:pt x="82" y="168"/>
                  <a:pt x="81" y="168"/>
                  <a:pt x="80" y="168"/>
                </a:cubicBezTo>
                <a:cubicBezTo>
                  <a:pt x="80" y="168"/>
                  <a:pt x="79" y="168"/>
                  <a:pt x="78" y="168"/>
                </a:cubicBezTo>
                <a:cubicBezTo>
                  <a:pt x="51" y="151"/>
                  <a:pt x="32" y="134"/>
                  <a:pt x="24" y="119"/>
                </a:cubicBezTo>
                <a:cubicBezTo>
                  <a:pt x="13" y="96"/>
                  <a:pt x="9" y="58"/>
                  <a:pt x="8" y="46"/>
                </a:cubicBezTo>
                <a:cubicBezTo>
                  <a:pt x="8" y="43"/>
                  <a:pt x="11" y="42"/>
                  <a:pt x="12" y="42"/>
                </a:cubicBezTo>
                <a:cubicBezTo>
                  <a:pt x="15" y="41"/>
                  <a:pt x="15" y="41"/>
                  <a:pt x="15" y="41"/>
                </a:cubicBezTo>
                <a:cubicBezTo>
                  <a:pt x="24" y="38"/>
                  <a:pt x="38" y="33"/>
                  <a:pt x="46" y="29"/>
                </a:cubicBezTo>
                <a:cubicBezTo>
                  <a:pt x="61" y="21"/>
                  <a:pt x="69" y="16"/>
                  <a:pt x="74" y="11"/>
                </a:cubicBezTo>
                <a:cubicBezTo>
                  <a:pt x="75" y="10"/>
                  <a:pt x="76" y="10"/>
                  <a:pt x="77" y="9"/>
                </a:cubicBezTo>
                <a:cubicBezTo>
                  <a:pt x="77" y="9"/>
                  <a:pt x="79" y="8"/>
                  <a:pt x="80" y="8"/>
                </a:cubicBezTo>
                <a:cubicBezTo>
                  <a:pt x="80" y="8"/>
                  <a:pt x="80" y="8"/>
                  <a:pt x="80" y="8"/>
                </a:cubicBezTo>
                <a:cubicBezTo>
                  <a:pt x="81" y="8"/>
                  <a:pt x="81" y="8"/>
                  <a:pt x="81" y="8"/>
                </a:cubicBezTo>
                <a:cubicBezTo>
                  <a:pt x="81" y="8"/>
                  <a:pt x="81" y="8"/>
                  <a:pt x="81" y="8"/>
                </a:cubicBezTo>
                <a:cubicBezTo>
                  <a:pt x="82" y="8"/>
                  <a:pt x="84" y="9"/>
                  <a:pt x="84" y="9"/>
                </a:cubicBezTo>
                <a:cubicBezTo>
                  <a:pt x="85" y="10"/>
                  <a:pt x="86" y="10"/>
                  <a:pt x="86" y="11"/>
                </a:cubicBezTo>
                <a:cubicBezTo>
                  <a:pt x="92" y="16"/>
                  <a:pt x="99" y="21"/>
                  <a:pt x="115" y="29"/>
                </a:cubicBezTo>
                <a:cubicBezTo>
                  <a:pt x="123" y="33"/>
                  <a:pt x="137" y="38"/>
                  <a:pt x="146" y="41"/>
                </a:cubicBezTo>
                <a:cubicBezTo>
                  <a:pt x="149" y="42"/>
                  <a:pt x="149" y="42"/>
                  <a:pt x="149" y="42"/>
                </a:cubicBezTo>
                <a:cubicBezTo>
                  <a:pt x="150" y="42"/>
                  <a:pt x="153" y="43"/>
                  <a:pt x="152" y="46"/>
                </a:cubicBezTo>
                <a:cubicBezTo>
                  <a:pt x="152" y="58"/>
                  <a:pt x="148" y="96"/>
                  <a:pt x="136" y="119"/>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1" name="Freeform 8"/>
          <p:cNvSpPr>
            <a:spLocks noEditPoints="1"/>
          </p:cNvSpPr>
          <p:nvPr/>
        </p:nvSpPr>
        <p:spPr bwMode="auto">
          <a:xfrm>
            <a:off x="4074052" y="1449057"/>
            <a:ext cx="315830" cy="350747"/>
          </a:xfrm>
          <a:custGeom>
            <a:avLst/>
            <a:gdLst>
              <a:gd name="T0" fmla="*/ 118 w 161"/>
              <a:gd name="T1" fmla="*/ 22 h 176"/>
              <a:gd name="T2" fmla="*/ 80 w 161"/>
              <a:gd name="T3" fmla="*/ 0 h 176"/>
              <a:gd name="T4" fmla="*/ 42 w 161"/>
              <a:gd name="T5" fmla="*/ 22 h 176"/>
              <a:gd name="T6" fmla="*/ 0 w 161"/>
              <a:gd name="T7" fmla="*/ 46 h 176"/>
              <a:gd name="T8" fmla="*/ 74 w 161"/>
              <a:gd name="T9" fmla="*/ 175 h 176"/>
              <a:gd name="T10" fmla="*/ 87 w 161"/>
              <a:gd name="T11" fmla="*/ 175 h 176"/>
              <a:gd name="T12" fmla="*/ 160 w 161"/>
              <a:gd name="T13" fmla="*/ 47 h 176"/>
              <a:gd name="T14" fmla="*/ 136 w 161"/>
              <a:gd name="T15" fmla="*/ 119 h 176"/>
              <a:gd name="T16" fmla="*/ 80 w 161"/>
              <a:gd name="T17" fmla="*/ 168 h 176"/>
              <a:gd name="T18" fmla="*/ 24 w 161"/>
              <a:gd name="T19" fmla="*/ 119 h 176"/>
              <a:gd name="T20" fmla="*/ 12 w 161"/>
              <a:gd name="T21" fmla="*/ 42 h 176"/>
              <a:gd name="T22" fmla="*/ 46 w 161"/>
              <a:gd name="T23" fmla="*/ 29 h 176"/>
              <a:gd name="T24" fmla="*/ 77 w 161"/>
              <a:gd name="T25" fmla="*/ 9 h 176"/>
              <a:gd name="T26" fmla="*/ 80 w 161"/>
              <a:gd name="T27" fmla="*/ 8 h 176"/>
              <a:gd name="T28" fmla="*/ 84 w 161"/>
              <a:gd name="T29" fmla="*/ 9 h 176"/>
              <a:gd name="T30" fmla="*/ 115 w 161"/>
              <a:gd name="T31" fmla="*/ 29 h 176"/>
              <a:gd name="T32" fmla="*/ 150 w 161"/>
              <a:gd name="T33" fmla="*/ 42 h 176"/>
              <a:gd name="T34" fmla="*/ 136 w 161"/>
              <a:gd name="T35" fmla="*/ 119 h 176"/>
              <a:gd name="T36" fmla="*/ 105 w 161"/>
              <a:gd name="T37" fmla="*/ 110 h 176"/>
              <a:gd name="T38" fmla="*/ 106 w 161"/>
              <a:gd name="T39" fmla="*/ 116 h 176"/>
              <a:gd name="T40" fmla="*/ 59 w 161"/>
              <a:gd name="T41" fmla="*/ 112 h 176"/>
              <a:gd name="T42" fmla="*/ 52 w 161"/>
              <a:gd name="T43" fmla="*/ 114 h 176"/>
              <a:gd name="T44" fmla="*/ 56 w 161"/>
              <a:gd name="T45" fmla="*/ 67 h 176"/>
              <a:gd name="T46" fmla="*/ 55 w 161"/>
              <a:gd name="T47" fmla="*/ 60 h 176"/>
              <a:gd name="T48" fmla="*/ 99 w 161"/>
              <a:gd name="T49" fmla="*/ 67 h 176"/>
              <a:gd name="T50" fmla="*/ 61 w 161"/>
              <a:gd name="T51" fmla="*/ 108 h 176"/>
              <a:gd name="T52" fmla="*/ 100 w 161"/>
              <a:gd name="T53" fmla="*/ 108 h 176"/>
              <a:gd name="T54" fmla="*/ 104 w 161"/>
              <a:gd name="T55" fmla="*/ 88 h 176"/>
              <a:gd name="T56" fmla="*/ 64 w 161"/>
              <a:gd name="T57" fmla="*/ 105 h 176"/>
              <a:gd name="T58" fmla="*/ 96 w 161"/>
              <a:gd name="T59" fmla="*/ 70 h 176"/>
              <a:gd name="T60" fmla="*/ 70 w 161"/>
              <a:gd name="T61" fmla="*/ 78 h 176"/>
              <a:gd name="T62" fmla="*/ 80 w 161"/>
              <a:gd name="T63" fmla="*/ 104 h 176"/>
              <a:gd name="T64" fmla="*/ 96 w 161"/>
              <a:gd name="T65" fmla="*/ 88 h 176"/>
              <a:gd name="T66" fmla="*/ 88 w 161"/>
              <a:gd name="T67" fmla="*/ 96 h 176"/>
              <a:gd name="T68" fmla="*/ 72 w 161"/>
              <a:gd name="T69" fmla="*/ 80 h 176"/>
              <a:gd name="T70" fmla="*/ 83 w 161"/>
              <a:gd name="T71" fmla="*/ 83 h 176"/>
              <a:gd name="T72" fmla="*/ 74 w 161"/>
              <a:gd name="T73" fmla="*/ 89 h 176"/>
              <a:gd name="T74" fmla="*/ 86 w 161"/>
              <a:gd name="T75" fmla="*/ 89 h 176"/>
              <a:gd name="T76" fmla="*/ 118 w 161"/>
              <a:gd name="T77" fmla="*/ 54 h 176"/>
              <a:gd name="T78" fmla="*/ 109 w 161"/>
              <a:gd name="T79" fmla="*/ 58 h 176"/>
              <a:gd name="T80" fmla="*/ 46 w 161"/>
              <a:gd name="T81" fmla="*/ 51 h 176"/>
              <a:gd name="T82" fmla="*/ 50 w 161"/>
              <a:gd name="T83" fmla="*/ 61 h 176"/>
              <a:gd name="T84" fmla="*/ 43 w 161"/>
              <a:gd name="T85" fmla="*/ 124 h 176"/>
              <a:gd name="T86" fmla="*/ 52 w 161"/>
              <a:gd name="T87" fmla="*/ 120 h 176"/>
              <a:gd name="T88" fmla="*/ 109 w 161"/>
              <a:gd name="T89" fmla="*/ 120 h 176"/>
              <a:gd name="T90" fmla="*/ 119 w 161"/>
              <a:gd name="T91" fmla="*/ 124 h 176"/>
              <a:gd name="T92" fmla="*/ 123 w 161"/>
              <a:gd name="T93" fmla="*/ 89 h 176"/>
              <a:gd name="T94" fmla="*/ 109 w 161"/>
              <a:gd name="T95" fmla="*/ 11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1" h="176">
                <a:moveTo>
                  <a:pt x="152" y="34"/>
                </a:moveTo>
                <a:cubicBezTo>
                  <a:pt x="144" y="32"/>
                  <a:pt x="127" y="26"/>
                  <a:pt x="118" y="22"/>
                </a:cubicBezTo>
                <a:cubicBezTo>
                  <a:pt x="102" y="14"/>
                  <a:pt x="95" y="8"/>
                  <a:pt x="89" y="3"/>
                </a:cubicBezTo>
                <a:cubicBezTo>
                  <a:pt x="86" y="1"/>
                  <a:pt x="84" y="0"/>
                  <a:pt x="80" y="0"/>
                </a:cubicBezTo>
                <a:cubicBezTo>
                  <a:pt x="77" y="0"/>
                  <a:pt x="74" y="1"/>
                  <a:pt x="72" y="3"/>
                </a:cubicBezTo>
                <a:cubicBezTo>
                  <a:pt x="66" y="8"/>
                  <a:pt x="59" y="13"/>
                  <a:pt x="42" y="22"/>
                </a:cubicBezTo>
                <a:cubicBezTo>
                  <a:pt x="34" y="26"/>
                  <a:pt x="17" y="31"/>
                  <a:pt x="9" y="34"/>
                </a:cubicBezTo>
                <a:cubicBezTo>
                  <a:pt x="3" y="36"/>
                  <a:pt x="0" y="41"/>
                  <a:pt x="0" y="46"/>
                </a:cubicBezTo>
                <a:cubicBezTo>
                  <a:pt x="2" y="65"/>
                  <a:pt x="6" y="100"/>
                  <a:pt x="17" y="122"/>
                </a:cubicBezTo>
                <a:cubicBezTo>
                  <a:pt x="30" y="148"/>
                  <a:pt x="62" y="167"/>
                  <a:pt x="74" y="175"/>
                </a:cubicBezTo>
                <a:cubicBezTo>
                  <a:pt x="76" y="176"/>
                  <a:pt x="78" y="176"/>
                  <a:pt x="80" y="176"/>
                </a:cubicBezTo>
                <a:cubicBezTo>
                  <a:pt x="83" y="176"/>
                  <a:pt x="85" y="176"/>
                  <a:pt x="87" y="175"/>
                </a:cubicBezTo>
                <a:cubicBezTo>
                  <a:pt x="99" y="167"/>
                  <a:pt x="131" y="148"/>
                  <a:pt x="144" y="122"/>
                </a:cubicBezTo>
                <a:cubicBezTo>
                  <a:pt x="154" y="100"/>
                  <a:pt x="159" y="65"/>
                  <a:pt x="160" y="47"/>
                </a:cubicBezTo>
                <a:cubicBezTo>
                  <a:pt x="161" y="41"/>
                  <a:pt x="157" y="36"/>
                  <a:pt x="152" y="34"/>
                </a:cubicBezTo>
                <a:moveTo>
                  <a:pt x="136" y="119"/>
                </a:moveTo>
                <a:cubicBezTo>
                  <a:pt x="128" y="135"/>
                  <a:pt x="110" y="151"/>
                  <a:pt x="83" y="168"/>
                </a:cubicBezTo>
                <a:cubicBezTo>
                  <a:pt x="82" y="168"/>
                  <a:pt x="81" y="168"/>
                  <a:pt x="80" y="168"/>
                </a:cubicBezTo>
                <a:cubicBezTo>
                  <a:pt x="80" y="168"/>
                  <a:pt x="79" y="168"/>
                  <a:pt x="78" y="168"/>
                </a:cubicBezTo>
                <a:cubicBezTo>
                  <a:pt x="50" y="151"/>
                  <a:pt x="32" y="134"/>
                  <a:pt x="24" y="119"/>
                </a:cubicBezTo>
                <a:cubicBezTo>
                  <a:pt x="13" y="96"/>
                  <a:pt x="9" y="58"/>
                  <a:pt x="8" y="46"/>
                </a:cubicBezTo>
                <a:cubicBezTo>
                  <a:pt x="8" y="44"/>
                  <a:pt x="11" y="42"/>
                  <a:pt x="12" y="42"/>
                </a:cubicBezTo>
                <a:cubicBezTo>
                  <a:pt x="15" y="41"/>
                  <a:pt x="15" y="41"/>
                  <a:pt x="15" y="41"/>
                </a:cubicBezTo>
                <a:cubicBezTo>
                  <a:pt x="24" y="38"/>
                  <a:pt x="38" y="33"/>
                  <a:pt x="46" y="29"/>
                </a:cubicBezTo>
                <a:cubicBezTo>
                  <a:pt x="62" y="21"/>
                  <a:pt x="69" y="16"/>
                  <a:pt x="75" y="11"/>
                </a:cubicBezTo>
                <a:cubicBezTo>
                  <a:pt x="76" y="10"/>
                  <a:pt x="76" y="10"/>
                  <a:pt x="77" y="9"/>
                </a:cubicBezTo>
                <a:cubicBezTo>
                  <a:pt x="77" y="9"/>
                  <a:pt x="78" y="8"/>
                  <a:pt x="80" y="8"/>
                </a:cubicBezTo>
                <a:cubicBezTo>
                  <a:pt x="80" y="8"/>
                  <a:pt x="80" y="8"/>
                  <a:pt x="80" y="8"/>
                </a:cubicBezTo>
                <a:cubicBezTo>
                  <a:pt x="81" y="8"/>
                  <a:pt x="81" y="8"/>
                  <a:pt x="81" y="8"/>
                </a:cubicBezTo>
                <a:cubicBezTo>
                  <a:pt x="82" y="8"/>
                  <a:pt x="84" y="9"/>
                  <a:pt x="84" y="9"/>
                </a:cubicBezTo>
                <a:cubicBezTo>
                  <a:pt x="85" y="10"/>
                  <a:pt x="86" y="10"/>
                  <a:pt x="86" y="11"/>
                </a:cubicBezTo>
                <a:cubicBezTo>
                  <a:pt x="92" y="16"/>
                  <a:pt x="99" y="21"/>
                  <a:pt x="115" y="29"/>
                </a:cubicBezTo>
                <a:cubicBezTo>
                  <a:pt x="123" y="33"/>
                  <a:pt x="137" y="38"/>
                  <a:pt x="146" y="41"/>
                </a:cubicBezTo>
                <a:cubicBezTo>
                  <a:pt x="150" y="42"/>
                  <a:pt x="150" y="42"/>
                  <a:pt x="150" y="42"/>
                </a:cubicBezTo>
                <a:cubicBezTo>
                  <a:pt x="150" y="42"/>
                  <a:pt x="153" y="43"/>
                  <a:pt x="153" y="46"/>
                </a:cubicBezTo>
                <a:cubicBezTo>
                  <a:pt x="152" y="58"/>
                  <a:pt x="148" y="96"/>
                  <a:pt x="136" y="119"/>
                </a:cubicBezTo>
                <a:moveTo>
                  <a:pt x="109" y="114"/>
                </a:moveTo>
                <a:cubicBezTo>
                  <a:pt x="105" y="110"/>
                  <a:pt x="105" y="110"/>
                  <a:pt x="105" y="110"/>
                </a:cubicBezTo>
                <a:cubicBezTo>
                  <a:pt x="102" y="112"/>
                  <a:pt x="102" y="112"/>
                  <a:pt x="102" y="112"/>
                </a:cubicBezTo>
                <a:cubicBezTo>
                  <a:pt x="106" y="116"/>
                  <a:pt x="106" y="116"/>
                  <a:pt x="106" y="116"/>
                </a:cubicBezTo>
                <a:cubicBezTo>
                  <a:pt x="92" y="129"/>
                  <a:pt x="70" y="129"/>
                  <a:pt x="55" y="116"/>
                </a:cubicBezTo>
                <a:cubicBezTo>
                  <a:pt x="59" y="112"/>
                  <a:pt x="59" y="112"/>
                  <a:pt x="59" y="112"/>
                </a:cubicBezTo>
                <a:cubicBezTo>
                  <a:pt x="56" y="110"/>
                  <a:pt x="56" y="110"/>
                  <a:pt x="56" y="110"/>
                </a:cubicBezTo>
                <a:cubicBezTo>
                  <a:pt x="52" y="114"/>
                  <a:pt x="52" y="114"/>
                  <a:pt x="52" y="114"/>
                </a:cubicBezTo>
                <a:cubicBezTo>
                  <a:pt x="40" y="99"/>
                  <a:pt x="40" y="77"/>
                  <a:pt x="52" y="63"/>
                </a:cubicBezTo>
                <a:cubicBezTo>
                  <a:pt x="56" y="67"/>
                  <a:pt x="56" y="67"/>
                  <a:pt x="56" y="67"/>
                </a:cubicBezTo>
                <a:cubicBezTo>
                  <a:pt x="59" y="64"/>
                  <a:pt x="59" y="64"/>
                  <a:pt x="59" y="64"/>
                </a:cubicBezTo>
                <a:cubicBezTo>
                  <a:pt x="55" y="60"/>
                  <a:pt x="55" y="60"/>
                  <a:pt x="55" y="60"/>
                </a:cubicBezTo>
                <a:cubicBezTo>
                  <a:pt x="70" y="47"/>
                  <a:pt x="92" y="47"/>
                  <a:pt x="106" y="60"/>
                </a:cubicBezTo>
                <a:cubicBezTo>
                  <a:pt x="99" y="67"/>
                  <a:pt x="99" y="67"/>
                  <a:pt x="99" y="67"/>
                </a:cubicBezTo>
                <a:cubicBezTo>
                  <a:pt x="88" y="58"/>
                  <a:pt x="72" y="58"/>
                  <a:pt x="61" y="68"/>
                </a:cubicBezTo>
                <a:cubicBezTo>
                  <a:pt x="50" y="79"/>
                  <a:pt x="50" y="97"/>
                  <a:pt x="61" y="108"/>
                </a:cubicBezTo>
                <a:cubicBezTo>
                  <a:pt x="67" y="113"/>
                  <a:pt x="74" y="116"/>
                  <a:pt x="81" y="116"/>
                </a:cubicBezTo>
                <a:cubicBezTo>
                  <a:pt x="88" y="116"/>
                  <a:pt x="95" y="113"/>
                  <a:pt x="100" y="108"/>
                </a:cubicBezTo>
                <a:cubicBezTo>
                  <a:pt x="106" y="102"/>
                  <a:pt x="108" y="96"/>
                  <a:pt x="108" y="88"/>
                </a:cubicBezTo>
                <a:cubicBezTo>
                  <a:pt x="104" y="88"/>
                  <a:pt x="104" y="88"/>
                  <a:pt x="104" y="88"/>
                </a:cubicBezTo>
                <a:cubicBezTo>
                  <a:pt x="104" y="96"/>
                  <a:pt x="102" y="100"/>
                  <a:pt x="98" y="105"/>
                </a:cubicBezTo>
                <a:cubicBezTo>
                  <a:pt x="88" y="114"/>
                  <a:pt x="73" y="114"/>
                  <a:pt x="64" y="105"/>
                </a:cubicBezTo>
                <a:cubicBezTo>
                  <a:pt x="55" y="96"/>
                  <a:pt x="55" y="80"/>
                  <a:pt x="64" y="71"/>
                </a:cubicBezTo>
                <a:cubicBezTo>
                  <a:pt x="73" y="62"/>
                  <a:pt x="87" y="62"/>
                  <a:pt x="96" y="70"/>
                </a:cubicBezTo>
                <a:cubicBezTo>
                  <a:pt x="90" y="76"/>
                  <a:pt x="90" y="76"/>
                  <a:pt x="90" y="76"/>
                </a:cubicBezTo>
                <a:cubicBezTo>
                  <a:pt x="84" y="72"/>
                  <a:pt x="75" y="72"/>
                  <a:pt x="70" y="78"/>
                </a:cubicBezTo>
                <a:cubicBezTo>
                  <a:pt x="64" y="84"/>
                  <a:pt x="64" y="93"/>
                  <a:pt x="70" y="99"/>
                </a:cubicBezTo>
                <a:cubicBezTo>
                  <a:pt x="72" y="102"/>
                  <a:pt x="76" y="104"/>
                  <a:pt x="80" y="104"/>
                </a:cubicBezTo>
                <a:cubicBezTo>
                  <a:pt x="84" y="104"/>
                  <a:pt x="88" y="102"/>
                  <a:pt x="91" y="99"/>
                </a:cubicBezTo>
                <a:cubicBezTo>
                  <a:pt x="94" y="96"/>
                  <a:pt x="96" y="92"/>
                  <a:pt x="96" y="88"/>
                </a:cubicBezTo>
                <a:cubicBezTo>
                  <a:pt x="92" y="88"/>
                  <a:pt x="92" y="88"/>
                  <a:pt x="92" y="88"/>
                </a:cubicBezTo>
                <a:cubicBezTo>
                  <a:pt x="92" y="92"/>
                  <a:pt x="90" y="94"/>
                  <a:pt x="88" y="96"/>
                </a:cubicBezTo>
                <a:cubicBezTo>
                  <a:pt x="84" y="101"/>
                  <a:pt x="77" y="101"/>
                  <a:pt x="72" y="96"/>
                </a:cubicBezTo>
                <a:cubicBezTo>
                  <a:pt x="68" y="92"/>
                  <a:pt x="68" y="85"/>
                  <a:pt x="72" y="80"/>
                </a:cubicBezTo>
                <a:cubicBezTo>
                  <a:pt x="76" y="76"/>
                  <a:pt x="82" y="76"/>
                  <a:pt x="87" y="79"/>
                </a:cubicBezTo>
                <a:cubicBezTo>
                  <a:pt x="83" y="83"/>
                  <a:pt x="83" y="83"/>
                  <a:pt x="83" y="83"/>
                </a:cubicBezTo>
                <a:cubicBezTo>
                  <a:pt x="82" y="83"/>
                  <a:pt x="81" y="83"/>
                  <a:pt x="80" y="83"/>
                </a:cubicBezTo>
                <a:cubicBezTo>
                  <a:pt x="77" y="83"/>
                  <a:pt x="74" y="86"/>
                  <a:pt x="74" y="89"/>
                </a:cubicBezTo>
                <a:cubicBezTo>
                  <a:pt x="74" y="92"/>
                  <a:pt x="77" y="95"/>
                  <a:pt x="80" y="95"/>
                </a:cubicBezTo>
                <a:cubicBezTo>
                  <a:pt x="84" y="95"/>
                  <a:pt x="86" y="92"/>
                  <a:pt x="86" y="89"/>
                </a:cubicBezTo>
                <a:cubicBezTo>
                  <a:pt x="86" y="88"/>
                  <a:pt x="86" y="87"/>
                  <a:pt x="86" y="86"/>
                </a:cubicBezTo>
                <a:cubicBezTo>
                  <a:pt x="118" y="54"/>
                  <a:pt x="118" y="54"/>
                  <a:pt x="118" y="54"/>
                </a:cubicBezTo>
                <a:cubicBezTo>
                  <a:pt x="116" y="51"/>
                  <a:pt x="116" y="51"/>
                  <a:pt x="116" y="51"/>
                </a:cubicBezTo>
                <a:cubicBezTo>
                  <a:pt x="109" y="58"/>
                  <a:pt x="109" y="58"/>
                  <a:pt x="109" y="58"/>
                </a:cubicBezTo>
                <a:cubicBezTo>
                  <a:pt x="93" y="44"/>
                  <a:pt x="68" y="44"/>
                  <a:pt x="52" y="58"/>
                </a:cubicBezTo>
                <a:cubicBezTo>
                  <a:pt x="46" y="51"/>
                  <a:pt x="46" y="51"/>
                  <a:pt x="46" y="51"/>
                </a:cubicBezTo>
                <a:cubicBezTo>
                  <a:pt x="43" y="54"/>
                  <a:pt x="43" y="54"/>
                  <a:pt x="43" y="54"/>
                </a:cubicBezTo>
                <a:cubicBezTo>
                  <a:pt x="50" y="61"/>
                  <a:pt x="50" y="61"/>
                  <a:pt x="50" y="61"/>
                </a:cubicBezTo>
                <a:cubicBezTo>
                  <a:pt x="35" y="77"/>
                  <a:pt x="35" y="101"/>
                  <a:pt x="50" y="117"/>
                </a:cubicBezTo>
                <a:cubicBezTo>
                  <a:pt x="43" y="124"/>
                  <a:pt x="43" y="124"/>
                  <a:pt x="43" y="124"/>
                </a:cubicBezTo>
                <a:cubicBezTo>
                  <a:pt x="46" y="127"/>
                  <a:pt x="46" y="127"/>
                  <a:pt x="46" y="127"/>
                </a:cubicBezTo>
                <a:cubicBezTo>
                  <a:pt x="52" y="120"/>
                  <a:pt x="52" y="120"/>
                  <a:pt x="52" y="120"/>
                </a:cubicBezTo>
                <a:cubicBezTo>
                  <a:pt x="60" y="127"/>
                  <a:pt x="70" y="131"/>
                  <a:pt x="81" y="131"/>
                </a:cubicBezTo>
                <a:cubicBezTo>
                  <a:pt x="91" y="131"/>
                  <a:pt x="101" y="127"/>
                  <a:pt x="109" y="120"/>
                </a:cubicBezTo>
                <a:cubicBezTo>
                  <a:pt x="116" y="127"/>
                  <a:pt x="116" y="127"/>
                  <a:pt x="116" y="127"/>
                </a:cubicBezTo>
                <a:cubicBezTo>
                  <a:pt x="119" y="124"/>
                  <a:pt x="119" y="124"/>
                  <a:pt x="119" y="124"/>
                </a:cubicBezTo>
                <a:cubicBezTo>
                  <a:pt x="112" y="117"/>
                  <a:pt x="112" y="117"/>
                  <a:pt x="112" y="117"/>
                </a:cubicBezTo>
                <a:cubicBezTo>
                  <a:pt x="119" y="110"/>
                  <a:pt x="123" y="101"/>
                  <a:pt x="123" y="89"/>
                </a:cubicBezTo>
                <a:cubicBezTo>
                  <a:pt x="119" y="89"/>
                  <a:pt x="119" y="89"/>
                  <a:pt x="119" y="89"/>
                </a:cubicBezTo>
                <a:cubicBezTo>
                  <a:pt x="118" y="96"/>
                  <a:pt x="115" y="107"/>
                  <a:pt x="109" y="114"/>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2" name="Freeform 9"/>
          <p:cNvSpPr>
            <a:spLocks noEditPoints="1"/>
          </p:cNvSpPr>
          <p:nvPr/>
        </p:nvSpPr>
        <p:spPr bwMode="auto">
          <a:xfrm>
            <a:off x="5112007" y="1449057"/>
            <a:ext cx="315830" cy="350747"/>
          </a:xfrm>
          <a:custGeom>
            <a:avLst/>
            <a:gdLst>
              <a:gd name="T0" fmla="*/ 69 w 161"/>
              <a:gd name="T1" fmla="*/ 108 h 176"/>
              <a:gd name="T2" fmla="*/ 93 w 161"/>
              <a:gd name="T3" fmla="*/ 108 h 176"/>
              <a:gd name="T4" fmla="*/ 81 w 161"/>
              <a:gd name="T5" fmla="*/ 116 h 176"/>
              <a:gd name="T6" fmla="*/ 81 w 161"/>
              <a:gd name="T7" fmla="*/ 100 h 176"/>
              <a:gd name="T8" fmla="*/ 81 w 161"/>
              <a:gd name="T9" fmla="*/ 116 h 176"/>
              <a:gd name="T10" fmla="*/ 104 w 161"/>
              <a:gd name="T11" fmla="*/ 76 h 176"/>
              <a:gd name="T12" fmla="*/ 56 w 161"/>
              <a:gd name="T13" fmla="*/ 72 h 176"/>
              <a:gd name="T14" fmla="*/ 56 w 161"/>
              <a:gd name="T15" fmla="*/ 64 h 176"/>
              <a:gd name="T16" fmla="*/ 104 w 161"/>
              <a:gd name="T17" fmla="*/ 60 h 176"/>
              <a:gd name="T18" fmla="*/ 56 w 161"/>
              <a:gd name="T19" fmla="*/ 64 h 176"/>
              <a:gd name="T20" fmla="*/ 118 w 161"/>
              <a:gd name="T21" fmla="*/ 22 h 176"/>
              <a:gd name="T22" fmla="*/ 81 w 161"/>
              <a:gd name="T23" fmla="*/ 0 h 176"/>
              <a:gd name="T24" fmla="*/ 80 w 161"/>
              <a:gd name="T25" fmla="*/ 0 h 176"/>
              <a:gd name="T26" fmla="*/ 43 w 161"/>
              <a:gd name="T27" fmla="*/ 22 h 176"/>
              <a:gd name="T28" fmla="*/ 1 w 161"/>
              <a:gd name="T29" fmla="*/ 47 h 176"/>
              <a:gd name="T30" fmla="*/ 74 w 161"/>
              <a:gd name="T31" fmla="*/ 175 h 176"/>
              <a:gd name="T32" fmla="*/ 87 w 161"/>
              <a:gd name="T33" fmla="*/ 175 h 176"/>
              <a:gd name="T34" fmla="*/ 160 w 161"/>
              <a:gd name="T35" fmla="*/ 47 h 176"/>
              <a:gd name="T36" fmla="*/ 136 w 161"/>
              <a:gd name="T37" fmla="*/ 119 h 176"/>
              <a:gd name="T38" fmla="*/ 80 w 161"/>
              <a:gd name="T39" fmla="*/ 168 h 176"/>
              <a:gd name="T40" fmla="*/ 24 w 161"/>
              <a:gd name="T41" fmla="*/ 119 h 176"/>
              <a:gd name="T42" fmla="*/ 12 w 161"/>
              <a:gd name="T43" fmla="*/ 42 h 176"/>
              <a:gd name="T44" fmla="*/ 46 w 161"/>
              <a:gd name="T45" fmla="*/ 29 h 176"/>
              <a:gd name="T46" fmla="*/ 77 w 161"/>
              <a:gd name="T47" fmla="*/ 9 h 176"/>
              <a:gd name="T48" fmla="*/ 80 w 161"/>
              <a:gd name="T49" fmla="*/ 8 h 176"/>
              <a:gd name="T50" fmla="*/ 81 w 161"/>
              <a:gd name="T51" fmla="*/ 8 h 176"/>
              <a:gd name="T52" fmla="*/ 86 w 161"/>
              <a:gd name="T53" fmla="*/ 11 h 176"/>
              <a:gd name="T54" fmla="*/ 146 w 161"/>
              <a:gd name="T55" fmla="*/ 41 h 176"/>
              <a:gd name="T56" fmla="*/ 152 w 161"/>
              <a:gd name="T57" fmla="*/ 46 h 176"/>
              <a:gd name="T58" fmla="*/ 108 w 161"/>
              <a:gd name="T59" fmla="*/ 40 h 176"/>
              <a:gd name="T60" fmla="*/ 44 w 161"/>
              <a:gd name="T61" fmla="*/ 48 h 176"/>
              <a:gd name="T62" fmla="*/ 52 w 161"/>
              <a:gd name="T63" fmla="*/ 136 h 176"/>
              <a:gd name="T64" fmla="*/ 116 w 161"/>
              <a:gd name="T65" fmla="*/ 128 h 176"/>
              <a:gd name="T66" fmla="*/ 108 w 161"/>
              <a:gd name="T67" fmla="*/ 40 h 176"/>
              <a:gd name="T68" fmla="*/ 108 w 161"/>
              <a:gd name="T69" fmla="*/ 132 h 176"/>
              <a:gd name="T70" fmla="*/ 48 w 161"/>
              <a:gd name="T71" fmla="*/ 128 h 176"/>
              <a:gd name="T72" fmla="*/ 52 w 161"/>
              <a:gd name="T73" fmla="*/ 44 h 176"/>
              <a:gd name="T74" fmla="*/ 112 w 161"/>
              <a:gd name="T75"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1" h="176">
                <a:moveTo>
                  <a:pt x="81" y="96"/>
                </a:moveTo>
                <a:cubicBezTo>
                  <a:pt x="74" y="96"/>
                  <a:pt x="69" y="102"/>
                  <a:pt x="69" y="108"/>
                </a:cubicBezTo>
                <a:cubicBezTo>
                  <a:pt x="69" y="115"/>
                  <a:pt x="74" y="120"/>
                  <a:pt x="81" y="120"/>
                </a:cubicBezTo>
                <a:cubicBezTo>
                  <a:pt x="87" y="120"/>
                  <a:pt x="93" y="115"/>
                  <a:pt x="93" y="108"/>
                </a:cubicBezTo>
                <a:cubicBezTo>
                  <a:pt x="93" y="102"/>
                  <a:pt x="87" y="96"/>
                  <a:pt x="81" y="96"/>
                </a:cubicBezTo>
                <a:moveTo>
                  <a:pt x="81" y="116"/>
                </a:moveTo>
                <a:cubicBezTo>
                  <a:pt x="76" y="116"/>
                  <a:pt x="73" y="113"/>
                  <a:pt x="73" y="108"/>
                </a:cubicBezTo>
                <a:cubicBezTo>
                  <a:pt x="73" y="104"/>
                  <a:pt x="76" y="100"/>
                  <a:pt x="81" y="100"/>
                </a:cubicBezTo>
                <a:cubicBezTo>
                  <a:pt x="85" y="100"/>
                  <a:pt x="89" y="104"/>
                  <a:pt x="89" y="108"/>
                </a:cubicBezTo>
                <a:cubicBezTo>
                  <a:pt x="89" y="113"/>
                  <a:pt x="85" y="116"/>
                  <a:pt x="81" y="116"/>
                </a:cubicBezTo>
                <a:moveTo>
                  <a:pt x="56" y="76"/>
                </a:moveTo>
                <a:cubicBezTo>
                  <a:pt x="104" y="76"/>
                  <a:pt x="104" y="76"/>
                  <a:pt x="104" y="76"/>
                </a:cubicBezTo>
                <a:cubicBezTo>
                  <a:pt x="104" y="72"/>
                  <a:pt x="104" y="72"/>
                  <a:pt x="104" y="72"/>
                </a:cubicBezTo>
                <a:cubicBezTo>
                  <a:pt x="56" y="72"/>
                  <a:pt x="56" y="72"/>
                  <a:pt x="56" y="72"/>
                </a:cubicBezTo>
                <a:lnTo>
                  <a:pt x="56" y="76"/>
                </a:lnTo>
                <a:close/>
                <a:moveTo>
                  <a:pt x="56" y="64"/>
                </a:moveTo>
                <a:cubicBezTo>
                  <a:pt x="104" y="64"/>
                  <a:pt x="104" y="64"/>
                  <a:pt x="104" y="64"/>
                </a:cubicBezTo>
                <a:cubicBezTo>
                  <a:pt x="104" y="60"/>
                  <a:pt x="104" y="60"/>
                  <a:pt x="104" y="60"/>
                </a:cubicBezTo>
                <a:cubicBezTo>
                  <a:pt x="56" y="60"/>
                  <a:pt x="56" y="60"/>
                  <a:pt x="56" y="60"/>
                </a:cubicBezTo>
                <a:lnTo>
                  <a:pt x="56" y="64"/>
                </a:lnTo>
                <a:close/>
                <a:moveTo>
                  <a:pt x="152" y="34"/>
                </a:moveTo>
                <a:cubicBezTo>
                  <a:pt x="143" y="31"/>
                  <a:pt x="127" y="26"/>
                  <a:pt x="118" y="22"/>
                </a:cubicBezTo>
                <a:cubicBezTo>
                  <a:pt x="102" y="13"/>
                  <a:pt x="95" y="8"/>
                  <a:pt x="89" y="3"/>
                </a:cubicBezTo>
                <a:cubicBezTo>
                  <a:pt x="87" y="1"/>
                  <a:pt x="84" y="0"/>
                  <a:pt x="81" y="0"/>
                </a:cubicBezTo>
                <a:cubicBezTo>
                  <a:pt x="81" y="0"/>
                  <a:pt x="80" y="0"/>
                  <a:pt x="80" y="0"/>
                </a:cubicBezTo>
                <a:cubicBezTo>
                  <a:pt x="80" y="0"/>
                  <a:pt x="80" y="0"/>
                  <a:pt x="80" y="0"/>
                </a:cubicBezTo>
                <a:cubicBezTo>
                  <a:pt x="77" y="0"/>
                  <a:pt x="74" y="1"/>
                  <a:pt x="72" y="3"/>
                </a:cubicBezTo>
                <a:cubicBezTo>
                  <a:pt x="66" y="8"/>
                  <a:pt x="59" y="13"/>
                  <a:pt x="43" y="22"/>
                </a:cubicBezTo>
                <a:cubicBezTo>
                  <a:pt x="34" y="26"/>
                  <a:pt x="18" y="31"/>
                  <a:pt x="9" y="34"/>
                </a:cubicBezTo>
                <a:cubicBezTo>
                  <a:pt x="4" y="36"/>
                  <a:pt x="0" y="41"/>
                  <a:pt x="1" y="47"/>
                </a:cubicBezTo>
                <a:cubicBezTo>
                  <a:pt x="2" y="65"/>
                  <a:pt x="6" y="100"/>
                  <a:pt x="17" y="122"/>
                </a:cubicBezTo>
                <a:cubicBezTo>
                  <a:pt x="30" y="147"/>
                  <a:pt x="62" y="167"/>
                  <a:pt x="74" y="175"/>
                </a:cubicBezTo>
                <a:cubicBezTo>
                  <a:pt x="76" y="176"/>
                  <a:pt x="78" y="176"/>
                  <a:pt x="80" y="176"/>
                </a:cubicBezTo>
                <a:cubicBezTo>
                  <a:pt x="83" y="176"/>
                  <a:pt x="85" y="176"/>
                  <a:pt x="87" y="175"/>
                </a:cubicBezTo>
                <a:cubicBezTo>
                  <a:pt x="99" y="167"/>
                  <a:pt x="131" y="147"/>
                  <a:pt x="144" y="122"/>
                </a:cubicBezTo>
                <a:cubicBezTo>
                  <a:pt x="155" y="100"/>
                  <a:pt x="159" y="65"/>
                  <a:pt x="160" y="47"/>
                </a:cubicBezTo>
                <a:cubicBezTo>
                  <a:pt x="161" y="41"/>
                  <a:pt x="157" y="36"/>
                  <a:pt x="152" y="34"/>
                </a:cubicBezTo>
                <a:moveTo>
                  <a:pt x="136" y="119"/>
                </a:moveTo>
                <a:cubicBezTo>
                  <a:pt x="128" y="134"/>
                  <a:pt x="110" y="151"/>
                  <a:pt x="83" y="168"/>
                </a:cubicBezTo>
                <a:cubicBezTo>
                  <a:pt x="82" y="168"/>
                  <a:pt x="81" y="168"/>
                  <a:pt x="80" y="168"/>
                </a:cubicBezTo>
                <a:cubicBezTo>
                  <a:pt x="80" y="168"/>
                  <a:pt x="79" y="168"/>
                  <a:pt x="78" y="168"/>
                </a:cubicBezTo>
                <a:cubicBezTo>
                  <a:pt x="51" y="151"/>
                  <a:pt x="32" y="134"/>
                  <a:pt x="24" y="119"/>
                </a:cubicBezTo>
                <a:cubicBezTo>
                  <a:pt x="13" y="96"/>
                  <a:pt x="9" y="58"/>
                  <a:pt x="8" y="46"/>
                </a:cubicBezTo>
                <a:cubicBezTo>
                  <a:pt x="8" y="43"/>
                  <a:pt x="11" y="42"/>
                  <a:pt x="12" y="42"/>
                </a:cubicBezTo>
                <a:cubicBezTo>
                  <a:pt x="15" y="41"/>
                  <a:pt x="15" y="41"/>
                  <a:pt x="15" y="41"/>
                </a:cubicBezTo>
                <a:cubicBezTo>
                  <a:pt x="24" y="38"/>
                  <a:pt x="38" y="33"/>
                  <a:pt x="46" y="29"/>
                </a:cubicBezTo>
                <a:cubicBezTo>
                  <a:pt x="61" y="21"/>
                  <a:pt x="69" y="16"/>
                  <a:pt x="74" y="11"/>
                </a:cubicBezTo>
                <a:cubicBezTo>
                  <a:pt x="75" y="10"/>
                  <a:pt x="76" y="10"/>
                  <a:pt x="77" y="9"/>
                </a:cubicBezTo>
                <a:cubicBezTo>
                  <a:pt x="77" y="9"/>
                  <a:pt x="79" y="8"/>
                  <a:pt x="80" y="8"/>
                </a:cubicBezTo>
                <a:cubicBezTo>
                  <a:pt x="80" y="8"/>
                  <a:pt x="80" y="8"/>
                  <a:pt x="80" y="8"/>
                </a:cubicBezTo>
                <a:cubicBezTo>
                  <a:pt x="81" y="8"/>
                  <a:pt x="81" y="8"/>
                  <a:pt x="81" y="8"/>
                </a:cubicBezTo>
                <a:cubicBezTo>
                  <a:pt x="81" y="8"/>
                  <a:pt x="81" y="8"/>
                  <a:pt x="81" y="8"/>
                </a:cubicBezTo>
                <a:cubicBezTo>
                  <a:pt x="82" y="8"/>
                  <a:pt x="84" y="9"/>
                  <a:pt x="84" y="9"/>
                </a:cubicBezTo>
                <a:cubicBezTo>
                  <a:pt x="85" y="10"/>
                  <a:pt x="86" y="10"/>
                  <a:pt x="86" y="11"/>
                </a:cubicBezTo>
                <a:cubicBezTo>
                  <a:pt x="92" y="16"/>
                  <a:pt x="99" y="21"/>
                  <a:pt x="115" y="29"/>
                </a:cubicBezTo>
                <a:cubicBezTo>
                  <a:pt x="123" y="33"/>
                  <a:pt x="137" y="38"/>
                  <a:pt x="146" y="41"/>
                </a:cubicBezTo>
                <a:cubicBezTo>
                  <a:pt x="149" y="42"/>
                  <a:pt x="149" y="42"/>
                  <a:pt x="149" y="42"/>
                </a:cubicBezTo>
                <a:cubicBezTo>
                  <a:pt x="150" y="42"/>
                  <a:pt x="153" y="43"/>
                  <a:pt x="152" y="46"/>
                </a:cubicBezTo>
                <a:cubicBezTo>
                  <a:pt x="152" y="58"/>
                  <a:pt x="148" y="96"/>
                  <a:pt x="136" y="119"/>
                </a:cubicBezTo>
                <a:moveTo>
                  <a:pt x="108" y="40"/>
                </a:moveTo>
                <a:cubicBezTo>
                  <a:pt x="52" y="40"/>
                  <a:pt x="52" y="40"/>
                  <a:pt x="52" y="40"/>
                </a:cubicBezTo>
                <a:cubicBezTo>
                  <a:pt x="48" y="40"/>
                  <a:pt x="44" y="44"/>
                  <a:pt x="44" y="48"/>
                </a:cubicBezTo>
                <a:cubicBezTo>
                  <a:pt x="44" y="128"/>
                  <a:pt x="44" y="128"/>
                  <a:pt x="44" y="128"/>
                </a:cubicBezTo>
                <a:cubicBezTo>
                  <a:pt x="44" y="133"/>
                  <a:pt x="48" y="136"/>
                  <a:pt x="52" y="136"/>
                </a:cubicBezTo>
                <a:cubicBezTo>
                  <a:pt x="108" y="136"/>
                  <a:pt x="108" y="136"/>
                  <a:pt x="108" y="136"/>
                </a:cubicBezTo>
                <a:cubicBezTo>
                  <a:pt x="113" y="136"/>
                  <a:pt x="116" y="133"/>
                  <a:pt x="116" y="128"/>
                </a:cubicBezTo>
                <a:cubicBezTo>
                  <a:pt x="116" y="48"/>
                  <a:pt x="116" y="48"/>
                  <a:pt x="116" y="48"/>
                </a:cubicBezTo>
                <a:cubicBezTo>
                  <a:pt x="116" y="44"/>
                  <a:pt x="113" y="40"/>
                  <a:pt x="108" y="40"/>
                </a:cubicBezTo>
                <a:moveTo>
                  <a:pt x="112" y="128"/>
                </a:moveTo>
                <a:cubicBezTo>
                  <a:pt x="112" y="131"/>
                  <a:pt x="111" y="132"/>
                  <a:pt x="108" y="132"/>
                </a:cubicBezTo>
                <a:cubicBezTo>
                  <a:pt x="52" y="132"/>
                  <a:pt x="52" y="132"/>
                  <a:pt x="52" y="132"/>
                </a:cubicBezTo>
                <a:cubicBezTo>
                  <a:pt x="50" y="132"/>
                  <a:pt x="48" y="131"/>
                  <a:pt x="48" y="128"/>
                </a:cubicBezTo>
                <a:cubicBezTo>
                  <a:pt x="48" y="48"/>
                  <a:pt x="48" y="48"/>
                  <a:pt x="48" y="48"/>
                </a:cubicBezTo>
                <a:cubicBezTo>
                  <a:pt x="48" y="46"/>
                  <a:pt x="50" y="44"/>
                  <a:pt x="52" y="44"/>
                </a:cubicBezTo>
                <a:cubicBezTo>
                  <a:pt x="108" y="44"/>
                  <a:pt x="108" y="44"/>
                  <a:pt x="108" y="44"/>
                </a:cubicBezTo>
                <a:cubicBezTo>
                  <a:pt x="111" y="44"/>
                  <a:pt x="112" y="46"/>
                  <a:pt x="112" y="48"/>
                </a:cubicBezTo>
                <a:lnTo>
                  <a:pt x="112" y="128"/>
                </a:lnTo>
                <a:close/>
              </a:path>
            </a:pathLst>
          </a:custGeom>
          <a:solidFill>
            <a:srgbClr val="2217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3" name="Freeform 10"/>
          <p:cNvSpPr>
            <a:spLocks noEditPoints="1"/>
          </p:cNvSpPr>
          <p:nvPr/>
        </p:nvSpPr>
        <p:spPr bwMode="auto">
          <a:xfrm>
            <a:off x="6148374" y="1449057"/>
            <a:ext cx="315830" cy="352333"/>
          </a:xfrm>
          <a:custGeom>
            <a:avLst/>
            <a:gdLst>
              <a:gd name="T0" fmla="*/ 99 w 161"/>
              <a:gd name="T1" fmla="*/ 101 h 177"/>
              <a:gd name="T2" fmla="*/ 99 w 161"/>
              <a:gd name="T3" fmla="*/ 105 h 177"/>
              <a:gd name="T4" fmla="*/ 112 w 161"/>
              <a:gd name="T5" fmla="*/ 103 h 177"/>
              <a:gd name="T6" fmla="*/ 108 w 161"/>
              <a:gd name="T7" fmla="*/ 107 h 177"/>
              <a:gd name="T8" fmla="*/ 106 w 161"/>
              <a:gd name="T9" fmla="*/ 112 h 177"/>
              <a:gd name="T10" fmla="*/ 61 w 161"/>
              <a:gd name="T11" fmla="*/ 118 h 177"/>
              <a:gd name="T12" fmla="*/ 55 w 161"/>
              <a:gd name="T13" fmla="*/ 77 h 177"/>
              <a:gd name="T14" fmla="*/ 100 w 161"/>
              <a:gd name="T15" fmla="*/ 72 h 177"/>
              <a:gd name="T16" fmla="*/ 106 w 161"/>
              <a:gd name="T17" fmla="*/ 77 h 177"/>
              <a:gd name="T18" fmla="*/ 108 w 161"/>
              <a:gd name="T19" fmla="*/ 82 h 177"/>
              <a:gd name="T20" fmla="*/ 110 w 161"/>
              <a:gd name="T21" fmla="*/ 77 h 177"/>
              <a:gd name="T22" fmla="*/ 81 w 161"/>
              <a:gd name="T23" fmla="*/ 46 h 177"/>
              <a:gd name="T24" fmla="*/ 80 w 161"/>
              <a:gd name="T25" fmla="*/ 46 h 177"/>
              <a:gd name="T26" fmla="*/ 59 w 161"/>
              <a:gd name="T27" fmla="*/ 67 h 177"/>
              <a:gd name="T28" fmla="*/ 51 w 161"/>
              <a:gd name="T29" fmla="*/ 112 h 177"/>
              <a:gd name="T30" fmla="*/ 61 w 161"/>
              <a:gd name="T31" fmla="*/ 122 h 177"/>
              <a:gd name="T32" fmla="*/ 110 w 161"/>
              <a:gd name="T33" fmla="*/ 112 h 177"/>
              <a:gd name="T34" fmla="*/ 110 w 161"/>
              <a:gd name="T35" fmla="*/ 109 h 177"/>
              <a:gd name="T36" fmla="*/ 80 w 161"/>
              <a:gd name="T37" fmla="*/ 50 h 177"/>
              <a:gd name="T38" fmla="*/ 97 w 161"/>
              <a:gd name="T39" fmla="*/ 67 h 177"/>
              <a:gd name="T40" fmla="*/ 80 w 161"/>
              <a:gd name="T41" fmla="*/ 50 h 177"/>
              <a:gd name="T42" fmla="*/ 99 w 161"/>
              <a:gd name="T43" fmla="*/ 93 h 177"/>
              <a:gd name="T44" fmla="*/ 99 w 161"/>
              <a:gd name="T45" fmla="*/ 97 h 177"/>
              <a:gd name="T46" fmla="*/ 112 w 161"/>
              <a:gd name="T47" fmla="*/ 95 h 177"/>
              <a:gd name="T48" fmla="*/ 150 w 161"/>
              <a:gd name="T49" fmla="*/ 33 h 177"/>
              <a:gd name="T50" fmla="*/ 118 w 161"/>
              <a:gd name="T51" fmla="*/ 21 h 177"/>
              <a:gd name="T52" fmla="*/ 91 w 161"/>
              <a:gd name="T53" fmla="*/ 4 h 177"/>
              <a:gd name="T54" fmla="*/ 70 w 161"/>
              <a:gd name="T55" fmla="*/ 4 h 177"/>
              <a:gd name="T56" fmla="*/ 43 w 161"/>
              <a:gd name="T57" fmla="*/ 21 h 177"/>
              <a:gd name="T58" fmla="*/ 12 w 161"/>
              <a:gd name="T59" fmla="*/ 33 h 177"/>
              <a:gd name="T60" fmla="*/ 17 w 161"/>
              <a:gd name="T61" fmla="*/ 122 h 177"/>
              <a:gd name="T62" fmla="*/ 89 w 161"/>
              <a:gd name="T63" fmla="*/ 174 h 177"/>
              <a:gd name="T64" fmla="*/ 160 w 161"/>
              <a:gd name="T65" fmla="*/ 49 h 177"/>
              <a:gd name="T66" fmla="*/ 137 w 161"/>
              <a:gd name="T67" fmla="*/ 119 h 177"/>
              <a:gd name="T68" fmla="*/ 77 w 161"/>
              <a:gd name="T69" fmla="*/ 167 h 177"/>
              <a:gd name="T70" fmla="*/ 9 w 161"/>
              <a:gd name="T71" fmla="*/ 48 h 177"/>
              <a:gd name="T72" fmla="*/ 17 w 161"/>
              <a:gd name="T73" fmla="*/ 40 h 177"/>
              <a:gd name="T74" fmla="*/ 73 w 161"/>
              <a:gd name="T75" fmla="*/ 12 h 177"/>
              <a:gd name="T76" fmla="*/ 80 w 161"/>
              <a:gd name="T77" fmla="*/ 9 h 177"/>
              <a:gd name="T78" fmla="*/ 86 w 161"/>
              <a:gd name="T79" fmla="*/ 10 h 177"/>
              <a:gd name="T80" fmla="*/ 114 w 161"/>
              <a:gd name="T81" fmla="*/ 29 h 177"/>
              <a:gd name="T82" fmla="*/ 147 w 161"/>
              <a:gd name="T83" fmla="*/ 41 h 177"/>
              <a:gd name="T84" fmla="*/ 137 w 161"/>
              <a:gd name="T85" fmla="*/ 119 h 177"/>
              <a:gd name="T86" fmla="*/ 99 w 161"/>
              <a:gd name="T87" fmla="*/ 84 h 177"/>
              <a:gd name="T88" fmla="*/ 99 w 161"/>
              <a:gd name="T89" fmla="*/ 88 h 177"/>
              <a:gd name="T90" fmla="*/ 112 w 161"/>
              <a:gd name="T91" fmla="*/ 8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1" h="177">
                <a:moveTo>
                  <a:pt x="110" y="101"/>
                </a:moveTo>
                <a:cubicBezTo>
                  <a:pt x="99" y="101"/>
                  <a:pt x="99" y="101"/>
                  <a:pt x="99" y="101"/>
                </a:cubicBezTo>
                <a:cubicBezTo>
                  <a:pt x="97" y="101"/>
                  <a:pt x="96" y="102"/>
                  <a:pt x="96" y="103"/>
                </a:cubicBezTo>
                <a:cubicBezTo>
                  <a:pt x="96" y="104"/>
                  <a:pt x="97" y="105"/>
                  <a:pt x="99" y="105"/>
                </a:cubicBezTo>
                <a:cubicBezTo>
                  <a:pt x="110" y="105"/>
                  <a:pt x="110" y="105"/>
                  <a:pt x="110" y="105"/>
                </a:cubicBezTo>
                <a:cubicBezTo>
                  <a:pt x="111" y="105"/>
                  <a:pt x="112" y="104"/>
                  <a:pt x="112" y="103"/>
                </a:cubicBezTo>
                <a:cubicBezTo>
                  <a:pt x="112" y="102"/>
                  <a:pt x="111" y="101"/>
                  <a:pt x="110" y="101"/>
                </a:cubicBezTo>
                <a:moveTo>
                  <a:pt x="108" y="107"/>
                </a:moveTo>
                <a:cubicBezTo>
                  <a:pt x="107" y="107"/>
                  <a:pt x="106" y="108"/>
                  <a:pt x="106" y="109"/>
                </a:cubicBezTo>
                <a:cubicBezTo>
                  <a:pt x="106" y="112"/>
                  <a:pt x="106" y="112"/>
                  <a:pt x="106" y="112"/>
                </a:cubicBezTo>
                <a:cubicBezTo>
                  <a:pt x="106" y="115"/>
                  <a:pt x="103" y="118"/>
                  <a:pt x="100" y="118"/>
                </a:cubicBezTo>
                <a:cubicBezTo>
                  <a:pt x="61" y="118"/>
                  <a:pt x="61" y="118"/>
                  <a:pt x="61" y="118"/>
                </a:cubicBezTo>
                <a:cubicBezTo>
                  <a:pt x="58" y="118"/>
                  <a:pt x="55" y="115"/>
                  <a:pt x="55" y="112"/>
                </a:cubicBezTo>
                <a:cubicBezTo>
                  <a:pt x="55" y="77"/>
                  <a:pt x="55" y="77"/>
                  <a:pt x="55" y="77"/>
                </a:cubicBezTo>
                <a:cubicBezTo>
                  <a:pt x="55" y="74"/>
                  <a:pt x="58" y="72"/>
                  <a:pt x="61" y="72"/>
                </a:cubicBezTo>
                <a:cubicBezTo>
                  <a:pt x="100" y="72"/>
                  <a:pt x="100" y="72"/>
                  <a:pt x="100" y="72"/>
                </a:cubicBezTo>
                <a:cubicBezTo>
                  <a:pt x="103" y="72"/>
                  <a:pt x="106" y="74"/>
                  <a:pt x="106" y="77"/>
                </a:cubicBezTo>
                <a:cubicBezTo>
                  <a:pt x="106" y="77"/>
                  <a:pt x="106" y="77"/>
                  <a:pt x="106" y="77"/>
                </a:cubicBezTo>
                <a:cubicBezTo>
                  <a:pt x="106" y="80"/>
                  <a:pt x="106" y="80"/>
                  <a:pt x="106" y="80"/>
                </a:cubicBezTo>
                <a:cubicBezTo>
                  <a:pt x="106" y="81"/>
                  <a:pt x="107" y="82"/>
                  <a:pt x="108" y="82"/>
                </a:cubicBezTo>
                <a:cubicBezTo>
                  <a:pt x="109" y="82"/>
                  <a:pt x="110" y="81"/>
                  <a:pt x="110" y="80"/>
                </a:cubicBezTo>
                <a:cubicBezTo>
                  <a:pt x="110" y="77"/>
                  <a:pt x="110" y="77"/>
                  <a:pt x="110" y="77"/>
                </a:cubicBezTo>
                <a:cubicBezTo>
                  <a:pt x="110" y="72"/>
                  <a:pt x="106" y="68"/>
                  <a:pt x="102" y="67"/>
                </a:cubicBezTo>
                <a:cubicBezTo>
                  <a:pt x="102" y="56"/>
                  <a:pt x="93" y="46"/>
                  <a:pt x="81" y="46"/>
                </a:cubicBezTo>
                <a:cubicBezTo>
                  <a:pt x="81" y="46"/>
                  <a:pt x="81" y="46"/>
                  <a:pt x="81" y="46"/>
                </a:cubicBezTo>
                <a:cubicBezTo>
                  <a:pt x="80" y="46"/>
                  <a:pt x="80" y="46"/>
                  <a:pt x="80" y="46"/>
                </a:cubicBezTo>
                <a:cubicBezTo>
                  <a:pt x="68" y="46"/>
                  <a:pt x="59" y="56"/>
                  <a:pt x="59" y="67"/>
                </a:cubicBezTo>
                <a:cubicBezTo>
                  <a:pt x="59" y="67"/>
                  <a:pt x="59" y="67"/>
                  <a:pt x="59" y="67"/>
                </a:cubicBezTo>
                <a:cubicBezTo>
                  <a:pt x="55" y="68"/>
                  <a:pt x="51" y="72"/>
                  <a:pt x="51" y="77"/>
                </a:cubicBezTo>
                <a:cubicBezTo>
                  <a:pt x="51" y="112"/>
                  <a:pt x="51" y="112"/>
                  <a:pt x="51" y="112"/>
                </a:cubicBezTo>
                <a:cubicBezTo>
                  <a:pt x="51" y="117"/>
                  <a:pt x="55" y="122"/>
                  <a:pt x="61" y="122"/>
                </a:cubicBezTo>
                <a:cubicBezTo>
                  <a:pt x="61" y="122"/>
                  <a:pt x="61" y="122"/>
                  <a:pt x="61" y="122"/>
                </a:cubicBezTo>
                <a:cubicBezTo>
                  <a:pt x="100" y="122"/>
                  <a:pt x="100" y="122"/>
                  <a:pt x="100" y="122"/>
                </a:cubicBezTo>
                <a:cubicBezTo>
                  <a:pt x="106" y="122"/>
                  <a:pt x="110" y="117"/>
                  <a:pt x="110" y="112"/>
                </a:cubicBezTo>
                <a:cubicBezTo>
                  <a:pt x="110" y="112"/>
                  <a:pt x="110" y="112"/>
                  <a:pt x="110" y="112"/>
                </a:cubicBezTo>
                <a:cubicBezTo>
                  <a:pt x="110" y="109"/>
                  <a:pt x="110" y="109"/>
                  <a:pt x="110" y="109"/>
                </a:cubicBezTo>
                <a:cubicBezTo>
                  <a:pt x="110" y="108"/>
                  <a:pt x="109" y="107"/>
                  <a:pt x="108" y="107"/>
                </a:cubicBezTo>
                <a:moveTo>
                  <a:pt x="80" y="50"/>
                </a:moveTo>
                <a:cubicBezTo>
                  <a:pt x="81" y="50"/>
                  <a:pt x="81" y="50"/>
                  <a:pt x="81" y="50"/>
                </a:cubicBezTo>
                <a:cubicBezTo>
                  <a:pt x="90" y="50"/>
                  <a:pt x="98" y="58"/>
                  <a:pt x="97" y="67"/>
                </a:cubicBezTo>
                <a:cubicBezTo>
                  <a:pt x="64" y="67"/>
                  <a:pt x="64" y="67"/>
                  <a:pt x="64" y="67"/>
                </a:cubicBezTo>
                <a:cubicBezTo>
                  <a:pt x="63" y="58"/>
                  <a:pt x="71" y="50"/>
                  <a:pt x="80" y="50"/>
                </a:cubicBezTo>
                <a:close/>
                <a:moveTo>
                  <a:pt x="110" y="93"/>
                </a:moveTo>
                <a:cubicBezTo>
                  <a:pt x="99" y="93"/>
                  <a:pt x="99" y="93"/>
                  <a:pt x="99" y="93"/>
                </a:cubicBezTo>
                <a:cubicBezTo>
                  <a:pt x="97" y="93"/>
                  <a:pt x="96" y="93"/>
                  <a:pt x="96" y="95"/>
                </a:cubicBezTo>
                <a:cubicBezTo>
                  <a:pt x="96" y="96"/>
                  <a:pt x="97" y="97"/>
                  <a:pt x="99" y="97"/>
                </a:cubicBezTo>
                <a:cubicBezTo>
                  <a:pt x="110" y="97"/>
                  <a:pt x="110" y="97"/>
                  <a:pt x="110" y="97"/>
                </a:cubicBezTo>
                <a:cubicBezTo>
                  <a:pt x="111" y="97"/>
                  <a:pt x="112" y="96"/>
                  <a:pt x="112" y="95"/>
                </a:cubicBezTo>
                <a:cubicBezTo>
                  <a:pt x="112" y="93"/>
                  <a:pt x="111" y="93"/>
                  <a:pt x="110" y="93"/>
                </a:cubicBezTo>
                <a:moveTo>
                  <a:pt x="150" y="33"/>
                </a:moveTo>
                <a:cubicBezTo>
                  <a:pt x="147" y="32"/>
                  <a:pt x="147" y="32"/>
                  <a:pt x="147" y="32"/>
                </a:cubicBezTo>
                <a:cubicBezTo>
                  <a:pt x="137" y="29"/>
                  <a:pt x="128" y="25"/>
                  <a:pt x="118" y="21"/>
                </a:cubicBezTo>
                <a:cubicBezTo>
                  <a:pt x="110" y="17"/>
                  <a:pt x="101" y="12"/>
                  <a:pt x="94" y="6"/>
                </a:cubicBezTo>
                <a:cubicBezTo>
                  <a:pt x="91" y="4"/>
                  <a:pt x="91" y="4"/>
                  <a:pt x="91" y="4"/>
                </a:cubicBezTo>
                <a:cubicBezTo>
                  <a:pt x="88" y="1"/>
                  <a:pt x="84" y="0"/>
                  <a:pt x="80" y="0"/>
                </a:cubicBezTo>
                <a:cubicBezTo>
                  <a:pt x="77" y="0"/>
                  <a:pt x="73" y="1"/>
                  <a:pt x="70" y="4"/>
                </a:cubicBezTo>
                <a:cubicBezTo>
                  <a:pt x="68" y="5"/>
                  <a:pt x="68" y="5"/>
                  <a:pt x="68" y="5"/>
                </a:cubicBezTo>
                <a:cubicBezTo>
                  <a:pt x="60" y="12"/>
                  <a:pt x="52" y="17"/>
                  <a:pt x="43" y="21"/>
                </a:cubicBezTo>
                <a:cubicBezTo>
                  <a:pt x="33" y="25"/>
                  <a:pt x="24" y="29"/>
                  <a:pt x="14" y="32"/>
                </a:cubicBezTo>
                <a:cubicBezTo>
                  <a:pt x="12" y="33"/>
                  <a:pt x="12" y="33"/>
                  <a:pt x="12" y="33"/>
                </a:cubicBezTo>
                <a:cubicBezTo>
                  <a:pt x="4" y="35"/>
                  <a:pt x="0" y="42"/>
                  <a:pt x="1" y="49"/>
                </a:cubicBezTo>
                <a:cubicBezTo>
                  <a:pt x="2" y="64"/>
                  <a:pt x="6" y="100"/>
                  <a:pt x="17" y="122"/>
                </a:cubicBezTo>
                <a:cubicBezTo>
                  <a:pt x="30" y="148"/>
                  <a:pt x="62" y="168"/>
                  <a:pt x="72" y="174"/>
                </a:cubicBezTo>
                <a:cubicBezTo>
                  <a:pt x="77" y="177"/>
                  <a:pt x="84" y="177"/>
                  <a:pt x="89" y="174"/>
                </a:cubicBezTo>
                <a:cubicBezTo>
                  <a:pt x="99" y="168"/>
                  <a:pt x="131" y="148"/>
                  <a:pt x="144" y="122"/>
                </a:cubicBezTo>
                <a:cubicBezTo>
                  <a:pt x="155" y="100"/>
                  <a:pt x="159" y="64"/>
                  <a:pt x="160" y="49"/>
                </a:cubicBezTo>
                <a:cubicBezTo>
                  <a:pt x="161" y="42"/>
                  <a:pt x="156" y="35"/>
                  <a:pt x="150" y="33"/>
                </a:cubicBezTo>
                <a:moveTo>
                  <a:pt x="137" y="119"/>
                </a:moveTo>
                <a:cubicBezTo>
                  <a:pt x="129" y="134"/>
                  <a:pt x="111" y="151"/>
                  <a:pt x="84" y="167"/>
                </a:cubicBezTo>
                <a:cubicBezTo>
                  <a:pt x="82" y="168"/>
                  <a:pt x="79" y="168"/>
                  <a:pt x="77" y="167"/>
                </a:cubicBezTo>
                <a:cubicBezTo>
                  <a:pt x="50" y="151"/>
                  <a:pt x="32" y="134"/>
                  <a:pt x="24" y="119"/>
                </a:cubicBezTo>
                <a:cubicBezTo>
                  <a:pt x="14" y="98"/>
                  <a:pt x="10" y="63"/>
                  <a:pt x="9" y="48"/>
                </a:cubicBezTo>
                <a:cubicBezTo>
                  <a:pt x="9" y="45"/>
                  <a:pt x="11" y="42"/>
                  <a:pt x="14" y="41"/>
                </a:cubicBezTo>
                <a:cubicBezTo>
                  <a:pt x="17" y="40"/>
                  <a:pt x="17" y="40"/>
                  <a:pt x="17" y="40"/>
                </a:cubicBezTo>
                <a:cubicBezTo>
                  <a:pt x="27" y="37"/>
                  <a:pt x="37" y="33"/>
                  <a:pt x="47" y="29"/>
                </a:cubicBezTo>
                <a:cubicBezTo>
                  <a:pt x="56" y="24"/>
                  <a:pt x="65" y="19"/>
                  <a:pt x="73" y="12"/>
                </a:cubicBezTo>
                <a:cubicBezTo>
                  <a:pt x="75" y="10"/>
                  <a:pt x="75" y="10"/>
                  <a:pt x="75" y="10"/>
                </a:cubicBezTo>
                <a:cubicBezTo>
                  <a:pt x="77" y="9"/>
                  <a:pt x="78" y="9"/>
                  <a:pt x="80" y="9"/>
                </a:cubicBezTo>
                <a:cubicBezTo>
                  <a:pt x="81" y="9"/>
                  <a:pt x="81" y="9"/>
                  <a:pt x="81" y="9"/>
                </a:cubicBezTo>
                <a:cubicBezTo>
                  <a:pt x="83" y="9"/>
                  <a:pt x="84" y="9"/>
                  <a:pt x="86" y="10"/>
                </a:cubicBezTo>
                <a:cubicBezTo>
                  <a:pt x="88" y="12"/>
                  <a:pt x="88" y="12"/>
                  <a:pt x="88" y="12"/>
                </a:cubicBezTo>
                <a:cubicBezTo>
                  <a:pt x="96" y="19"/>
                  <a:pt x="105" y="24"/>
                  <a:pt x="114" y="29"/>
                </a:cubicBezTo>
                <a:cubicBezTo>
                  <a:pt x="124" y="33"/>
                  <a:pt x="134" y="37"/>
                  <a:pt x="144" y="40"/>
                </a:cubicBezTo>
                <a:cubicBezTo>
                  <a:pt x="147" y="41"/>
                  <a:pt x="147" y="41"/>
                  <a:pt x="147" y="41"/>
                </a:cubicBezTo>
                <a:cubicBezTo>
                  <a:pt x="150" y="42"/>
                  <a:pt x="152" y="45"/>
                  <a:pt x="152" y="48"/>
                </a:cubicBezTo>
                <a:cubicBezTo>
                  <a:pt x="151" y="63"/>
                  <a:pt x="147" y="98"/>
                  <a:pt x="137" y="119"/>
                </a:cubicBezTo>
                <a:moveTo>
                  <a:pt x="110" y="84"/>
                </a:moveTo>
                <a:cubicBezTo>
                  <a:pt x="99" y="84"/>
                  <a:pt x="99" y="84"/>
                  <a:pt x="99" y="84"/>
                </a:cubicBezTo>
                <a:cubicBezTo>
                  <a:pt x="97" y="84"/>
                  <a:pt x="96" y="85"/>
                  <a:pt x="96" y="86"/>
                </a:cubicBezTo>
                <a:cubicBezTo>
                  <a:pt x="96" y="87"/>
                  <a:pt x="97" y="88"/>
                  <a:pt x="99" y="88"/>
                </a:cubicBezTo>
                <a:cubicBezTo>
                  <a:pt x="110" y="88"/>
                  <a:pt x="110" y="88"/>
                  <a:pt x="110" y="88"/>
                </a:cubicBezTo>
                <a:cubicBezTo>
                  <a:pt x="111" y="88"/>
                  <a:pt x="112" y="87"/>
                  <a:pt x="112" y="86"/>
                </a:cubicBezTo>
                <a:cubicBezTo>
                  <a:pt x="112" y="85"/>
                  <a:pt x="111" y="84"/>
                  <a:pt x="110" y="84"/>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5" name="Freeform 11"/>
          <p:cNvSpPr>
            <a:spLocks noEditPoints="1"/>
          </p:cNvSpPr>
          <p:nvPr/>
        </p:nvSpPr>
        <p:spPr bwMode="auto">
          <a:xfrm>
            <a:off x="7186330" y="1449057"/>
            <a:ext cx="314243" cy="350747"/>
          </a:xfrm>
          <a:custGeom>
            <a:avLst/>
            <a:gdLst>
              <a:gd name="T0" fmla="*/ 96 w 160"/>
              <a:gd name="T1" fmla="*/ 61 h 176"/>
              <a:gd name="T2" fmla="*/ 81 w 160"/>
              <a:gd name="T3" fmla="*/ 52 h 176"/>
              <a:gd name="T4" fmla="*/ 80 w 160"/>
              <a:gd name="T5" fmla="*/ 52 h 176"/>
              <a:gd name="T6" fmla="*/ 65 w 160"/>
              <a:gd name="T7" fmla="*/ 61 h 176"/>
              <a:gd name="T8" fmla="*/ 48 w 160"/>
              <a:gd name="T9" fmla="*/ 71 h 176"/>
              <a:gd name="T10" fmla="*/ 78 w 160"/>
              <a:gd name="T11" fmla="*/ 124 h 176"/>
              <a:gd name="T12" fmla="*/ 83 w 160"/>
              <a:gd name="T13" fmla="*/ 124 h 176"/>
              <a:gd name="T14" fmla="*/ 112 w 160"/>
              <a:gd name="T15" fmla="*/ 71 h 176"/>
              <a:gd name="T16" fmla="*/ 102 w 160"/>
              <a:gd name="T17" fmla="*/ 100 h 176"/>
              <a:gd name="T18" fmla="*/ 80 w 160"/>
              <a:gd name="T19" fmla="*/ 120 h 176"/>
              <a:gd name="T20" fmla="*/ 59 w 160"/>
              <a:gd name="T21" fmla="*/ 100 h 176"/>
              <a:gd name="T22" fmla="*/ 53 w 160"/>
              <a:gd name="T23" fmla="*/ 70 h 176"/>
              <a:gd name="T24" fmla="*/ 67 w 160"/>
              <a:gd name="T25" fmla="*/ 65 h 176"/>
              <a:gd name="T26" fmla="*/ 80 w 160"/>
              <a:gd name="T27" fmla="*/ 57 h 176"/>
              <a:gd name="T28" fmla="*/ 81 w 160"/>
              <a:gd name="T29" fmla="*/ 56 h 176"/>
              <a:gd name="T30" fmla="*/ 81 w 160"/>
              <a:gd name="T31" fmla="*/ 57 h 176"/>
              <a:gd name="T32" fmla="*/ 94 w 160"/>
              <a:gd name="T33" fmla="*/ 65 h 176"/>
              <a:gd name="T34" fmla="*/ 108 w 160"/>
              <a:gd name="T35" fmla="*/ 70 h 176"/>
              <a:gd name="T36" fmla="*/ 102 w 160"/>
              <a:gd name="T37" fmla="*/ 100 h 176"/>
              <a:gd name="T38" fmla="*/ 103 w 160"/>
              <a:gd name="T39" fmla="*/ 49 h 176"/>
              <a:gd name="T40" fmla="*/ 81 w 160"/>
              <a:gd name="T41" fmla="*/ 36 h 176"/>
              <a:gd name="T42" fmla="*/ 80 w 160"/>
              <a:gd name="T43" fmla="*/ 36 h 176"/>
              <a:gd name="T44" fmla="*/ 58 w 160"/>
              <a:gd name="T45" fmla="*/ 49 h 176"/>
              <a:gd name="T46" fmla="*/ 32 w 160"/>
              <a:gd name="T47" fmla="*/ 64 h 176"/>
              <a:gd name="T48" fmla="*/ 77 w 160"/>
              <a:gd name="T49" fmla="*/ 139 h 176"/>
              <a:gd name="T50" fmla="*/ 84 w 160"/>
              <a:gd name="T51" fmla="*/ 139 h 176"/>
              <a:gd name="T52" fmla="*/ 128 w 160"/>
              <a:gd name="T53" fmla="*/ 64 h 176"/>
              <a:gd name="T54" fmla="*/ 115 w 160"/>
              <a:gd name="T55" fmla="*/ 107 h 176"/>
              <a:gd name="T56" fmla="*/ 80 w 160"/>
              <a:gd name="T57" fmla="*/ 136 h 176"/>
              <a:gd name="T58" fmla="*/ 46 w 160"/>
              <a:gd name="T59" fmla="*/ 107 h 176"/>
              <a:gd name="T60" fmla="*/ 39 w 160"/>
              <a:gd name="T61" fmla="*/ 60 h 176"/>
              <a:gd name="T62" fmla="*/ 60 w 160"/>
              <a:gd name="T63" fmla="*/ 53 h 176"/>
              <a:gd name="T64" fmla="*/ 78 w 160"/>
              <a:gd name="T65" fmla="*/ 41 h 176"/>
              <a:gd name="T66" fmla="*/ 80 w 160"/>
              <a:gd name="T67" fmla="*/ 40 h 176"/>
              <a:gd name="T68" fmla="*/ 81 w 160"/>
              <a:gd name="T69" fmla="*/ 40 h 176"/>
              <a:gd name="T70" fmla="*/ 85 w 160"/>
              <a:gd name="T71" fmla="*/ 42 h 176"/>
              <a:gd name="T72" fmla="*/ 120 w 160"/>
              <a:gd name="T73" fmla="*/ 60 h 176"/>
              <a:gd name="T74" fmla="*/ 124 w 160"/>
              <a:gd name="T75" fmla="*/ 63 h 176"/>
              <a:gd name="T76" fmla="*/ 150 w 160"/>
              <a:gd name="T77" fmla="*/ 37 h 176"/>
              <a:gd name="T78" fmla="*/ 80 w 160"/>
              <a:gd name="T79" fmla="*/ 0 h 176"/>
              <a:gd name="T80" fmla="*/ 11 w 160"/>
              <a:gd name="T81" fmla="*/ 37 h 176"/>
              <a:gd name="T82" fmla="*/ 0 w 160"/>
              <a:gd name="T83" fmla="*/ 122 h 176"/>
              <a:gd name="T84" fmla="*/ 71 w 160"/>
              <a:gd name="T85" fmla="*/ 174 h 176"/>
              <a:gd name="T86" fmla="*/ 90 w 160"/>
              <a:gd name="T87" fmla="*/ 174 h 176"/>
              <a:gd name="T88" fmla="*/ 160 w 160"/>
              <a:gd name="T89" fmla="*/ 122 h 176"/>
              <a:gd name="T90" fmla="*/ 150 w 160"/>
              <a:gd name="T91" fmla="*/ 37 h 176"/>
              <a:gd name="T92" fmla="*/ 146 w 160"/>
              <a:gd name="T93" fmla="*/ 133 h 176"/>
              <a:gd name="T94" fmla="*/ 80 w 160"/>
              <a:gd name="T95" fmla="*/ 168 h 176"/>
              <a:gd name="T96" fmla="*/ 15 w 160"/>
              <a:gd name="T97" fmla="*/ 133 h 176"/>
              <a:gd name="T98" fmla="*/ 8 w 160"/>
              <a:gd name="T99" fmla="*/ 54 h 176"/>
              <a:gd name="T100" fmla="*/ 75 w 160"/>
              <a:gd name="T101" fmla="*/ 10 h 176"/>
              <a:gd name="T102" fmla="*/ 86 w 160"/>
              <a:gd name="T103" fmla="*/ 10 h 176"/>
              <a:gd name="T104" fmla="*/ 152 w 160"/>
              <a:gd name="T10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0" h="176">
                <a:moveTo>
                  <a:pt x="109" y="66"/>
                </a:moveTo>
                <a:cubicBezTo>
                  <a:pt x="106" y="65"/>
                  <a:pt x="99" y="63"/>
                  <a:pt x="96" y="61"/>
                </a:cubicBezTo>
                <a:cubicBezTo>
                  <a:pt x="89" y="58"/>
                  <a:pt x="86" y="55"/>
                  <a:pt x="84" y="53"/>
                </a:cubicBezTo>
                <a:cubicBezTo>
                  <a:pt x="83" y="53"/>
                  <a:pt x="82" y="52"/>
                  <a:pt x="81" y="52"/>
                </a:cubicBezTo>
                <a:cubicBezTo>
                  <a:pt x="80" y="52"/>
                  <a:pt x="80" y="52"/>
                  <a:pt x="80" y="52"/>
                </a:cubicBezTo>
                <a:cubicBezTo>
                  <a:pt x="80" y="52"/>
                  <a:pt x="80" y="52"/>
                  <a:pt x="80" y="52"/>
                </a:cubicBezTo>
                <a:cubicBezTo>
                  <a:pt x="79" y="52"/>
                  <a:pt x="78" y="53"/>
                  <a:pt x="77" y="53"/>
                </a:cubicBezTo>
                <a:cubicBezTo>
                  <a:pt x="75" y="55"/>
                  <a:pt x="72" y="58"/>
                  <a:pt x="65" y="61"/>
                </a:cubicBezTo>
                <a:cubicBezTo>
                  <a:pt x="62" y="63"/>
                  <a:pt x="55" y="65"/>
                  <a:pt x="52" y="66"/>
                </a:cubicBezTo>
                <a:cubicBezTo>
                  <a:pt x="50" y="67"/>
                  <a:pt x="48" y="69"/>
                  <a:pt x="48" y="71"/>
                </a:cubicBezTo>
                <a:cubicBezTo>
                  <a:pt x="49" y="79"/>
                  <a:pt x="51" y="93"/>
                  <a:pt x="55" y="102"/>
                </a:cubicBezTo>
                <a:cubicBezTo>
                  <a:pt x="60" y="112"/>
                  <a:pt x="73" y="121"/>
                  <a:pt x="78" y="124"/>
                </a:cubicBezTo>
                <a:cubicBezTo>
                  <a:pt x="79" y="124"/>
                  <a:pt x="80" y="124"/>
                  <a:pt x="80" y="124"/>
                </a:cubicBezTo>
                <a:cubicBezTo>
                  <a:pt x="81" y="124"/>
                  <a:pt x="82" y="124"/>
                  <a:pt x="83" y="124"/>
                </a:cubicBezTo>
                <a:cubicBezTo>
                  <a:pt x="88" y="121"/>
                  <a:pt x="101" y="112"/>
                  <a:pt x="106" y="102"/>
                </a:cubicBezTo>
                <a:cubicBezTo>
                  <a:pt x="110" y="93"/>
                  <a:pt x="112" y="79"/>
                  <a:pt x="112" y="71"/>
                </a:cubicBezTo>
                <a:cubicBezTo>
                  <a:pt x="113" y="69"/>
                  <a:pt x="111" y="67"/>
                  <a:pt x="109" y="66"/>
                </a:cubicBezTo>
                <a:moveTo>
                  <a:pt x="102" y="100"/>
                </a:moveTo>
                <a:cubicBezTo>
                  <a:pt x="99" y="107"/>
                  <a:pt x="92" y="113"/>
                  <a:pt x="81" y="120"/>
                </a:cubicBezTo>
                <a:cubicBezTo>
                  <a:pt x="81" y="120"/>
                  <a:pt x="81" y="120"/>
                  <a:pt x="80" y="120"/>
                </a:cubicBezTo>
                <a:cubicBezTo>
                  <a:pt x="80" y="120"/>
                  <a:pt x="80" y="120"/>
                  <a:pt x="80" y="120"/>
                </a:cubicBezTo>
                <a:cubicBezTo>
                  <a:pt x="69" y="113"/>
                  <a:pt x="62" y="107"/>
                  <a:pt x="59" y="100"/>
                </a:cubicBezTo>
                <a:cubicBezTo>
                  <a:pt x="54" y="91"/>
                  <a:pt x="53" y="76"/>
                  <a:pt x="52" y="71"/>
                </a:cubicBezTo>
                <a:cubicBezTo>
                  <a:pt x="52" y="70"/>
                  <a:pt x="53" y="70"/>
                  <a:pt x="53" y="70"/>
                </a:cubicBezTo>
                <a:cubicBezTo>
                  <a:pt x="54" y="70"/>
                  <a:pt x="54" y="70"/>
                  <a:pt x="54" y="70"/>
                </a:cubicBezTo>
                <a:cubicBezTo>
                  <a:pt x="58" y="68"/>
                  <a:pt x="64" y="66"/>
                  <a:pt x="67" y="65"/>
                </a:cubicBezTo>
                <a:cubicBezTo>
                  <a:pt x="73" y="61"/>
                  <a:pt x="76" y="59"/>
                  <a:pt x="79" y="57"/>
                </a:cubicBezTo>
                <a:cubicBezTo>
                  <a:pt x="80" y="57"/>
                  <a:pt x="80" y="57"/>
                  <a:pt x="80" y="57"/>
                </a:cubicBezTo>
                <a:cubicBezTo>
                  <a:pt x="80" y="56"/>
                  <a:pt x="80" y="56"/>
                  <a:pt x="80" y="56"/>
                </a:cubicBezTo>
                <a:cubicBezTo>
                  <a:pt x="81" y="56"/>
                  <a:pt x="81" y="56"/>
                  <a:pt x="81" y="56"/>
                </a:cubicBezTo>
                <a:cubicBezTo>
                  <a:pt x="81" y="56"/>
                  <a:pt x="81" y="56"/>
                  <a:pt x="81" y="56"/>
                </a:cubicBezTo>
                <a:cubicBezTo>
                  <a:pt x="81" y="56"/>
                  <a:pt x="81" y="56"/>
                  <a:pt x="81" y="57"/>
                </a:cubicBezTo>
                <a:cubicBezTo>
                  <a:pt x="82" y="57"/>
                  <a:pt x="82" y="57"/>
                  <a:pt x="82" y="57"/>
                </a:cubicBezTo>
                <a:cubicBezTo>
                  <a:pt x="85" y="59"/>
                  <a:pt x="88" y="61"/>
                  <a:pt x="94" y="65"/>
                </a:cubicBezTo>
                <a:cubicBezTo>
                  <a:pt x="97" y="66"/>
                  <a:pt x="103" y="68"/>
                  <a:pt x="107" y="70"/>
                </a:cubicBezTo>
                <a:cubicBezTo>
                  <a:pt x="108" y="70"/>
                  <a:pt x="108" y="70"/>
                  <a:pt x="108" y="70"/>
                </a:cubicBezTo>
                <a:cubicBezTo>
                  <a:pt x="108" y="70"/>
                  <a:pt x="109" y="70"/>
                  <a:pt x="108" y="71"/>
                </a:cubicBezTo>
                <a:cubicBezTo>
                  <a:pt x="108" y="76"/>
                  <a:pt x="107" y="91"/>
                  <a:pt x="102" y="100"/>
                </a:cubicBezTo>
                <a:moveTo>
                  <a:pt x="123" y="56"/>
                </a:moveTo>
                <a:cubicBezTo>
                  <a:pt x="118" y="55"/>
                  <a:pt x="108" y="51"/>
                  <a:pt x="103" y="49"/>
                </a:cubicBezTo>
                <a:cubicBezTo>
                  <a:pt x="93" y="44"/>
                  <a:pt x="89" y="41"/>
                  <a:pt x="86" y="38"/>
                </a:cubicBezTo>
                <a:cubicBezTo>
                  <a:pt x="84" y="37"/>
                  <a:pt x="82" y="36"/>
                  <a:pt x="81" y="36"/>
                </a:cubicBezTo>
                <a:cubicBezTo>
                  <a:pt x="80" y="36"/>
                  <a:pt x="80" y="36"/>
                  <a:pt x="80" y="36"/>
                </a:cubicBezTo>
                <a:cubicBezTo>
                  <a:pt x="80" y="36"/>
                  <a:pt x="80" y="36"/>
                  <a:pt x="80" y="36"/>
                </a:cubicBezTo>
                <a:cubicBezTo>
                  <a:pt x="79" y="36"/>
                  <a:pt x="77" y="37"/>
                  <a:pt x="75" y="38"/>
                </a:cubicBezTo>
                <a:cubicBezTo>
                  <a:pt x="72" y="41"/>
                  <a:pt x="68" y="44"/>
                  <a:pt x="58" y="49"/>
                </a:cubicBezTo>
                <a:cubicBezTo>
                  <a:pt x="53" y="51"/>
                  <a:pt x="43" y="55"/>
                  <a:pt x="38" y="56"/>
                </a:cubicBezTo>
                <a:cubicBezTo>
                  <a:pt x="34" y="57"/>
                  <a:pt x="32" y="60"/>
                  <a:pt x="32" y="64"/>
                </a:cubicBezTo>
                <a:cubicBezTo>
                  <a:pt x="33" y="74"/>
                  <a:pt x="36" y="95"/>
                  <a:pt x="43" y="108"/>
                </a:cubicBezTo>
                <a:cubicBezTo>
                  <a:pt x="50" y="123"/>
                  <a:pt x="69" y="135"/>
                  <a:pt x="77" y="139"/>
                </a:cubicBezTo>
                <a:cubicBezTo>
                  <a:pt x="78" y="140"/>
                  <a:pt x="79" y="140"/>
                  <a:pt x="80" y="140"/>
                </a:cubicBezTo>
                <a:cubicBezTo>
                  <a:pt x="82" y="140"/>
                  <a:pt x="83" y="140"/>
                  <a:pt x="84" y="139"/>
                </a:cubicBezTo>
                <a:cubicBezTo>
                  <a:pt x="92" y="135"/>
                  <a:pt x="111" y="123"/>
                  <a:pt x="118" y="108"/>
                </a:cubicBezTo>
                <a:cubicBezTo>
                  <a:pt x="125" y="95"/>
                  <a:pt x="128" y="74"/>
                  <a:pt x="128" y="64"/>
                </a:cubicBezTo>
                <a:cubicBezTo>
                  <a:pt x="129" y="60"/>
                  <a:pt x="127" y="57"/>
                  <a:pt x="123" y="56"/>
                </a:cubicBezTo>
                <a:moveTo>
                  <a:pt x="115" y="107"/>
                </a:moveTo>
                <a:cubicBezTo>
                  <a:pt x="110" y="116"/>
                  <a:pt x="99" y="126"/>
                  <a:pt x="82" y="136"/>
                </a:cubicBezTo>
                <a:cubicBezTo>
                  <a:pt x="82" y="136"/>
                  <a:pt x="81" y="136"/>
                  <a:pt x="80" y="136"/>
                </a:cubicBezTo>
                <a:cubicBezTo>
                  <a:pt x="80" y="136"/>
                  <a:pt x="79" y="136"/>
                  <a:pt x="79" y="136"/>
                </a:cubicBezTo>
                <a:cubicBezTo>
                  <a:pt x="62" y="126"/>
                  <a:pt x="51" y="116"/>
                  <a:pt x="46" y="107"/>
                </a:cubicBezTo>
                <a:cubicBezTo>
                  <a:pt x="39" y="93"/>
                  <a:pt x="37" y="70"/>
                  <a:pt x="36" y="63"/>
                </a:cubicBezTo>
                <a:cubicBezTo>
                  <a:pt x="36" y="62"/>
                  <a:pt x="38" y="61"/>
                  <a:pt x="39" y="60"/>
                </a:cubicBezTo>
                <a:cubicBezTo>
                  <a:pt x="41" y="60"/>
                  <a:pt x="41" y="60"/>
                  <a:pt x="41" y="60"/>
                </a:cubicBezTo>
                <a:cubicBezTo>
                  <a:pt x="46" y="58"/>
                  <a:pt x="55" y="55"/>
                  <a:pt x="60" y="53"/>
                </a:cubicBezTo>
                <a:cubicBezTo>
                  <a:pt x="69" y="48"/>
                  <a:pt x="73" y="45"/>
                  <a:pt x="76" y="42"/>
                </a:cubicBezTo>
                <a:cubicBezTo>
                  <a:pt x="77" y="42"/>
                  <a:pt x="77" y="41"/>
                  <a:pt x="78" y="41"/>
                </a:cubicBezTo>
                <a:cubicBezTo>
                  <a:pt x="78" y="41"/>
                  <a:pt x="79" y="40"/>
                  <a:pt x="80" y="40"/>
                </a:cubicBezTo>
                <a:cubicBezTo>
                  <a:pt x="80" y="40"/>
                  <a:pt x="80" y="40"/>
                  <a:pt x="80" y="40"/>
                </a:cubicBezTo>
                <a:cubicBezTo>
                  <a:pt x="80" y="40"/>
                  <a:pt x="80" y="40"/>
                  <a:pt x="80" y="40"/>
                </a:cubicBezTo>
                <a:cubicBezTo>
                  <a:pt x="81" y="40"/>
                  <a:pt x="81" y="40"/>
                  <a:pt x="81" y="40"/>
                </a:cubicBezTo>
                <a:cubicBezTo>
                  <a:pt x="82" y="40"/>
                  <a:pt x="83" y="41"/>
                  <a:pt x="83" y="41"/>
                </a:cubicBezTo>
                <a:cubicBezTo>
                  <a:pt x="84" y="41"/>
                  <a:pt x="84" y="42"/>
                  <a:pt x="85" y="42"/>
                </a:cubicBezTo>
                <a:cubicBezTo>
                  <a:pt x="88" y="45"/>
                  <a:pt x="92" y="48"/>
                  <a:pt x="101" y="53"/>
                </a:cubicBezTo>
                <a:cubicBezTo>
                  <a:pt x="106" y="55"/>
                  <a:pt x="115" y="58"/>
                  <a:pt x="120" y="60"/>
                </a:cubicBezTo>
                <a:cubicBezTo>
                  <a:pt x="122" y="60"/>
                  <a:pt x="122" y="60"/>
                  <a:pt x="122" y="60"/>
                </a:cubicBezTo>
                <a:cubicBezTo>
                  <a:pt x="123" y="61"/>
                  <a:pt x="125" y="62"/>
                  <a:pt x="124" y="63"/>
                </a:cubicBezTo>
                <a:cubicBezTo>
                  <a:pt x="124" y="70"/>
                  <a:pt x="122" y="93"/>
                  <a:pt x="115" y="107"/>
                </a:cubicBezTo>
                <a:moveTo>
                  <a:pt x="150" y="37"/>
                </a:moveTo>
                <a:cubicBezTo>
                  <a:pt x="90" y="3"/>
                  <a:pt x="90" y="3"/>
                  <a:pt x="90" y="3"/>
                </a:cubicBezTo>
                <a:cubicBezTo>
                  <a:pt x="87" y="1"/>
                  <a:pt x="84" y="0"/>
                  <a:pt x="80" y="0"/>
                </a:cubicBezTo>
                <a:cubicBezTo>
                  <a:pt x="77" y="0"/>
                  <a:pt x="74" y="1"/>
                  <a:pt x="71" y="3"/>
                </a:cubicBezTo>
                <a:cubicBezTo>
                  <a:pt x="11" y="37"/>
                  <a:pt x="11" y="37"/>
                  <a:pt x="11" y="37"/>
                </a:cubicBezTo>
                <a:cubicBezTo>
                  <a:pt x="4" y="41"/>
                  <a:pt x="0" y="47"/>
                  <a:pt x="0" y="54"/>
                </a:cubicBezTo>
                <a:cubicBezTo>
                  <a:pt x="0" y="122"/>
                  <a:pt x="0" y="122"/>
                  <a:pt x="0" y="122"/>
                </a:cubicBezTo>
                <a:cubicBezTo>
                  <a:pt x="0" y="129"/>
                  <a:pt x="4" y="136"/>
                  <a:pt x="11" y="140"/>
                </a:cubicBezTo>
                <a:cubicBezTo>
                  <a:pt x="71" y="174"/>
                  <a:pt x="71" y="174"/>
                  <a:pt x="71" y="174"/>
                </a:cubicBezTo>
                <a:cubicBezTo>
                  <a:pt x="74" y="175"/>
                  <a:pt x="77" y="176"/>
                  <a:pt x="80" y="176"/>
                </a:cubicBezTo>
                <a:cubicBezTo>
                  <a:pt x="84" y="176"/>
                  <a:pt x="87" y="175"/>
                  <a:pt x="90" y="174"/>
                </a:cubicBezTo>
                <a:cubicBezTo>
                  <a:pt x="150" y="140"/>
                  <a:pt x="150" y="140"/>
                  <a:pt x="150" y="140"/>
                </a:cubicBezTo>
                <a:cubicBezTo>
                  <a:pt x="157" y="136"/>
                  <a:pt x="160" y="129"/>
                  <a:pt x="160" y="122"/>
                </a:cubicBezTo>
                <a:cubicBezTo>
                  <a:pt x="160" y="54"/>
                  <a:pt x="160" y="54"/>
                  <a:pt x="160" y="54"/>
                </a:cubicBezTo>
                <a:cubicBezTo>
                  <a:pt x="160" y="47"/>
                  <a:pt x="157" y="41"/>
                  <a:pt x="150" y="37"/>
                </a:cubicBezTo>
                <a:moveTo>
                  <a:pt x="152" y="122"/>
                </a:moveTo>
                <a:cubicBezTo>
                  <a:pt x="152" y="126"/>
                  <a:pt x="150" y="130"/>
                  <a:pt x="146" y="133"/>
                </a:cubicBezTo>
                <a:cubicBezTo>
                  <a:pt x="86" y="167"/>
                  <a:pt x="86" y="167"/>
                  <a:pt x="86" y="167"/>
                </a:cubicBezTo>
                <a:cubicBezTo>
                  <a:pt x="85" y="168"/>
                  <a:pt x="83" y="168"/>
                  <a:pt x="80" y="168"/>
                </a:cubicBezTo>
                <a:cubicBezTo>
                  <a:pt x="78" y="168"/>
                  <a:pt x="76" y="168"/>
                  <a:pt x="75" y="167"/>
                </a:cubicBezTo>
                <a:cubicBezTo>
                  <a:pt x="15" y="133"/>
                  <a:pt x="15" y="133"/>
                  <a:pt x="15" y="133"/>
                </a:cubicBezTo>
                <a:cubicBezTo>
                  <a:pt x="11" y="130"/>
                  <a:pt x="8" y="126"/>
                  <a:pt x="8" y="122"/>
                </a:cubicBezTo>
                <a:cubicBezTo>
                  <a:pt x="8" y="54"/>
                  <a:pt x="8" y="54"/>
                  <a:pt x="8" y="54"/>
                </a:cubicBezTo>
                <a:cubicBezTo>
                  <a:pt x="8" y="50"/>
                  <a:pt x="11" y="46"/>
                  <a:pt x="15" y="44"/>
                </a:cubicBezTo>
                <a:cubicBezTo>
                  <a:pt x="75" y="10"/>
                  <a:pt x="75" y="10"/>
                  <a:pt x="75" y="10"/>
                </a:cubicBezTo>
                <a:cubicBezTo>
                  <a:pt x="76" y="9"/>
                  <a:pt x="78" y="8"/>
                  <a:pt x="80" y="8"/>
                </a:cubicBezTo>
                <a:cubicBezTo>
                  <a:pt x="83" y="8"/>
                  <a:pt x="85" y="9"/>
                  <a:pt x="86" y="10"/>
                </a:cubicBezTo>
                <a:cubicBezTo>
                  <a:pt x="146" y="44"/>
                  <a:pt x="146" y="44"/>
                  <a:pt x="146" y="44"/>
                </a:cubicBezTo>
                <a:cubicBezTo>
                  <a:pt x="150" y="46"/>
                  <a:pt x="152" y="50"/>
                  <a:pt x="152" y="54"/>
                </a:cubicBezTo>
                <a:lnTo>
                  <a:pt x="152" y="122"/>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6" name="Freeform 12"/>
          <p:cNvSpPr>
            <a:spLocks noEditPoints="1"/>
          </p:cNvSpPr>
          <p:nvPr/>
        </p:nvSpPr>
        <p:spPr bwMode="auto">
          <a:xfrm>
            <a:off x="8222697" y="1449057"/>
            <a:ext cx="317417" cy="350747"/>
          </a:xfrm>
          <a:custGeom>
            <a:avLst/>
            <a:gdLst>
              <a:gd name="T0" fmla="*/ 42 w 161"/>
              <a:gd name="T1" fmla="*/ 64 h 176"/>
              <a:gd name="T2" fmla="*/ 41 w 161"/>
              <a:gd name="T3" fmla="*/ 68 h 176"/>
              <a:gd name="T4" fmla="*/ 64 w 161"/>
              <a:gd name="T5" fmla="*/ 79 h 176"/>
              <a:gd name="T6" fmla="*/ 50 w 161"/>
              <a:gd name="T7" fmla="*/ 68 h 176"/>
              <a:gd name="T8" fmla="*/ 124 w 161"/>
              <a:gd name="T9" fmla="*/ 74 h 176"/>
              <a:gd name="T10" fmla="*/ 126 w 161"/>
              <a:gd name="T11" fmla="*/ 96 h 176"/>
              <a:gd name="T12" fmla="*/ 128 w 161"/>
              <a:gd name="T13" fmla="*/ 74 h 176"/>
              <a:gd name="T14" fmla="*/ 120 w 161"/>
              <a:gd name="T15" fmla="*/ 105 h 176"/>
              <a:gd name="T16" fmla="*/ 97 w 161"/>
              <a:gd name="T17" fmla="*/ 93 h 176"/>
              <a:gd name="T18" fmla="*/ 111 w 161"/>
              <a:gd name="T19" fmla="*/ 104 h 176"/>
              <a:gd name="T20" fmla="*/ 36 w 161"/>
              <a:gd name="T21" fmla="*/ 98 h 176"/>
              <a:gd name="T22" fmla="*/ 34 w 161"/>
              <a:gd name="T23" fmla="*/ 76 h 176"/>
              <a:gd name="T24" fmla="*/ 32 w 161"/>
              <a:gd name="T25" fmla="*/ 98 h 176"/>
              <a:gd name="T26" fmla="*/ 118 w 161"/>
              <a:gd name="T27" fmla="*/ 108 h 176"/>
              <a:gd name="T28" fmla="*/ 120 w 161"/>
              <a:gd name="T29" fmla="*/ 105 h 176"/>
              <a:gd name="T30" fmla="*/ 118 w 161"/>
              <a:gd name="T31" fmla="*/ 22 h 176"/>
              <a:gd name="T32" fmla="*/ 81 w 161"/>
              <a:gd name="T33" fmla="*/ 0 h 176"/>
              <a:gd name="T34" fmla="*/ 80 w 161"/>
              <a:gd name="T35" fmla="*/ 0 h 176"/>
              <a:gd name="T36" fmla="*/ 43 w 161"/>
              <a:gd name="T37" fmla="*/ 22 h 176"/>
              <a:gd name="T38" fmla="*/ 1 w 161"/>
              <a:gd name="T39" fmla="*/ 47 h 176"/>
              <a:gd name="T40" fmla="*/ 74 w 161"/>
              <a:gd name="T41" fmla="*/ 175 h 176"/>
              <a:gd name="T42" fmla="*/ 87 w 161"/>
              <a:gd name="T43" fmla="*/ 175 h 176"/>
              <a:gd name="T44" fmla="*/ 160 w 161"/>
              <a:gd name="T45" fmla="*/ 47 h 176"/>
              <a:gd name="T46" fmla="*/ 136 w 161"/>
              <a:gd name="T47" fmla="*/ 119 h 176"/>
              <a:gd name="T48" fmla="*/ 80 w 161"/>
              <a:gd name="T49" fmla="*/ 168 h 176"/>
              <a:gd name="T50" fmla="*/ 24 w 161"/>
              <a:gd name="T51" fmla="*/ 119 h 176"/>
              <a:gd name="T52" fmla="*/ 12 w 161"/>
              <a:gd name="T53" fmla="*/ 42 h 176"/>
              <a:gd name="T54" fmla="*/ 46 w 161"/>
              <a:gd name="T55" fmla="*/ 29 h 176"/>
              <a:gd name="T56" fmla="*/ 77 w 161"/>
              <a:gd name="T57" fmla="*/ 9 h 176"/>
              <a:gd name="T58" fmla="*/ 80 w 161"/>
              <a:gd name="T59" fmla="*/ 8 h 176"/>
              <a:gd name="T60" fmla="*/ 81 w 161"/>
              <a:gd name="T61" fmla="*/ 8 h 176"/>
              <a:gd name="T62" fmla="*/ 86 w 161"/>
              <a:gd name="T63" fmla="*/ 11 h 176"/>
              <a:gd name="T64" fmla="*/ 146 w 161"/>
              <a:gd name="T65" fmla="*/ 41 h 176"/>
              <a:gd name="T66" fmla="*/ 152 w 161"/>
              <a:gd name="T67" fmla="*/ 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1" h="176">
                <a:moveTo>
                  <a:pt x="118" y="64"/>
                </a:moveTo>
                <a:cubicBezTo>
                  <a:pt x="42" y="64"/>
                  <a:pt x="42" y="64"/>
                  <a:pt x="42" y="64"/>
                </a:cubicBezTo>
                <a:cubicBezTo>
                  <a:pt x="42" y="64"/>
                  <a:pt x="41" y="65"/>
                  <a:pt x="41" y="66"/>
                </a:cubicBezTo>
                <a:cubicBezTo>
                  <a:pt x="40" y="67"/>
                  <a:pt x="41" y="68"/>
                  <a:pt x="41" y="68"/>
                </a:cubicBezTo>
                <a:cubicBezTo>
                  <a:pt x="61" y="80"/>
                  <a:pt x="61" y="80"/>
                  <a:pt x="61" y="80"/>
                </a:cubicBezTo>
                <a:cubicBezTo>
                  <a:pt x="62" y="81"/>
                  <a:pt x="64" y="80"/>
                  <a:pt x="64" y="79"/>
                </a:cubicBezTo>
                <a:cubicBezTo>
                  <a:pt x="65" y="78"/>
                  <a:pt x="64" y="77"/>
                  <a:pt x="64" y="77"/>
                </a:cubicBezTo>
                <a:cubicBezTo>
                  <a:pt x="50" y="68"/>
                  <a:pt x="50" y="68"/>
                  <a:pt x="50" y="68"/>
                </a:cubicBezTo>
                <a:cubicBezTo>
                  <a:pt x="118" y="68"/>
                  <a:pt x="118" y="68"/>
                  <a:pt x="118" y="68"/>
                </a:cubicBezTo>
                <a:cubicBezTo>
                  <a:pt x="122" y="68"/>
                  <a:pt x="124" y="71"/>
                  <a:pt x="124" y="74"/>
                </a:cubicBezTo>
                <a:cubicBezTo>
                  <a:pt x="124" y="94"/>
                  <a:pt x="124" y="94"/>
                  <a:pt x="124" y="94"/>
                </a:cubicBezTo>
                <a:cubicBezTo>
                  <a:pt x="124" y="95"/>
                  <a:pt x="125" y="96"/>
                  <a:pt x="126" y="96"/>
                </a:cubicBezTo>
                <a:cubicBezTo>
                  <a:pt x="128" y="96"/>
                  <a:pt x="128" y="95"/>
                  <a:pt x="128" y="94"/>
                </a:cubicBezTo>
                <a:cubicBezTo>
                  <a:pt x="128" y="74"/>
                  <a:pt x="128" y="74"/>
                  <a:pt x="128" y="74"/>
                </a:cubicBezTo>
                <a:cubicBezTo>
                  <a:pt x="128" y="69"/>
                  <a:pt x="124" y="64"/>
                  <a:pt x="118" y="64"/>
                </a:cubicBezTo>
                <a:moveTo>
                  <a:pt x="120" y="105"/>
                </a:moveTo>
                <a:cubicBezTo>
                  <a:pt x="100" y="93"/>
                  <a:pt x="100" y="93"/>
                  <a:pt x="100" y="93"/>
                </a:cubicBezTo>
                <a:cubicBezTo>
                  <a:pt x="99" y="92"/>
                  <a:pt x="97" y="92"/>
                  <a:pt x="97" y="93"/>
                </a:cubicBezTo>
                <a:cubicBezTo>
                  <a:pt x="96" y="94"/>
                  <a:pt x="96" y="95"/>
                  <a:pt x="97" y="96"/>
                </a:cubicBezTo>
                <a:cubicBezTo>
                  <a:pt x="111" y="104"/>
                  <a:pt x="111" y="104"/>
                  <a:pt x="111" y="104"/>
                </a:cubicBezTo>
                <a:cubicBezTo>
                  <a:pt x="42" y="104"/>
                  <a:pt x="42" y="104"/>
                  <a:pt x="42" y="104"/>
                </a:cubicBezTo>
                <a:cubicBezTo>
                  <a:pt x="39" y="104"/>
                  <a:pt x="36" y="102"/>
                  <a:pt x="36" y="98"/>
                </a:cubicBezTo>
                <a:cubicBezTo>
                  <a:pt x="36" y="78"/>
                  <a:pt x="36" y="78"/>
                  <a:pt x="36" y="78"/>
                </a:cubicBezTo>
                <a:cubicBezTo>
                  <a:pt x="36" y="77"/>
                  <a:pt x="36" y="76"/>
                  <a:pt x="34" y="76"/>
                </a:cubicBezTo>
                <a:cubicBezTo>
                  <a:pt x="33" y="76"/>
                  <a:pt x="32" y="77"/>
                  <a:pt x="32" y="78"/>
                </a:cubicBezTo>
                <a:cubicBezTo>
                  <a:pt x="32" y="98"/>
                  <a:pt x="32" y="98"/>
                  <a:pt x="32" y="98"/>
                </a:cubicBezTo>
                <a:cubicBezTo>
                  <a:pt x="32" y="104"/>
                  <a:pt x="37" y="108"/>
                  <a:pt x="42" y="108"/>
                </a:cubicBezTo>
                <a:cubicBezTo>
                  <a:pt x="118" y="108"/>
                  <a:pt x="118" y="108"/>
                  <a:pt x="118" y="108"/>
                </a:cubicBezTo>
                <a:cubicBezTo>
                  <a:pt x="119" y="108"/>
                  <a:pt x="120" y="108"/>
                  <a:pt x="120" y="107"/>
                </a:cubicBezTo>
                <a:cubicBezTo>
                  <a:pt x="121" y="106"/>
                  <a:pt x="120" y="105"/>
                  <a:pt x="120" y="105"/>
                </a:cubicBezTo>
                <a:moveTo>
                  <a:pt x="152" y="34"/>
                </a:moveTo>
                <a:cubicBezTo>
                  <a:pt x="143" y="31"/>
                  <a:pt x="127" y="26"/>
                  <a:pt x="118" y="22"/>
                </a:cubicBezTo>
                <a:cubicBezTo>
                  <a:pt x="102" y="13"/>
                  <a:pt x="95" y="8"/>
                  <a:pt x="89" y="3"/>
                </a:cubicBezTo>
                <a:cubicBezTo>
                  <a:pt x="87" y="1"/>
                  <a:pt x="84" y="0"/>
                  <a:pt x="81" y="0"/>
                </a:cubicBezTo>
                <a:cubicBezTo>
                  <a:pt x="81" y="0"/>
                  <a:pt x="80" y="0"/>
                  <a:pt x="80" y="0"/>
                </a:cubicBezTo>
                <a:cubicBezTo>
                  <a:pt x="80" y="0"/>
                  <a:pt x="80" y="0"/>
                  <a:pt x="80" y="0"/>
                </a:cubicBezTo>
                <a:cubicBezTo>
                  <a:pt x="77" y="0"/>
                  <a:pt x="74" y="1"/>
                  <a:pt x="72" y="3"/>
                </a:cubicBezTo>
                <a:cubicBezTo>
                  <a:pt x="66" y="8"/>
                  <a:pt x="59" y="13"/>
                  <a:pt x="43" y="22"/>
                </a:cubicBezTo>
                <a:cubicBezTo>
                  <a:pt x="34" y="26"/>
                  <a:pt x="18" y="31"/>
                  <a:pt x="9" y="34"/>
                </a:cubicBezTo>
                <a:cubicBezTo>
                  <a:pt x="4" y="36"/>
                  <a:pt x="0" y="41"/>
                  <a:pt x="1" y="47"/>
                </a:cubicBezTo>
                <a:cubicBezTo>
                  <a:pt x="2" y="65"/>
                  <a:pt x="6" y="100"/>
                  <a:pt x="17" y="122"/>
                </a:cubicBezTo>
                <a:cubicBezTo>
                  <a:pt x="30" y="147"/>
                  <a:pt x="62" y="167"/>
                  <a:pt x="74" y="175"/>
                </a:cubicBezTo>
                <a:cubicBezTo>
                  <a:pt x="76" y="176"/>
                  <a:pt x="78" y="176"/>
                  <a:pt x="80" y="176"/>
                </a:cubicBezTo>
                <a:cubicBezTo>
                  <a:pt x="83" y="176"/>
                  <a:pt x="85" y="176"/>
                  <a:pt x="87" y="175"/>
                </a:cubicBezTo>
                <a:cubicBezTo>
                  <a:pt x="99" y="167"/>
                  <a:pt x="131" y="147"/>
                  <a:pt x="144" y="122"/>
                </a:cubicBezTo>
                <a:cubicBezTo>
                  <a:pt x="155" y="100"/>
                  <a:pt x="159" y="65"/>
                  <a:pt x="160" y="47"/>
                </a:cubicBezTo>
                <a:cubicBezTo>
                  <a:pt x="161" y="41"/>
                  <a:pt x="157" y="36"/>
                  <a:pt x="152" y="34"/>
                </a:cubicBezTo>
                <a:moveTo>
                  <a:pt x="136" y="119"/>
                </a:moveTo>
                <a:cubicBezTo>
                  <a:pt x="128" y="134"/>
                  <a:pt x="110" y="151"/>
                  <a:pt x="83" y="168"/>
                </a:cubicBezTo>
                <a:cubicBezTo>
                  <a:pt x="82" y="168"/>
                  <a:pt x="81" y="168"/>
                  <a:pt x="80" y="168"/>
                </a:cubicBezTo>
                <a:cubicBezTo>
                  <a:pt x="80" y="168"/>
                  <a:pt x="79" y="168"/>
                  <a:pt x="78" y="168"/>
                </a:cubicBezTo>
                <a:cubicBezTo>
                  <a:pt x="51" y="151"/>
                  <a:pt x="32" y="134"/>
                  <a:pt x="24" y="119"/>
                </a:cubicBezTo>
                <a:cubicBezTo>
                  <a:pt x="13" y="96"/>
                  <a:pt x="9" y="58"/>
                  <a:pt x="8" y="46"/>
                </a:cubicBezTo>
                <a:cubicBezTo>
                  <a:pt x="8" y="43"/>
                  <a:pt x="11" y="42"/>
                  <a:pt x="12" y="42"/>
                </a:cubicBezTo>
                <a:cubicBezTo>
                  <a:pt x="15" y="41"/>
                  <a:pt x="15" y="41"/>
                  <a:pt x="15" y="41"/>
                </a:cubicBezTo>
                <a:cubicBezTo>
                  <a:pt x="24" y="38"/>
                  <a:pt x="38" y="33"/>
                  <a:pt x="46" y="29"/>
                </a:cubicBezTo>
                <a:cubicBezTo>
                  <a:pt x="61" y="21"/>
                  <a:pt x="69" y="16"/>
                  <a:pt x="74" y="11"/>
                </a:cubicBezTo>
                <a:cubicBezTo>
                  <a:pt x="75" y="10"/>
                  <a:pt x="76" y="10"/>
                  <a:pt x="77" y="9"/>
                </a:cubicBezTo>
                <a:cubicBezTo>
                  <a:pt x="77" y="9"/>
                  <a:pt x="79" y="8"/>
                  <a:pt x="80" y="8"/>
                </a:cubicBezTo>
                <a:cubicBezTo>
                  <a:pt x="80" y="8"/>
                  <a:pt x="80" y="8"/>
                  <a:pt x="80" y="8"/>
                </a:cubicBezTo>
                <a:cubicBezTo>
                  <a:pt x="81" y="8"/>
                  <a:pt x="81" y="8"/>
                  <a:pt x="81" y="8"/>
                </a:cubicBezTo>
                <a:cubicBezTo>
                  <a:pt x="81" y="8"/>
                  <a:pt x="81" y="8"/>
                  <a:pt x="81" y="8"/>
                </a:cubicBezTo>
                <a:cubicBezTo>
                  <a:pt x="82" y="8"/>
                  <a:pt x="84" y="9"/>
                  <a:pt x="84" y="9"/>
                </a:cubicBezTo>
                <a:cubicBezTo>
                  <a:pt x="85" y="10"/>
                  <a:pt x="86" y="10"/>
                  <a:pt x="86" y="11"/>
                </a:cubicBezTo>
                <a:cubicBezTo>
                  <a:pt x="92" y="16"/>
                  <a:pt x="99" y="21"/>
                  <a:pt x="115" y="29"/>
                </a:cubicBezTo>
                <a:cubicBezTo>
                  <a:pt x="123" y="33"/>
                  <a:pt x="137" y="38"/>
                  <a:pt x="146" y="41"/>
                </a:cubicBezTo>
                <a:cubicBezTo>
                  <a:pt x="149" y="42"/>
                  <a:pt x="149" y="42"/>
                  <a:pt x="149" y="42"/>
                </a:cubicBezTo>
                <a:cubicBezTo>
                  <a:pt x="150" y="42"/>
                  <a:pt x="153" y="43"/>
                  <a:pt x="152" y="46"/>
                </a:cubicBezTo>
                <a:cubicBezTo>
                  <a:pt x="152" y="58"/>
                  <a:pt x="148" y="96"/>
                  <a:pt x="136" y="119"/>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8" name="Freeform 13"/>
          <p:cNvSpPr>
            <a:spLocks noEditPoints="1"/>
          </p:cNvSpPr>
          <p:nvPr/>
        </p:nvSpPr>
        <p:spPr bwMode="auto">
          <a:xfrm>
            <a:off x="9260652" y="1449057"/>
            <a:ext cx="315830" cy="350747"/>
          </a:xfrm>
          <a:custGeom>
            <a:avLst/>
            <a:gdLst>
              <a:gd name="T0" fmla="*/ 70 w 161"/>
              <a:gd name="T1" fmla="*/ 72 h 176"/>
              <a:gd name="T2" fmla="*/ 54 w 161"/>
              <a:gd name="T3" fmla="*/ 90 h 176"/>
              <a:gd name="T4" fmla="*/ 91 w 161"/>
              <a:gd name="T5" fmla="*/ 76 h 176"/>
              <a:gd name="T6" fmla="*/ 107 w 161"/>
              <a:gd name="T7" fmla="*/ 59 h 176"/>
              <a:gd name="T8" fmla="*/ 121 w 161"/>
              <a:gd name="T9" fmla="*/ 48 h 176"/>
              <a:gd name="T10" fmla="*/ 33 w 161"/>
              <a:gd name="T11" fmla="*/ 56 h 176"/>
              <a:gd name="T12" fmla="*/ 41 w 161"/>
              <a:gd name="T13" fmla="*/ 120 h 176"/>
              <a:gd name="T14" fmla="*/ 129 w 161"/>
              <a:gd name="T15" fmla="*/ 112 h 176"/>
              <a:gd name="T16" fmla="*/ 121 w 161"/>
              <a:gd name="T17" fmla="*/ 48 h 176"/>
              <a:gd name="T18" fmla="*/ 121 w 161"/>
              <a:gd name="T19" fmla="*/ 116 h 176"/>
              <a:gd name="T20" fmla="*/ 113 w 161"/>
              <a:gd name="T21" fmla="*/ 88 h 176"/>
              <a:gd name="T22" fmla="*/ 109 w 161"/>
              <a:gd name="T23" fmla="*/ 116 h 176"/>
              <a:gd name="T24" fmla="*/ 93 w 161"/>
              <a:gd name="T25" fmla="*/ 100 h 176"/>
              <a:gd name="T26" fmla="*/ 89 w 161"/>
              <a:gd name="T27" fmla="*/ 116 h 176"/>
              <a:gd name="T28" fmla="*/ 73 w 161"/>
              <a:gd name="T29" fmla="*/ 96 h 176"/>
              <a:gd name="T30" fmla="*/ 69 w 161"/>
              <a:gd name="T31" fmla="*/ 116 h 176"/>
              <a:gd name="T32" fmla="*/ 53 w 161"/>
              <a:gd name="T33" fmla="*/ 104 h 176"/>
              <a:gd name="T34" fmla="*/ 49 w 161"/>
              <a:gd name="T35" fmla="*/ 116 h 176"/>
              <a:gd name="T36" fmla="*/ 37 w 161"/>
              <a:gd name="T37" fmla="*/ 112 h 176"/>
              <a:gd name="T38" fmla="*/ 41 w 161"/>
              <a:gd name="T39" fmla="*/ 52 h 176"/>
              <a:gd name="T40" fmla="*/ 125 w 161"/>
              <a:gd name="T41" fmla="*/ 56 h 176"/>
              <a:gd name="T42" fmla="*/ 152 w 161"/>
              <a:gd name="T43" fmla="*/ 34 h 176"/>
              <a:gd name="T44" fmla="*/ 89 w 161"/>
              <a:gd name="T45" fmla="*/ 3 h 176"/>
              <a:gd name="T46" fmla="*/ 81 w 161"/>
              <a:gd name="T47" fmla="*/ 0 h 176"/>
              <a:gd name="T48" fmla="*/ 72 w 161"/>
              <a:gd name="T49" fmla="*/ 3 h 176"/>
              <a:gd name="T50" fmla="*/ 9 w 161"/>
              <a:gd name="T51" fmla="*/ 34 h 176"/>
              <a:gd name="T52" fmla="*/ 18 w 161"/>
              <a:gd name="T53" fmla="*/ 122 h 176"/>
              <a:gd name="T54" fmla="*/ 81 w 161"/>
              <a:gd name="T55" fmla="*/ 176 h 176"/>
              <a:gd name="T56" fmla="*/ 144 w 161"/>
              <a:gd name="T57" fmla="*/ 122 h 176"/>
              <a:gd name="T58" fmla="*/ 152 w 161"/>
              <a:gd name="T59" fmla="*/ 34 h 176"/>
              <a:gd name="T60" fmla="*/ 83 w 161"/>
              <a:gd name="T61" fmla="*/ 168 h 176"/>
              <a:gd name="T62" fmla="*/ 78 w 161"/>
              <a:gd name="T63" fmla="*/ 168 h 176"/>
              <a:gd name="T64" fmla="*/ 9 w 161"/>
              <a:gd name="T65" fmla="*/ 46 h 176"/>
              <a:gd name="T66" fmla="*/ 15 w 161"/>
              <a:gd name="T67" fmla="*/ 41 h 176"/>
              <a:gd name="T68" fmla="*/ 75 w 161"/>
              <a:gd name="T69" fmla="*/ 11 h 176"/>
              <a:gd name="T70" fmla="*/ 80 w 161"/>
              <a:gd name="T71" fmla="*/ 8 h 176"/>
              <a:gd name="T72" fmla="*/ 81 w 161"/>
              <a:gd name="T73" fmla="*/ 8 h 176"/>
              <a:gd name="T74" fmla="*/ 84 w 161"/>
              <a:gd name="T75" fmla="*/ 9 h 176"/>
              <a:gd name="T76" fmla="*/ 115 w 161"/>
              <a:gd name="T77" fmla="*/ 29 h 176"/>
              <a:gd name="T78" fmla="*/ 149 w 161"/>
              <a:gd name="T79" fmla="*/ 42 h 176"/>
              <a:gd name="T80" fmla="*/ 137 w 161"/>
              <a:gd name="T81" fmla="*/ 1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1" h="176">
                <a:moveTo>
                  <a:pt x="90" y="72"/>
                </a:moveTo>
                <a:cubicBezTo>
                  <a:pt x="70" y="72"/>
                  <a:pt x="70" y="72"/>
                  <a:pt x="70" y="72"/>
                </a:cubicBezTo>
                <a:cubicBezTo>
                  <a:pt x="51" y="87"/>
                  <a:pt x="51" y="87"/>
                  <a:pt x="51" y="87"/>
                </a:cubicBezTo>
                <a:cubicBezTo>
                  <a:pt x="54" y="90"/>
                  <a:pt x="54" y="90"/>
                  <a:pt x="54" y="90"/>
                </a:cubicBezTo>
                <a:cubicBezTo>
                  <a:pt x="71" y="76"/>
                  <a:pt x="71" y="76"/>
                  <a:pt x="71" y="76"/>
                </a:cubicBezTo>
                <a:cubicBezTo>
                  <a:pt x="91" y="76"/>
                  <a:pt x="91" y="76"/>
                  <a:pt x="91" y="76"/>
                </a:cubicBezTo>
                <a:cubicBezTo>
                  <a:pt x="110" y="62"/>
                  <a:pt x="110" y="62"/>
                  <a:pt x="110" y="62"/>
                </a:cubicBezTo>
                <a:cubicBezTo>
                  <a:pt x="107" y="59"/>
                  <a:pt x="107" y="59"/>
                  <a:pt x="107" y="59"/>
                </a:cubicBezTo>
                <a:lnTo>
                  <a:pt x="90" y="72"/>
                </a:lnTo>
                <a:close/>
                <a:moveTo>
                  <a:pt x="121" y="48"/>
                </a:moveTo>
                <a:cubicBezTo>
                  <a:pt x="41" y="48"/>
                  <a:pt x="41" y="48"/>
                  <a:pt x="41" y="48"/>
                </a:cubicBezTo>
                <a:cubicBezTo>
                  <a:pt x="36" y="48"/>
                  <a:pt x="33" y="52"/>
                  <a:pt x="33" y="56"/>
                </a:cubicBezTo>
                <a:cubicBezTo>
                  <a:pt x="33" y="112"/>
                  <a:pt x="33" y="112"/>
                  <a:pt x="33" y="112"/>
                </a:cubicBezTo>
                <a:cubicBezTo>
                  <a:pt x="33" y="117"/>
                  <a:pt x="36" y="120"/>
                  <a:pt x="41" y="120"/>
                </a:cubicBezTo>
                <a:cubicBezTo>
                  <a:pt x="121" y="120"/>
                  <a:pt x="121" y="120"/>
                  <a:pt x="121" y="120"/>
                </a:cubicBezTo>
                <a:cubicBezTo>
                  <a:pt x="125" y="120"/>
                  <a:pt x="129" y="117"/>
                  <a:pt x="129" y="112"/>
                </a:cubicBezTo>
                <a:cubicBezTo>
                  <a:pt x="129" y="56"/>
                  <a:pt x="129" y="56"/>
                  <a:pt x="129" y="56"/>
                </a:cubicBezTo>
                <a:cubicBezTo>
                  <a:pt x="129" y="52"/>
                  <a:pt x="125" y="48"/>
                  <a:pt x="121" y="48"/>
                </a:cubicBezTo>
                <a:moveTo>
                  <a:pt x="125" y="112"/>
                </a:moveTo>
                <a:cubicBezTo>
                  <a:pt x="125" y="115"/>
                  <a:pt x="123" y="116"/>
                  <a:pt x="121" y="116"/>
                </a:cubicBezTo>
                <a:cubicBezTo>
                  <a:pt x="113" y="116"/>
                  <a:pt x="113" y="116"/>
                  <a:pt x="113" y="116"/>
                </a:cubicBezTo>
                <a:cubicBezTo>
                  <a:pt x="113" y="88"/>
                  <a:pt x="113" y="88"/>
                  <a:pt x="113" y="88"/>
                </a:cubicBezTo>
                <a:cubicBezTo>
                  <a:pt x="109" y="88"/>
                  <a:pt x="109" y="88"/>
                  <a:pt x="109" y="88"/>
                </a:cubicBezTo>
                <a:cubicBezTo>
                  <a:pt x="109" y="116"/>
                  <a:pt x="109" y="116"/>
                  <a:pt x="109" y="116"/>
                </a:cubicBezTo>
                <a:cubicBezTo>
                  <a:pt x="93" y="116"/>
                  <a:pt x="93" y="116"/>
                  <a:pt x="93" y="116"/>
                </a:cubicBezTo>
                <a:cubicBezTo>
                  <a:pt x="93" y="100"/>
                  <a:pt x="93" y="100"/>
                  <a:pt x="93" y="100"/>
                </a:cubicBezTo>
                <a:cubicBezTo>
                  <a:pt x="89" y="100"/>
                  <a:pt x="89" y="100"/>
                  <a:pt x="89" y="100"/>
                </a:cubicBezTo>
                <a:cubicBezTo>
                  <a:pt x="89" y="116"/>
                  <a:pt x="89" y="116"/>
                  <a:pt x="89" y="116"/>
                </a:cubicBezTo>
                <a:cubicBezTo>
                  <a:pt x="73" y="116"/>
                  <a:pt x="73" y="116"/>
                  <a:pt x="73" y="116"/>
                </a:cubicBezTo>
                <a:cubicBezTo>
                  <a:pt x="73" y="96"/>
                  <a:pt x="73" y="96"/>
                  <a:pt x="73" y="96"/>
                </a:cubicBezTo>
                <a:cubicBezTo>
                  <a:pt x="69" y="96"/>
                  <a:pt x="69" y="96"/>
                  <a:pt x="69" y="96"/>
                </a:cubicBezTo>
                <a:cubicBezTo>
                  <a:pt x="69" y="116"/>
                  <a:pt x="69" y="116"/>
                  <a:pt x="69" y="116"/>
                </a:cubicBezTo>
                <a:cubicBezTo>
                  <a:pt x="53" y="116"/>
                  <a:pt x="53" y="116"/>
                  <a:pt x="53" y="116"/>
                </a:cubicBezTo>
                <a:cubicBezTo>
                  <a:pt x="53" y="104"/>
                  <a:pt x="53" y="104"/>
                  <a:pt x="53" y="104"/>
                </a:cubicBezTo>
                <a:cubicBezTo>
                  <a:pt x="49" y="104"/>
                  <a:pt x="49" y="104"/>
                  <a:pt x="49" y="104"/>
                </a:cubicBezTo>
                <a:cubicBezTo>
                  <a:pt x="49" y="116"/>
                  <a:pt x="49" y="116"/>
                  <a:pt x="49" y="116"/>
                </a:cubicBezTo>
                <a:cubicBezTo>
                  <a:pt x="41" y="116"/>
                  <a:pt x="41" y="116"/>
                  <a:pt x="41" y="116"/>
                </a:cubicBezTo>
                <a:cubicBezTo>
                  <a:pt x="38" y="116"/>
                  <a:pt x="37" y="115"/>
                  <a:pt x="37" y="112"/>
                </a:cubicBezTo>
                <a:cubicBezTo>
                  <a:pt x="37" y="56"/>
                  <a:pt x="37" y="56"/>
                  <a:pt x="37" y="56"/>
                </a:cubicBezTo>
                <a:cubicBezTo>
                  <a:pt x="37" y="54"/>
                  <a:pt x="38" y="52"/>
                  <a:pt x="41" y="52"/>
                </a:cubicBezTo>
                <a:cubicBezTo>
                  <a:pt x="121" y="52"/>
                  <a:pt x="121" y="52"/>
                  <a:pt x="121" y="52"/>
                </a:cubicBezTo>
                <a:cubicBezTo>
                  <a:pt x="123" y="52"/>
                  <a:pt x="125" y="54"/>
                  <a:pt x="125" y="56"/>
                </a:cubicBezTo>
                <a:lnTo>
                  <a:pt x="125" y="112"/>
                </a:lnTo>
                <a:close/>
                <a:moveTo>
                  <a:pt x="152" y="34"/>
                </a:moveTo>
                <a:cubicBezTo>
                  <a:pt x="144" y="31"/>
                  <a:pt x="127" y="26"/>
                  <a:pt x="119" y="22"/>
                </a:cubicBezTo>
                <a:cubicBezTo>
                  <a:pt x="102" y="13"/>
                  <a:pt x="95" y="8"/>
                  <a:pt x="89" y="3"/>
                </a:cubicBezTo>
                <a:cubicBezTo>
                  <a:pt x="87" y="1"/>
                  <a:pt x="84" y="0"/>
                  <a:pt x="81" y="0"/>
                </a:cubicBezTo>
                <a:cubicBezTo>
                  <a:pt x="81" y="0"/>
                  <a:pt x="81" y="0"/>
                  <a:pt x="81" y="0"/>
                </a:cubicBezTo>
                <a:cubicBezTo>
                  <a:pt x="81" y="0"/>
                  <a:pt x="81" y="0"/>
                  <a:pt x="81" y="0"/>
                </a:cubicBezTo>
                <a:cubicBezTo>
                  <a:pt x="77" y="0"/>
                  <a:pt x="74" y="1"/>
                  <a:pt x="72" y="3"/>
                </a:cubicBezTo>
                <a:cubicBezTo>
                  <a:pt x="66" y="8"/>
                  <a:pt x="60" y="13"/>
                  <a:pt x="43" y="22"/>
                </a:cubicBezTo>
                <a:cubicBezTo>
                  <a:pt x="34" y="26"/>
                  <a:pt x="18" y="31"/>
                  <a:pt x="9" y="34"/>
                </a:cubicBezTo>
                <a:cubicBezTo>
                  <a:pt x="4" y="36"/>
                  <a:pt x="0" y="41"/>
                  <a:pt x="1" y="47"/>
                </a:cubicBezTo>
                <a:cubicBezTo>
                  <a:pt x="2" y="65"/>
                  <a:pt x="7" y="100"/>
                  <a:pt x="18" y="122"/>
                </a:cubicBezTo>
                <a:cubicBezTo>
                  <a:pt x="30" y="147"/>
                  <a:pt x="62" y="167"/>
                  <a:pt x="74" y="175"/>
                </a:cubicBezTo>
                <a:cubicBezTo>
                  <a:pt x="76" y="176"/>
                  <a:pt x="78" y="176"/>
                  <a:pt x="81" y="176"/>
                </a:cubicBezTo>
                <a:cubicBezTo>
                  <a:pt x="83" y="176"/>
                  <a:pt x="85" y="176"/>
                  <a:pt x="87" y="175"/>
                </a:cubicBezTo>
                <a:cubicBezTo>
                  <a:pt x="99" y="167"/>
                  <a:pt x="131" y="147"/>
                  <a:pt x="144" y="122"/>
                </a:cubicBezTo>
                <a:cubicBezTo>
                  <a:pt x="155" y="100"/>
                  <a:pt x="159" y="65"/>
                  <a:pt x="161" y="47"/>
                </a:cubicBezTo>
                <a:cubicBezTo>
                  <a:pt x="161" y="41"/>
                  <a:pt x="158" y="36"/>
                  <a:pt x="152" y="34"/>
                </a:cubicBezTo>
                <a:moveTo>
                  <a:pt x="137" y="119"/>
                </a:moveTo>
                <a:cubicBezTo>
                  <a:pt x="129" y="134"/>
                  <a:pt x="111" y="151"/>
                  <a:pt x="83" y="168"/>
                </a:cubicBezTo>
                <a:cubicBezTo>
                  <a:pt x="82" y="168"/>
                  <a:pt x="81" y="168"/>
                  <a:pt x="81" y="168"/>
                </a:cubicBezTo>
                <a:cubicBezTo>
                  <a:pt x="80" y="168"/>
                  <a:pt x="79" y="168"/>
                  <a:pt x="78" y="168"/>
                </a:cubicBezTo>
                <a:cubicBezTo>
                  <a:pt x="51" y="151"/>
                  <a:pt x="33" y="134"/>
                  <a:pt x="25" y="119"/>
                </a:cubicBezTo>
                <a:cubicBezTo>
                  <a:pt x="13" y="96"/>
                  <a:pt x="10" y="58"/>
                  <a:pt x="9" y="46"/>
                </a:cubicBezTo>
                <a:cubicBezTo>
                  <a:pt x="8" y="43"/>
                  <a:pt x="11" y="42"/>
                  <a:pt x="12" y="42"/>
                </a:cubicBezTo>
                <a:cubicBezTo>
                  <a:pt x="15" y="41"/>
                  <a:pt x="15" y="41"/>
                  <a:pt x="15" y="41"/>
                </a:cubicBezTo>
                <a:cubicBezTo>
                  <a:pt x="24" y="38"/>
                  <a:pt x="38" y="33"/>
                  <a:pt x="46" y="29"/>
                </a:cubicBezTo>
                <a:cubicBezTo>
                  <a:pt x="62" y="21"/>
                  <a:pt x="69" y="16"/>
                  <a:pt x="75" y="11"/>
                </a:cubicBezTo>
                <a:cubicBezTo>
                  <a:pt x="75" y="10"/>
                  <a:pt x="76" y="10"/>
                  <a:pt x="77" y="9"/>
                </a:cubicBezTo>
                <a:cubicBezTo>
                  <a:pt x="78" y="9"/>
                  <a:pt x="79" y="8"/>
                  <a:pt x="80" y="8"/>
                </a:cubicBezTo>
                <a:cubicBezTo>
                  <a:pt x="80" y="8"/>
                  <a:pt x="80" y="8"/>
                  <a:pt x="80" y="8"/>
                </a:cubicBezTo>
                <a:cubicBezTo>
                  <a:pt x="81" y="8"/>
                  <a:pt x="81" y="8"/>
                  <a:pt x="81" y="8"/>
                </a:cubicBezTo>
                <a:cubicBezTo>
                  <a:pt x="81" y="8"/>
                  <a:pt x="81" y="8"/>
                  <a:pt x="81" y="8"/>
                </a:cubicBezTo>
                <a:cubicBezTo>
                  <a:pt x="83" y="8"/>
                  <a:pt x="84" y="9"/>
                  <a:pt x="84" y="9"/>
                </a:cubicBezTo>
                <a:cubicBezTo>
                  <a:pt x="85" y="10"/>
                  <a:pt x="86" y="10"/>
                  <a:pt x="87" y="11"/>
                </a:cubicBezTo>
                <a:cubicBezTo>
                  <a:pt x="92" y="16"/>
                  <a:pt x="100" y="21"/>
                  <a:pt x="115" y="29"/>
                </a:cubicBezTo>
                <a:cubicBezTo>
                  <a:pt x="123" y="33"/>
                  <a:pt x="137" y="38"/>
                  <a:pt x="146" y="41"/>
                </a:cubicBezTo>
                <a:cubicBezTo>
                  <a:pt x="149" y="42"/>
                  <a:pt x="149" y="42"/>
                  <a:pt x="149" y="42"/>
                </a:cubicBezTo>
                <a:cubicBezTo>
                  <a:pt x="150" y="42"/>
                  <a:pt x="153" y="43"/>
                  <a:pt x="153" y="46"/>
                </a:cubicBezTo>
                <a:cubicBezTo>
                  <a:pt x="152" y="58"/>
                  <a:pt x="148" y="96"/>
                  <a:pt x="137" y="119"/>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9" name="Freeform 14"/>
          <p:cNvSpPr>
            <a:spLocks noEditPoints="1"/>
          </p:cNvSpPr>
          <p:nvPr/>
        </p:nvSpPr>
        <p:spPr bwMode="auto">
          <a:xfrm>
            <a:off x="10297019" y="1449057"/>
            <a:ext cx="317417" cy="350747"/>
          </a:xfrm>
          <a:custGeom>
            <a:avLst/>
            <a:gdLst>
              <a:gd name="T0" fmla="*/ 42 w 161"/>
              <a:gd name="T1" fmla="*/ 72 h 176"/>
              <a:gd name="T2" fmla="*/ 42 w 161"/>
              <a:gd name="T3" fmla="*/ 76 h 176"/>
              <a:gd name="T4" fmla="*/ 72 w 161"/>
              <a:gd name="T5" fmla="*/ 74 h 176"/>
              <a:gd name="T6" fmla="*/ 70 w 161"/>
              <a:gd name="T7" fmla="*/ 92 h 176"/>
              <a:gd name="T8" fmla="*/ 40 w 161"/>
              <a:gd name="T9" fmla="*/ 94 h 176"/>
              <a:gd name="T10" fmla="*/ 70 w 161"/>
              <a:gd name="T11" fmla="*/ 96 h 176"/>
              <a:gd name="T12" fmla="*/ 70 w 161"/>
              <a:gd name="T13" fmla="*/ 92 h 176"/>
              <a:gd name="T14" fmla="*/ 80 w 161"/>
              <a:gd name="T15" fmla="*/ 76 h 176"/>
              <a:gd name="T16" fmla="*/ 84 w 161"/>
              <a:gd name="T17" fmla="*/ 88 h 176"/>
              <a:gd name="T18" fmla="*/ 85 w 161"/>
              <a:gd name="T19" fmla="*/ 112 h 176"/>
              <a:gd name="T20" fmla="*/ 100 w 161"/>
              <a:gd name="T21" fmla="*/ 105 h 176"/>
              <a:gd name="T22" fmla="*/ 114 w 161"/>
              <a:gd name="T23" fmla="*/ 112 h 176"/>
              <a:gd name="T24" fmla="*/ 116 w 161"/>
              <a:gd name="T25" fmla="*/ 110 h 176"/>
              <a:gd name="T26" fmla="*/ 116 w 161"/>
              <a:gd name="T27" fmla="*/ 88 h 176"/>
              <a:gd name="T28" fmla="*/ 100 w 161"/>
              <a:gd name="T29" fmla="*/ 56 h 176"/>
              <a:gd name="T30" fmla="*/ 101 w 161"/>
              <a:gd name="T31" fmla="*/ 101 h 176"/>
              <a:gd name="T32" fmla="*/ 88 w 161"/>
              <a:gd name="T33" fmla="*/ 107 h 176"/>
              <a:gd name="T34" fmla="*/ 100 w 161"/>
              <a:gd name="T35" fmla="*/ 96 h 176"/>
              <a:gd name="T36" fmla="*/ 112 w 161"/>
              <a:gd name="T37" fmla="*/ 107 h 176"/>
              <a:gd name="T38" fmla="*/ 84 w 161"/>
              <a:gd name="T39" fmla="*/ 76 h 176"/>
              <a:gd name="T40" fmla="*/ 116 w 161"/>
              <a:gd name="T41" fmla="*/ 76 h 176"/>
              <a:gd name="T42" fmla="*/ 152 w 161"/>
              <a:gd name="T43" fmla="*/ 34 h 176"/>
              <a:gd name="T44" fmla="*/ 89 w 161"/>
              <a:gd name="T45" fmla="*/ 3 h 176"/>
              <a:gd name="T46" fmla="*/ 80 w 161"/>
              <a:gd name="T47" fmla="*/ 0 h 176"/>
              <a:gd name="T48" fmla="*/ 72 w 161"/>
              <a:gd name="T49" fmla="*/ 3 h 176"/>
              <a:gd name="T50" fmla="*/ 9 w 161"/>
              <a:gd name="T51" fmla="*/ 34 h 176"/>
              <a:gd name="T52" fmla="*/ 17 w 161"/>
              <a:gd name="T53" fmla="*/ 122 h 176"/>
              <a:gd name="T54" fmla="*/ 80 w 161"/>
              <a:gd name="T55" fmla="*/ 176 h 176"/>
              <a:gd name="T56" fmla="*/ 144 w 161"/>
              <a:gd name="T57" fmla="*/ 122 h 176"/>
              <a:gd name="T58" fmla="*/ 152 w 161"/>
              <a:gd name="T59" fmla="*/ 34 h 176"/>
              <a:gd name="T60" fmla="*/ 83 w 161"/>
              <a:gd name="T61" fmla="*/ 168 h 176"/>
              <a:gd name="T62" fmla="*/ 78 w 161"/>
              <a:gd name="T63" fmla="*/ 168 h 176"/>
              <a:gd name="T64" fmla="*/ 8 w 161"/>
              <a:gd name="T65" fmla="*/ 46 h 176"/>
              <a:gd name="T66" fmla="*/ 15 w 161"/>
              <a:gd name="T67" fmla="*/ 41 h 176"/>
              <a:gd name="T68" fmla="*/ 74 w 161"/>
              <a:gd name="T69" fmla="*/ 11 h 176"/>
              <a:gd name="T70" fmla="*/ 80 w 161"/>
              <a:gd name="T71" fmla="*/ 8 h 176"/>
              <a:gd name="T72" fmla="*/ 81 w 161"/>
              <a:gd name="T73" fmla="*/ 8 h 176"/>
              <a:gd name="T74" fmla="*/ 84 w 161"/>
              <a:gd name="T75" fmla="*/ 9 h 176"/>
              <a:gd name="T76" fmla="*/ 115 w 161"/>
              <a:gd name="T77" fmla="*/ 29 h 176"/>
              <a:gd name="T78" fmla="*/ 149 w 161"/>
              <a:gd name="T79" fmla="*/ 42 h 176"/>
              <a:gd name="T80" fmla="*/ 136 w 161"/>
              <a:gd name="T81" fmla="*/ 119 h 176"/>
              <a:gd name="T82" fmla="*/ 36 w 161"/>
              <a:gd name="T83" fmla="*/ 48 h 176"/>
              <a:gd name="T84" fmla="*/ 28 w 161"/>
              <a:gd name="T85" fmla="*/ 112 h 176"/>
              <a:gd name="T86" fmla="*/ 124 w 161"/>
              <a:gd name="T87" fmla="*/ 120 h 176"/>
              <a:gd name="T88" fmla="*/ 132 w 161"/>
              <a:gd name="T89" fmla="*/ 56 h 176"/>
              <a:gd name="T90" fmla="*/ 128 w 161"/>
              <a:gd name="T91" fmla="*/ 112 h 176"/>
              <a:gd name="T92" fmla="*/ 36 w 161"/>
              <a:gd name="T93" fmla="*/ 116 h 176"/>
              <a:gd name="T94" fmla="*/ 32 w 161"/>
              <a:gd name="T95" fmla="*/ 56 h 176"/>
              <a:gd name="T96" fmla="*/ 124 w 161"/>
              <a:gd name="T97" fmla="*/ 52 h 176"/>
              <a:gd name="T98" fmla="*/ 128 w 161"/>
              <a:gd name="T99" fmla="*/ 112 h 176"/>
              <a:gd name="T100" fmla="*/ 90 w 161"/>
              <a:gd name="T101" fmla="*/ 76 h 176"/>
              <a:gd name="T102" fmla="*/ 110 w 161"/>
              <a:gd name="T103" fmla="*/ 76 h 176"/>
              <a:gd name="T104" fmla="*/ 100 w 161"/>
              <a:gd name="T105" fmla="*/ 82 h 176"/>
              <a:gd name="T106" fmla="*/ 100 w 161"/>
              <a:gd name="T107" fmla="*/ 70 h 176"/>
              <a:gd name="T108" fmla="*/ 100 w 161"/>
              <a:gd name="T109" fmla="*/ 8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176">
                <a:moveTo>
                  <a:pt x="70" y="72"/>
                </a:moveTo>
                <a:cubicBezTo>
                  <a:pt x="42" y="72"/>
                  <a:pt x="42" y="72"/>
                  <a:pt x="42" y="72"/>
                </a:cubicBezTo>
                <a:cubicBezTo>
                  <a:pt x="41" y="72"/>
                  <a:pt x="40" y="73"/>
                  <a:pt x="40" y="74"/>
                </a:cubicBezTo>
                <a:cubicBezTo>
                  <a:pt x="40" y="75"/>
                  <a:pt x="41" y="76"/>
                  <a:pt x="42" y="76"/>
                </a:cubicBezTo>
                <a:cubicBezTo>
                  <a:pt x="70" y="76"/>
                  <a:pt x="70" y="76"/>
                  <a:pt x="70" y="76"/>
                </a:cubicBezTo>
                <a:cubicBezTo>
                  <a:pt x="72" y="76"/>
                  <a:pt x="72" y="75"/>
                  <a:pt x="72" y="74"/>
                </a:cubicBezTo>
                <a:cubicBezTo>
                  <a:pt x="72" y="73"/>
                  <a:pt x="72" y="72"/>
                  <a:pt x="70" y="72"/>
                </a:cubicBezTo>
                <a:moveTo>
                  <a:pt x="70" y="92"/>
                </a:moveTo>
                <a:cubicBezTo>
                  <a:pt x="42" y="92"/>
                  <a:pt x="42" y="92"/>
                  <a:pt x="42" y="92"/>
                </a:cubicBezTo>
                <a:cubicBezTo>
                  <a:pt x="41" y="92"/>
                  <a:pt x="40" y="93"/>
                  <a:pt x="40" y="94"/>
                </a:cubicBezTo>
                <a:cubicBezTo>
                  <a:pt x="40" y="95"/>
                  <a:pt x="41" y="96"/>
                  <a:pt x="42" y="96"/>
                </a:cubicBezTo>
                <a:cubicBezTo>
                  <a:pt x="70" y="96"/>
                  <a:pt x="70" y="96"/>
                  <a:pt x="70" y="96"/>
                </a:cubicBezTo>
                <a:cubicBezTo>
                  <a:pt x="72" y="96"/>
                  <a:pt x="72" y="95"/>
                  <a:pt x="72" y="94"/>
                </a:cubicBezTo>
                <a:cubicBezTo>
                  <a:pt x="72" y="93"/>
                  <a:pt x="72" y="92"/>
                  <a:pt x="70" y="92"/>
                </a:cubicBezTo>
                <a:moveTo>
                  <a:pt x="100" y="56"/>
                </a:moveTo>
                <a:cubicBezTo>
                  <a:pt x="89" y="56"/>
                  <a:pt x="80" y="65"/>
                  <a:pt x="80" y="76"/>
                </a:cubicBezTo>
                <a:cubicBezTo>
                  <a:pt x="80" y="81"/>
                  <a:pt x="82" y="85"/>
                  <a:pt x="84" y="88"/>
                </a:cubicBezTo>
                <a:cubicBezTo>
                  <a:pt x="84" y="88"/>
                  <a:pt x="84" y="88"/>
                  <a:pt x="84" y="88"/>
                </a:cubicBezTo>
                <a:cubicBezTo>
                  <a:pt x="84" y="110"/>
                  <a:pt x="84" y="110"/>
                  <a:pt x="84" y="110"/>
                </a:cubicBezTo>
                <a:cubicBezTo>
                  <a:pt x="84" y="111"/>
                  <a:pt x="85" y="112"/>
                  <a:pt x="85" y="112"/>
                </a:cubicBezTo>
                <a:cubicBezTo>
                  <a:pt x="86" y="112"/>
                  <a:pt x="87" y="112"/>
                  <a:pt x="87" y="112"/>
                </a:cubicBezTo>
                <a:cubicBezTo>
                  <a:pt x="100" y="105"/>
                  <a:pt x="100" y="105"/>
                  <a:pt x="100" y="105"/>
                </a:cubicBezTo>
                <a:cubicBezTo>
                  <a:pt x="113" y="112"/>
                  <a:pt x="113" y="112"/>
                  <a:pt x="113" y="112"/>
                </a:cubicBezTo>
                <a:cubicBezTo>
                  <a:pt x="114" y="112"/>
                  <a:pt x="114" y="112"/>
                  <a:pt x="114" y="112"/>
                </a:cubicBezTo>
                <a:cubicBezTo>
                  <a:pt x="115" y="112"/>
                  <a:pt x="115" y="112"/>
                  <a:pt x="115" y="112"/>
                </a:cubicBezTo>
                <a:cubicBezTo>
                  <a:pt x="116" y="112"/>
                  <a:pt x="116" y="111"/>
                  <a:pt x="116" y="110"/>
                </a:cubicBezTo>
                <a:cubicBezTo>
                  <a:pt x="116" y="88"/>
                  <a:pt x="116" y="88"/>
                  <a:pt x="116" y="88"/>
                </a:cubicBezTo>
                <a:cubicBezTo>
                  <a:pt x="116" y="88"/>
                  <a:pt x="116" y="88"/>
                  <a:pt x="116" y="88"/>
                </a:cubicBezTo>
                <a:cubicBezTo>
                  <a:pt x="119" y="85"/>
                  <a:pt x="120" y="81"/>
                  <a:pt x="120" y="76"/>
                </a:cubicBezTo>
                <a:cubicBezTo>
                  <a:pt x="120" y="65"/>
                  <a:pt x="111" y="56"/>
                  <a:pt x="100" y="56"/>
                </a:cubicBezTo>
                <a:moveTo>
                  <a:pt x="112" y="107"/>
                </a:moveTo>
                <a:cubicBezTo>
                  <a:pt x="101" y="101"/>
                  <a:pt x="101" y="101"/>
                  <a:pt x="101" y="101"/>
                </a:cubicBezTo>
                <a:cubicBezTo>
                  <a:pt x="101" y="100"/>
                  <a:pt x="100" y="100"/>
                  <a:pt x="99" y="101"/>
                </a:cubicBezTo>
                <a:cubicBezTo>
                  <a:pt x="88" y="107"/>
                  <a:pt x="88" y="107"/>
                  <a:pt x="88" y="107"/>
                </a:cubicBezTo>
                <a:cubicBezTo>
                  <a:pt x="88" y="92"/>
                  <a:pt x="88" y="92"/>
                  <a:pt x="88" y="92"/>
                </a:cubicBezTo>
                <a:cubicBezTo>
                  <a:pt x="92" y="95"/>
                  <a:pt x="96" y="96"/>
                  <a:pt x="100" y="96"/>
                </a:cubicBezTo>
                <a:cubicBezTo>
                  <a:pt x="105" y="96"/>
                  <a:pt x="109" y="95"/>
                  <a:pt x="112" y="92"/>
                </a:cubicBezTo>
                <a:lnTo>
                  <a:pt x="112" y="107"/>
                </a:lnTo>
                <a:close/>
                <a:moveTo>
                  <a:pt x="100" y="92"/>
                </a:moveTo>
                <a:cubicBezTo>
                  <a:pt x="92" y="92"/>
                  <a:pt x="84" y="85"/>
                  <a:pt x="84" y="76"/>
                </a:cubicBezTo>
                <a:cubicBezTo>
                  <a:pt x="84" y="68"/>
                  <a:pt x="92" y="60"/>
                  <a:pt x="100" y="60"/>
                </a:cubicBezTo>
                <a:cubicBezTo>
                  <a:pt x="109" y="60"/>
                  <a:pt x="116" y="68"/>
                  <a:pt x="116" y="76"/>
                </a:cubicBezTo>
                <a:cubicBezTo>
                  <a:pt x="116" y="85"/>
                  <a:pt x="109" y="92"/>
                  <a:pt x="100" y="92"/>
                </a:cubicBezTo>
                <a:moveTo>
                  <a:pt x="152" y="34"/>
                </a:moveTo>
                <a:cubicBezTo>
                  <a:pt x="143" y="31"/>
                  <a:pt x="127" y="26"/>
                  <a:pt x="118" y="22"/>
                </a:cubicBezTo>
                <a:cubicBezTo>
                  <a:pt x="102" y="13"/>
                  <a:pt x="95" y="8"/>
                  <a:pt x="89" y="3"/>
                </a:cubicBezTo>
                <a:cubicBezTo>
                  <a:pt x="87" y="1"/>
                  <a:pt x="84" y="0"/>
                  <a:pt x="81" y="0"/>
                </a:cubicBezTo>
                <a:cubicBezTo>
                  <a:pt x="81" y="0"/>
                  <a:pt x="80" y="0"/>
                  <a:pt x="80" y="0"/>
                </a:cubicBezTo>
                <a:cubicBezTo>
                  <a:pt x="80" y="0"/>
                  <a:pt x="80" y="0"/>
                  <a:pt x="80" y="0"/>
                </a:cubicBezTo>
                <a:cubicBezTo>
                  <a:pt x="77" y="0"/>
                  <a:pt x="74" y="1"/>
                  <a:pt x="72" y="3"/>
                </a:cubicBezTo>
                <a:cubicBezTo>
                  <a:pt x="66" y="8"/>
                  <a:pt x="59" y="13"/>
                  <a:pt x="43" y="22"/>
                </a:cubicBezTo>
                <a:cubicBezTo>
                  <a:pt x="34" y="26"/>
                  <a:pt x="18" y="31"/>
                  <a:pt x="9" y="34"/>
                </a:cubicBezTo>
                <a:cubicBezTo>
                  <a:pt x="4" y="36"/>
                  <a:pt x="0" y="41"/>
                  <a:pt x="1" y="47"/>
                </a:cubicBezTo>
                <a:cubicBezTo>
                  <a:pt x="2" y="65"/>
                  <a:pt x="6" y="100"/>
                  <a:pt x="17" y="122"/>
                </a:cubicBezTo>
                <a:cubicBezTo>
                  <a:pt x="30" y="147"/>
                  <a:pt x="62" y="167"/>
                  <a:pt x="74" y="175"/>
                </a:cubicBezTo>
                <a:cubicBezTo>
                  <a:pt x="76" y="176"/>
                  <a:pt x="78" y="176"/>
                  <a:pt x="80" y="176"/>
                </a:cubicBezTo>
                <a:cubicBezTo>
                  <a:pt x="83" y="176"/>
                  <a:pt x="85" y="176"/>
                  <a:pt x="87" y="175"/>
                </a:cubicBezTo>
                <a:cubicBezTo>
                  <a:pt x="99" y="167"/>
                  <a:pt x="131" y="147"/>
                  <a:pt x="144" y="122"/>
                </a:cubicBezTo>
                <a:cubicBezTo>
                  <a:pt x="155" y="100"/>
                  <a:pt x="159" y="65"/>
                  <a:pt x="160" y="47"/>
                </a:cubicBezTo>
                <a:cubicBezTo>
                  <a:pt x="161" y="41"/>
                  <a:pt x="157" y="36"/>
                  <a:pt x="152" y="34"/>
                </a:cubicBezTo>
                <a:moveTo>
                  <a:pt x="136" y="119"/>
                </a:moveTo>
                <a:cubicBezTo>
                  <a:pt x="128" y="134"/>
                  <a:pt x="110" y="151"/>
                  <a:pt x="83" y="168"/>
                </a:cubicBezTo>
                <a:cubicBezTo>
                  <a:pt x="82" y="168"/>
                  <a:pt x="81" y="168"/>
                  <a:pt x="80" y="168"/>
                </a:cubicBezTo>
                <a:cubicBezTo>
                  <a:pt x="80" y="168"/>
                  <a:pt x="79" y="168"/>
                  <a:pt x="78" y="168"/>
                </a:cubicBezTo>
                <a:cubicBezTo>
                  <a:pt x="51" y="151"/>
                  <a:pt x="32" y="134"/>
                  <a:pt x="24" y="119"/>
                </a:cubicBezTo>
                <a:cubicBezTo>
                  <a:pt x="13" y="96"/>
                  <a:pt x="9" y="58"/>
                  <a:pt x="8" y="46"/>
                </a:cubicBezTo>
                <a:cubicBezTo>
                  <a:pt x="8" y="43"/>
                  <a:pt x="11" y="42"/>
                  <a:pt x="12" y="42"/>
                </a:cubicBezTo>
                <a:cubicBezTo>
                  <a:pt x="15" y="41"/>
                  <a:pt x="15" y="41"/>
                  <a:pt x="15" y="41"/>
                </a:cubicBezTo>
                <a:cubicBezTo>
                  <a:pt x="24" y="38"/>
                  <a:pt x="38" y="33"/>
                  <a:pt x="46" y="29"/>
                </a:cubicBezTo>
                <a:cubicBezTo>
                  <a:pt x="61" y="21"/>
                  <a:pt x="69" y="16"/>
                  <a:pt x="74" y="11"/>
                </a:cubicBezTo>
                <a:cubicBezTo>
                  <a:pt x="75" y="10"/>
                  <a:pt x="76" y="10"/>
                  <a:pt x="77" y="9"/>
                </a:cubicBezTo>
                <a:cubicBezTo>
                  <a:pt x="77" y="9"/>
                  <a:pt x="79" y="8"/>
                  <a:pt x="80" y="8"/>
                </a:cubicBezTo>
                <a:cubicBezTo>
                  <a:pt x="80" y="8"/>
                  <a:pt x="80" y="8"/>
                  <a:pt x="80" y="8"/>
                </a:cubicBezTo>
                <a:cubicBezTo>
                  <a:pt x="81" y="8"/>
                  <a:pt x="81" y="8"/>
                  <a:pt x="81" y="8"/>
                </a:cubicBezTo>
                <a:cubicBezTo>
                  <a:pt x="81" y="8"/>
                  <a:pt x="81" y="8"/>
                  <a:pt x="81" y="8"/>
                </a:cubicBezTo>
                <a:cubicBezTo>
                  <a:pt x="82" y="8"/>
                  <a:pt x="84" y="9"/>
                  <a:pt x="84" y="9"/>
                </a:cubicBezTo>
                <a:cubicBezTo>
                  <a:pt x="85" y="10"/>
                  <a:pt x="86" y="10"/>
                  <a:pt x="86" y="11"/>
                </a:cubicBezTo>
                <a:cubicBezTo>
                  <a:pt x="92" y="16"/>
                  <a:pt x="99" y="21"/>
                  <a:pt x="115" y="29"/>
                </a:cubicBezTo>
                <a:cubicBezTo>
                  <a:pt x="123" y="33"/>
                  <a:pt x="137" y="38"/>
                  <a:pt x="146" y="41"/>
                </a:cubicBezTo>
                <a:cubicBezTo>
                  <a:pt x="149" y="42"/>
                  <a:pt x="149" y="42"/>
                  <a:pt x="149" y="42"/>
                </a:cubicBezTo>
                <a:cubicBezTo>
                  <a:pt x="150" y="42"/>
                  <a:pt x="153" y="43"/>
                  <a:pt x="152" y="46"/>
                </a:cubicBezTo>
                <a:cubicBezTo>
                  <a:pt x="152" y="58"/>
                  <a:pt x="148" y="96"/>
                  <a:pt x="136" y="119"/>
                </a:cubicBezTo>
                <a:moveTo>
                  <a:pt x="124" y="48"/>
                </a:moveTo>
                <a:cubicBezTo>
                  <a:pt x="36" y="48"/>
                  <a:pt x="36" y="48"/>
                  <a:pt x="36" y="48"/>
                </a:cubicBezTo>
                <a:cubicBezTo>
                  <a:pt x="32" y="48"/>
                  <a:pt x="28" y="52"/>
                  <a:pt x="28" y="56"/>
                </a:cubicBezTo>
                <a:cubicBezTo>
                  <a:pt x="28" y="112"/>
                  <a:pt x="28" y="112"/>
                  <a:pt x="28" y="112"/>
                </a:cubicBezTo>
                <a:cubicBezTo>
                  <a:pt x="28" y="117"/>
                  <a:pt x="32" y="120"/>
                  <a:pt x="36" y="120"/>
                </a:cubicBezTo>
                <a:cubicBezTo>
                  <a:pt x="124" y="120"/>
                  <a:pt x="124" y="120"/>
                  <a:pt x="124" y="120"/>
                </a:cubicBezTo>
                <a:cubicBezTo>
                  <a:pt x="129" y="120"/>
                  <a:pt x="132" y="117"/>
                  <a:pt x="132" y="112"/>
                </a:cubicBezTo>
                <a:cubicBezTo>
                  <a:pt x="132" y="56"/>
                  <a:pt x="132" y="56"/>
                  <a:pt x="132" y="56"/>
                </a:cubicBezTo>
                <a:cubicBezTo>
                  <a:pt x="132" y="52"/>
                  <a:pt x="129" y="48"/>
                  <a:pt x="124" y="48"/>
                </a:cubicBezTo>
                <a:moveTo>
                  <a:pt x="128" y="112"/>
                </a:moveTo>
                <a:cubicBezTo>
                  <a:pt x="128" y="115"/>
                  <a:pt x="127" y="116"/>
                  <a:pt x="124" y="116"/>
                </a:cubicBezTo>
                <a:cubicBezTo>
                  <a:pt x="36" y="116"/>
                  <a:pt x="36" y="116"/>
                  <a:pt x="36" y="116"/>
                </a:cubicBezTo>
                <a:cubicBezTo>
                  <a:pt x="34" y="116"/>
                  <a:pt x="32" y="115"/>
                  <a:pt x="32" y="112"/>
                </a:cubicBezTo>
                <a:cubicBezTo>
                  <a:pt x="32" y="56"/>
                  <a:pt x="32" y="56"/>
                  <a:pt x="32" y="56"/>
                </a:cubicBezTo>
                <a:cubicBezTo>
                  <a:pt x="32" y="54"/>
                  <a:pt x="34" y="52"/>
                  <a:pt x="36" y="52"/>
                </a:cubicBezTo>
                <a:cubicBezTo>
                  <a:pt x="124" y="52"/>
                  <a:pt x="124" y="52"/>
                  <a:pt x="124" y="52"/>
                </a:cubicBezTo>
                <a:cubicBezTo>
                  <a:pt x="127" y="52"/>
                  <a:pt x="128" y="54"/>
                  <a:pt x="128" y="56"/>
                </a:cubicBezTo>
                <a:lnTo>
                  <a:pt x="128" y="112"/>
                </a:lnTo>
                <a:close/>
                <a:moveTo>
                  <a:pt x="100" y="66"/>
                </a:moveTo>
                <a:cubicBezTo>
                  <a:pt x="95" y="66"/>
                  <a:pt x="90" y="71"/>
                  <a:pt x="90" y="76"/>
                </a:cubicBezTo>
                <a:cubicBezTo>
                  <a:pt x="90" y="82"/>
                  <a:pt x="95" y="86"/>
                  <a:pt x="100" y="86"/>
                </a:cubicBezTo>
                <a:cubicBezTo>
                  <a:pt x="106" y="86"/>
                  <a:pt x="110" y="82"/>
                  <a:pt x="110" y="76"/>
                </a:cubicBezTo>
                <a:cubicBezTo>
                  <a:pt x="110" y="71"/>
                  <a:pt x="106" y="66"/>
                  <a:pt x="100" y="66"/>
                </a:cubicBezTo>
                <a:moveTo>
                  <a:pt x="100" y="82"/>
                </a:moveTo>
                <a:cubicBezTo>
                  <a:pt x="97" y="82"/>
                  <a:pt x="94" y="80"/>
                  <a:pt x="94" y="76"/>
                </a:cubicBezTo>
                <a:cubicBezTo>
                  <a:pt x="94" y="73"/>
                  <a:pt x="97" y="70"/>
                  <a:pt x="100" y="70"/>
                </a:cubicBezTo>
                <a:cubicBezTo>
                  <a:pt x="104" y="70"/>
                  <a:pt x="106" y="73"/>
                  <a:pt x="106" y="76"/>
                </a:cubicBezTo>
                <a:cubicBezTo>
                  <a:pt x="106" y="80"/>
                  <a:pt x="104" y="82"/>
                  <a:pt x="100" y="82"/>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0" name="Freeform 15"/>
          <p:cNvSpPr>
            <a:spLocks noEditPoints="1"/>
          </p:cNvSpPr>
          <p:nvPr/>
        </p:nvSpPr>
        <p:spPr bwMode="auto">
          <a:xfrm>
            <a:off x="11334974" y="1449057"/>
            <a:ext cx="315830" cy="350747"/>
          </a:xfrm>
          <a:custGeom>
            <a:avLst/>
            <a:gdLst>
              <a:gd name="T0" fmla="*/ 108 w 161"/>
              <a:gd name="T1" fmla="*/ 55 h 176"/>
              <a:gd name="T2" fmla="*/ 106 w 161"/>
              <a:gd name="T3" fmla="*/ 63 h 176"/>
              <a:gd name="T4" fmla="*/ 102 w 161"/>
              <a:gd name="T5" fmla="*/ 57 h 176"/>
              <a:gd name="T6" fmla="*/ 87 w 161"/>
              <a:gd name="T7" fmla="*/ 55 h 176"/>
              <a:gd name="T8" fmla="*/ 85 w 161"/>
              <a:gd name="T9" fmla="*/ 63 h 176"/>
              <a:gd name="T10" fmla="*/ 76 w 161"/>
              <a:gd name="T11" fmla="*/ 57 h 176"/>
              <a:gd name="T12" fmla="*/ 62 w 161"/>
              <a:gd name="T13" fmla="*/ 55 h 176"/>
              <a:gd name="T14" fmla="*/ 60 w 161"/>
              <a:gd name="T15" fmla="*/ 63 h 176"/>
              <a:gd name="T16" fmla="*/ 56 w 161"/>
              <a:gd name="T17" fmla="*/ 57 h 176"/>
              <a:gd name="T18" fmla="*/ 45 w 161"/>
              <a:gd name="T19" fmla="*/ 55 h 176"/>
              <a:gd name="T20" fmla="*/ 43 w 161"/>
              <a:gd name="T21" fmla="*/ 120 h 176"/>
              <a:gd name="T22" fmla="*/ 66 w 161"/>
              <a:gd name="T23" fmla="*/ 122 h 176"/>
              <a:gd name="T24" fmla="*/ 68 w 161"/>
              <a:gd name="T25" fmla="*/ 109 h 176"/>
              <a:gd name="T26" fmla="*/ 93 w 161"/>
              <a:gd name="T27" fmla="*/ 109 h 176"/>
              <a:gd name="T28" fmla="*/ 95 w 161"/>
              <a:gd name="T29" fmla="*/ 122 h 176"/>
              <a:gd name="T30" fmla="*/ 118 w 161"/>
              <a:gd name="T31" fmla="*/ 120 h 176"/>
              <a:gd name="T32" fmla="*/ 116 w 161"/>
              <a:gd name="T33" fmla="*/ 55 h 176"/>
              <a:gd name="T34" fmla="*/ 97 w 161"/>
              <a:gd name="T35" fmla="*/ 118 h 176"/>
              <a:gd name="T36" fmla="*/ 81 w 161"/>
              <a:gd name="T37" fmla="*/ 93 h 176"/>
              <a:gd name="T38" fmla="*/ 64 w 161"/>
              <a:gd name="T39" fmla="*/ 118 h 176"/>
              <a:gd name="T40" fmla="*/ 47 w 161"/>
              <a:gd name="T41" fmla="*/ 84 h 176"/>
              <a:gd name="T42" fmla="*/ 114 w 161"/>
              <a:gd name="T43" fmla="*/ 118 h 176"/>
              <a:gd name="T44" fmla="*/ 47 w 161"/>
              <a:gd name="T45" fmla="*/ 80 h 176"/>
              <a:gd name="T46" fmla="*/ 51 w 161"/>
              <a:gd name="T47" fmla="*/ 59 h 176"/>
              <a:gd name="T48" fmla="*/ 54 w 161"/>
              <a:gd name="T49" fmla="*/ 67 h 176"/>
              <a:gd name="T50" fmla="*/ 64 w 161"/>
              <a:gd name="T51" fmla="*/ 65 h 176"/>
              <a:gd name="T52" fmla="*/ 72 w 161"/>
              <a:gd name="T53" fmla="*/ 59 h 176"/>
              <a:gd name="T54" fmla="*/ 74 w 161"/>
              <a:gd name="T55" fmla="*/ 67 h 176"/>
              <a:gd name="T56" fmla="*/ 89 w 161"/>
              <a:gd name="T57" fmla="*/ 65 h 176"/>
              <a:gd name="T58" fmla="*/ 97 w 161"/>
              <a:gd name="T59" fmla="*/ 59 h 176"/>
              <a:gd name="T60" fmla="*/ 99 w 161"/>
              <a:gd name="T61" fmla="*/ 67 h 176"/>
              <a:gd name="T62" fmla="*/ 110 w 161"/>
              <a:gd name="T63" fmla="*/ 65 h 176"/>
              <a:gd name="T64" fmla="*/ 114 w 161"/>
              <a:gd name="T65" fmla="*/ 59 h 176"/>
              <a:gd name="T66" fmla="*/ 150 w 161"/>
              <a:gd name="T67" fmla="*/ 33 h 176"/>
              <a:gd name="T68" fmla="*/ 118 w 161"/>
              <a:gd name="T69" fmla="*/ 21 h 176"/>
              <a:gd name="T70" fmla="*/ 91 w 161"/>
              <a:gd name="T71" fmla="*/ 4 h 176"/>
              <a:gd name="T72" fmla="*/ 70 w 161"/>
              <a:gd name="T73" fmla="*/ 4 h 176"/>
              <a:gd name="T74" fmla="*/ 43 w 161"/>
              <a:gd name="T75" fmla="*/ 21 h 176"/>
              <a:gd name="T76" fmla="*/ 11 w 161"/>
              <a:gd name="T77" fmla="*/ 33 h 176"/>
              <a:gd name="T78" fmla="*/ 17 w 161"/>
              <a:gd name="T79" fmla="*/ 123 h 176"/>
              <a:gd name="T80" fmla="*/ 81 w 161"/>
              <a:gd name="T81" fmla="*/ 176 h 176"/>
              <a:gd name="T82" fmla="*/ 144 w 161"/>
              <a:gd name="T83" fmla="*/ 122 h 176"/>
              <a:gd name="T84" fmla="*/ 150 w 161"/>
              <a:gd name="T85" fmla="*/ 33 h 176"/>
              <a:gd name="T86" fmla="*/ 84 w 161"/>
              <a:gd name="T87" fmla="*/ 167 h 176"/>
              <a:gd name="T88" fmla="*/ 24 w 161"/>
              <a:gd name="T89" fmla="*/ 119 h 176"/>
              <a:gd name="T90" fmla="*/ 14 w 161"/>
              <a:gd name="T91" fmla="*/ 41 h 176"/>
              <a:gd name="T92" fmla="*/ 47 w 161"/>
              <a:gd name="T93" fmla="*/ 28 h 176"/>
              <a:gd name="T94" fmla="*/ 76 w 161"/>
              <a:gd name="T95" fmla="*/ 10 h 176"/>
              <a:gd name="T96" fmla="*/ 81 w 161"/>
              <a:gd name="T97" fmla="*/ 9 h 176"/>
              <a:gd name="T98" fmla="*/ 89 w 161"/>
              <a:gd name="T99" fmla="*/ 12 h 176"/>
              <a:gd name="T100" fmla="*/ 145 w 161"/>
              <a:gd name="T101" fmla="*/ 40 h 176"/>
              <a:gd name="T102" fmla="*/ 153 w 161"/>
              <a:gd name="T103"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1" h="176">
                <a:moveTo>
                  <a:pt x="116" y="55"/>
                </a:moveTo>
                <a:cubicBezTo>
                  <a:pt x="108" y="55"/>
                  <a:pt x="108" y="55"/>
                  <a:pt x="108" y="55"/>
                </a:cubicBezTo>
                <a:cubicBezTo>
                  <a:pt x="107" y="55"/>
                  <a:pt x="106" y="56"/>
                  <a:pt x="106" y="57"/>
                </a:cubicBezTo>
                <a:cubicBezTo>
                  <a:pt x="106" y="63"/>
                  <a:pt x="106" y="63"/>
                  <a:pt x="106" y="63"/>
                </a:cubicBezTo>
                <a:cubicBezTo>
                  <a:pt x="102" y="63"/>
                  <a:pt x="102" y="63"/>
                  <a:pt x="102" y="63"/>
                </a:cubicBezTo>
                <a:cubicBezTo>
                  <a:pt x="102" y="57"/>
                  <a:pt x="102" y="57"/>
                  <a:pt x="102" y="57"/>
                </a:cubicBezTo>
                <a:cubicBezTo>
                  <a:pt x="102" y="56"/>
                  <a:pt x="101" y="55"/>
                  <a:pt x="99" y="55"/>
                </a:cubicBezTo>
                <a:cubicBezTo>
                  <a:pt x="87" y="55"/>
                  <a:pt x="87" y="55"/>
                  <a:pt x="87" y="55"/>
                </a:cubicBezTo>
                <a:cubicBezTo>
                  <a:pt x="86" y="55"/>
                  <a:pt x="85" y="56"/>
                  <a:pt x="85" y="57"/>
                </a:cubicBezTo>
                <a:cubicBezTo>
                  <a:pt x="85" y="63"/>
                  <a:pt x="85" y="63"/>
                  <a:pt x="85" y="63"/>
                </a:cubicBezTo>
                <a:cubicBezTo>
                  <a:pt x="76" y="63"/>
                  <a:pt x="76" y="63"/>
                  <a:pt x="76" y="63"/>
                </a:cubicBezTo>
                <a:cubicBezTo>
                  <a:pt x="76" y="57"/>
                  <a:pt x="76" y="57"/>
                  <a:pt x="76" y="57"/>
                </a:cubicBezTo>
                <a:cubicBezTo>
                  <a:pt x="76" y="56"/>
                  <a:pt x="76" y="55"/>
                  <a:pt x="74" y="55"/>
                </a:cubicBezTo>
                <a:cubicBezTo>
                  <a:pt x="62" y="55"/>
                  <a:pt x="62" y="55"/>
                  <a:pt x="62" y="55"/>
                </a:cubicBezTo>
                <a:cubicBezTo>
                  <a:pt x="61" y="55"/>
                  <a:pt x="60" y="56"/>
                  <a:pt x="60" y="57"/>
                </a:cubicBezTo>
                <a:cubicBezTo>
                  <a:pt x="60" y="63"/>
                  <a:pt x="60" y="63"/>
                  <a:pt x="60" y="63"/>
                </a:cubicBezTo>
                <a:cubicBezTo>
                  <a:pt x="56" y="63"/>
                  <a:pt x="56" y="63"/>
                  <a:pt x="56" y="63"/>
                </a:cubicBezTo>
                <a:cubicBezTo>
                  <a:pt x="56" y="57"/>
                  <a:pt x="56" y="57"/>
                  <a:pt x="56" y="57"/>
                </a:cubicBezTo>
                <a:cubicBezTo>
                  <a:pt x="56" y="56"/>
                  <a:pt x="55" y="55"/>
                  <a:pt x="54" y="55"/>
                </a:cubicBezTo>
                <a:cubicBezTo>
                  <a:pt x="45" y="55"/>
                  <a:pt x="45" y="55"/>
                  <a:pt x="45" y="55"/>
                </a:cubicBezTo>
                <a:cubicBezTo>
                  <a:pt x="44" y="55"/>
                  <a:pt x="43" y="56"/>
                  <a:pt x="43" y="57"/>
                </a:cubicBezTo>
                <a:cubicBezTo>
                  <a:pt x="43" y="120"/>
                  <a:pt x="43" y="120"/>
                  <a:pt x="43" y="120"/>
                </a:cubicBezTo>
                <a:cubicBezTo>
                  <a:pt x="43" y="121"/>
                  <a:pt x="44" y="122"/>
                  <a:pt x="45" y="122"/>
                </a:cubicBezTo>
                <a:cubicBezTo>
                  <a:pt x="66" y="122"/>
                  <a:pt x="66" y="122"/>
                  <a:pt x="66" y="122"/>
                </a:cubicBezTo>
                <a:cubicBezTo>
                  <a:pt x="67" y="122"/>
                  <a:pt x="68" y="121"/>
                  <a:pt x="68" y="120"/>
                </a:cubicBezTo>
                <a:cubicBezTo>
                  <a:pt x="68" y="109"/>
                  <a:pt x="68" y="109"/>
                  <a:pt x="68" y="109"/>
                </a:cubicBezTo>
                <a:cubicBezTo>
                  <a:pt x="68" y="102"/>
                  <a:pt x="74" y="97"/>
                  <a:pt x="81" y="97"/>
                </a:cubicBezTo>
                <a:cubicBezTo>
                  <a:pt x="88" y="97"/>
                  <a:pt x="93" y="102"/>
                  <a:pt x="93" y="109"/>
                </a:cubicBezTo>
                <a:cubicBezTo>
                  <a:pt x="93" y="120"/>
                  <a:pt x="93" y="120"/>
                  <a:pt x="93" y="120"/>
                </a:cubicBezTo>
                <a:cubicBezTo>
                  <a:pt x="93" y="121"/>
                  <a:pt x="94" y="122"/>
                  <a:pt x="95" y="122"/>
                </a:cubicBezTo>
                <a:cubicBezTo>
                  <a:pt x="116" y="122"/>
                  <a:pt x="116" y="122"/>
                  <a:pt x="116" y="122"/>
                </a:cubicBezTo>
                <a:cubicBezTo>
                  <a:pt x="117" y="122"/>
                  <a:pt x="118" y="121"/>
                  <a:pt x="118" y="120"/>
                </a:cubicBezTo>
                <a:cubicBezTo>
                  <a:pt x="118" y="57"/>
                  <a:pt x="118" y="57"/>
                  <a:pt x="118" y="57"/>
                </a:cubicBezTo>
                <a:cubicBezTo>
                  <a:pt x="118" y="56"/>
                  <a:pt x="117" y="55"/>
                  <a:pt x="116" y="55"/>
                </a:cubicBezTo>
                <a:moveTo>
                  <a:pt x="114" y="118"/>
                </a:moveTo>
                <a:cubicBezTo>
                  <a:pt x="97" y="118"/>
                  <a:pt x="97" y="118"/>
                  <a:pt x="97" y="118"/>
                </a:cubicBezTo>
                <a:cubicBezTo>
                  <a:pt x="97" y="109"/>
                  <a:pt x="97" y="109"/>
                  <a:pt x="97" y="109"/>
                </a:cubicBezTo>
                <a:cubicBezTo>
                  <a:pt x="97" y="100"/>
                  <a:pt x="90" y="93"/>
                  <a:pt x="81" y="93"/>
                </a:cubicBezTo>
                <a:cubicBezTo>
                  <a:pt x="71" y="93"/>
                  <a:pt x="64" y="100"/>
                  <a:pt x="64" y="109"/>
                </a:cubicBezTo>
                <a:cubicBezTo>
                  <a:pt x="64" y="118"/>
                  <a:pt x="64" y="118"/>
                  <a:pt x="64" y="118"/>
                </a:cubicBezTo>
                <a:cubicBezTo>
                  <a:pt x="47" y="118"/>
                  <a:pt x="47" y="118"/>
                  <a:pt x="47" y="118"/>
                </a:cubicBezTo>
                <a:cubicBezTo>
                  <a:pt x="47" y="84"/>
                  <a:pt x="47" y="84"/>
                  <a:pt x="47" y="84"/>
                </a:cubicBezTo>
                <a:cubicBezTo>
                  <a:pt x="114" y="84"/>
                  <a:pt x="114" y="84"/>
                  <a:pt x="114" y="84"/>
                </a:cubicBezTo>
                <a:lnTo>
                  <a:pt x="114" y="118"/>
                </a:lnTo>
                <a:close/>
                <a:moveTo>
                  <a:pt x="114" y="80"/>
                </a:moveTo>
                <a:cubicBezTo>
                  <a:pt x="47" y="80"/>
                  <a:pt x="47" y="80"/>
                  <a:pt x="47" y="80"/>
                </a:cubicBezTo>
                <a:cubicBezTo>
                  <a:pt x="47" y="59"/>
                  <a:pt x="47" y="59"/>
                  <a:pt x="47" y="59"/>
                </a:cubicBezTo>
                <a:cubicBezTo>
                  <a:pt x="51" y="59"/>
                  <a:pt x="51" y="59"/>
                  <a:pt x="51" y="59"/>
                </a:cubicBezTo>
                <a:cubicBezTo>
                  <a:pt x="51" y="65"/>
                  <a:pt x="51" y="65"/>
                  <a:pt x="51" y="65"/>
                </a:cubicBezTo>
                <a:cubicBezTo>
                  <a:pt x="51" y="67"/>
                  <a:pt x="52" y="67"/>
                  <a:pt x="54" y="67"/>
                </a:cubicBezTo>
                <a:cubicBezTo>
                  <a:pt x="62" y="67"/>
                  <a:pt x="62" y="67"/>
                  <a:pt x="62" y="67"/>
                </a:cubicBezTo>
                <a:cubicBezTo>
                  <a:pt x="63" y="67"/>
                  <a:pt x="64" y="67"/>
                  <a:pt x="64" y="65"/>
                </a:cubicBezTo>
                <a:cubicBezTo>
                  <a:pt x="64" y="59"/>
                  <a:pt x="64" y="59"/>
                  <a:pt x="64" y="59"/>
                </a:cubicBezTo>
                <a:cubicBezTo>
                  <a:pt x="72" y="59"/>
                  <a:pt x="72" y="59"/>
                  <a:pt x="72" y="59"/>
                </a:cubicBezTo>
                <a:cubicBezTo>
                  <a:pt x="72" y="65"/>
                  <a:pt x="72" y="65"/>
                  <a:pt x="72" y="65"/>
                </a:cubicBezTo>
                <a:cubicBezTo>
                  <a:pt x="72" y="67"/>
                  <a:pt x="73" y="67"/>
                  <a:pt x="74" y="67"/>
                </a:cubicBezTo>
                <a:cubicBezTo>
                  <a:pt x="87" y="67"/>
                  <a:pt x="87" y="67"/>
                  <a:pt x="87" y="67"/>
                </a:cubicBezTo>
                <a:cubicBezTo>
                  <a:pt x="88" y="67"/>
                  <a:pt x="89" y="67"/>
                  <a:pt x="89" y="65"/>
                </a:cubicBezTo>
                <a:cubicBezTo>
                  <a:pt x="89" y="59"/>
                  <a:pt x="89" y="59"/>
                  <a:pt x="89" y="59"/>
                </a:cubicBezTo>
                <a:cubicBezTo>
                  <a:pt x="97" y="59"/>
                  <a:pt x="97" y="59"/>
                  <a:pt x="97" y="59"/>
                </a:cubicBezTo>
                <a:cubicBezTo>
                  <a:pt x="97" y="65"/>
                  <a:pt x="97" y="65"/>
                  <a:pt x="97" y="65"/>
                </a:cubicBezTo>
                <a:cubicBezTo>
                  <a:pt x="97" y="67"/>
                  <a:pt x="98" y="67"/>
                  <a:pt x="99" y="67"/>
                </a:cubicBezTo>
                <a:cubicBezTo>
                  <a:pt x="108" y="67"/>
                  <a:pt x="108" y="67"/>
                  <a:pt x="108" y="67"/>
                </a:cubicBezTo>
                <a:cubicBezTo>
                  <a:pt x="109" y="67"/>
                  <a:pt x="110" y="67"/>
                  <a:pt x="110" y="65"/>
                </a:cubicBezTo>
                <a:cubicBezTo>
                  <a:pt x="110" y="59"/>
                  <a:pt x="110" y="59"/>
                  <a:pt x="110" y="59"/>
                </a:cubicBezTo>
                <a:cubicBezTo>
                  <a:pt x="114" y="59"/>
                  <a:pt x="114" y="59"/>
                  <a:pt x="114" y="59"/>
                </a:cubicBezTo>
                <a:lnTo>
                  <a:pt x="114" y="80"/>
                </a:lnTo>
                <a:close/>
                <a:moveTo>
                  <a:pt x="150" y="33"/>
                </a:moveTo>
                <a:cubicBezTo>
                  <a:pt x="147" y="32"/>
                  <a:pt x="147" y="32"/>
                  <a:pt x="147" y="32"/>
                </a:cubicBezTo>
                <a:cubicBezTo>
                  <a:pt x="139" y="29"/>
                  <a:pt x="125" y="25"/>
                  <a:pt x="118" y="21"/>
                </a:cubicBezTo>
                <a:cubicBezTo>
                  <a:pt x="105" y="15"/>
                  <a:pt x="99" y="10"/>
                  <a:pt x="94" y="6"/>
                </a:cubicBezTo>
                <a:cubicBezTo>
                  <a:pt x="91" y="4"/>
                  <a:pt x="91" y="4"/>
                  <a:pt x="91" y="4"/>
                </a:cubicBezTo>
                <a:cubicBezTo>
                  <a:pt x="88" y="2"/>
                  <a:pt x="85" y="0"/>
                  <a:pt x="81" y="0"/>
                </a:cubicBezTo>
                <a:cubicBezTo>
                  <a:pt x="76" y="0"/>
                  <a:pt x="73" y="2"/>
                  <a:pt x="70" y="4"/>
                </a:cubicBezTo>
                <a:cubicBezTo>
                  <a:pt x="68" y="6"/>
                  <a:pt x="68" y="6"/>
                  <a:pt x="68" y="6"/>
                </a:cubicBezTo>
                <a:cubicBezTo>
                  <a:pt x="62" y="10"/>
                  <a:pt x="56" y="15"/>
                  <a:pt x="43" y="21"/>
                </a:cubicBezTo>
                <a:cubicBezTo>
                  <a:pt x="36" y="25"/>
                  <a:pt x="23" y="29"/>
                  <a:pt x="15" y="32"/>
                </a:cubicBezTo>
                <a:cubicBezTo>
                  <a:pt x="11" y="33"/>
                  <a:pt x="11" y="33"/>
                  <a:pt x="11" y="33"/>
                </a:cubicBezTo>
                <a:cubicBezTo>
                  <a:pt x="4" y="36"/>
                  <a:pt x="0" y="42"/>
                  <a:pt x="1" y="49"/>
                </a:cubicBezTo>
                <a:cubicBezTo>
                  <a:pt x="2" y="64"/>
                  <a:pt x="6" y="100"/>
                  <a:pt x="17" y="123"/>
                </a:cubicBezTo>
                <a:cubicBezTo>
                  <a:pt x="30" y="148"/>
                  <a:pt x="62" y="168"/>
                  <a:pt x="72" y="174"/>
                </a:cubicBezTo>
                <a:cubicBezTo>
                  <a:pt x="75" y="175"/>
                  <a:pt x="78" y="176"/>
                  <a:pt x="81" y="176"/>
                </a:cubicBezTo>
                <a:cubicBezTo>
                  <a:pt x="84" y="176"/>
                  <a:pt x="87" y="175"/>
                  <a:pt x="89" y="174"/>
                </a:cubicBezTo>
                <a:cubicBezTo>
                  <a:pt x="99" y="168"/>
                  <a:pt x="131" y="148"/>
                  <a:pt x="144" y="122"/>
                </a:cubicBezTo>
                <a:cubicBezTo>
                  <a:pt x="155" y="100"/>
                  <a:pt x="159" y="64"/>
                  <a:pt x="160" y="49"/>
                </a:cubicBezTo>
                <a:cubicBezTo>
                  <a:pt x="161" y="42"/>
                  <a:pt x="157" y="35"/>
                  <a:pt x="150" y="33"/>
                </a:cubicBezTo>
                <a:moveTo>
                  <a:pt x="137" y="119"/>
                </a:moveTo>
                <a:cubicBezTo>
                  <a:pt x="129" y="134"/>
                  <a:pt x="111" y="150"/>
                  <a:pt x="84" y="167"/>
                </a:cubicBezTo>
                <a:cubicBezTo>
                  <a:pt x="82" y="168"/>
                  <a:pt x="79" y="168"/>
                  <a:pt x="77" y="167"/>
                </a:cubicBezTo>
                <a:cubicBezTo>
                  <a:pt x="50" y="151"/>
                  <a:pt x="32" y="134"/>
                  <a:pt x="24" y="119"/>
                </a:cubicBezTo>
                <a:cubicBezTo>
                  <a:pt x="14" y="98"/>
                  <a:pt x="10" y="62"/>
                  <a:pt x="9" y="48"/>
                </a:cubicBezTo>
                <a:cubicBezTo>
                  <a:pt x="8" y="45"/>
                  <a:pt x="11" y="42"/>
                  <a:pt x="14" y="41"/>
                </a:cubicBezTo>
                <a:cubicBezTo>
                  <a:pt x="17" y="40"/>
                  <a:pt x="17" y="40"/>
                  <a:pt x="17" y="40"/>
                </a:cubicBezTo>
                <a:cubicBezTo>
                  <a:pt x="26" y="37"/>
                  <a:pt x="39" y="32"/>
                  <a:pt x="47" y="28"/>
                </a:cubicBezTo>
                <a:cubicBezTo>
                  <a:pt x="61" y="21"/>
                  <a:pt x="68" y="16"/>
                  <a:pt x="73" y="12"/>
                </a:cubicBezTo>
                <a:cubicBezTo>
                  <a:pt x="76" y="10"/>
                  <a:pt x="76" y="10"/>
                  <a:pt x="76" y="10"/>
                </a:cubicBezTo>
                <a:cubicBezTo>
                  <a:pt x="76" y="9"/>
                  <a:pt x="79" y="9"/>
                  <a:pt x="80" y="9"/>
                </a:cubicBezTo>
                <a:cubicBezTo>
                  <a:pt x="81" y="9"/>
                  <a:pt x="81" y="9"/>
                  <a:pt x="81" y="9"/>
                </a:cubicBezTo>
                <a:cubicBezTo>
                  <a:pt x="83" y="9"/>
                  <a:pt x="85" y="9"/>
                  <a:pt x="86" y="10"/>
                </a:cubicBezTo>
                <a:cubicBezTo>
                  <a:pt x="89" y="12"/>
                  <a:pt x="89" y="12"/>
                  <a:pt x="89" y="12"/>
                </a:cubicBezTo>
                <a:cubicBezTo>
                  <a:pt x="94" y="16"/>
                  <a:pt x="101" y="21"/>
                  <a:pt x="115" y="28"/>
                </a:cubicBezTo>
                <a:cubicBezTo>
                  <a:pt x="122" y="32"/>
                  <a:pt x="136" y="37"/>
                  <a:pt x="145" y="40"/>
                </a:cubicBezTo>
                <a:cubicBezTo>
                  <a:pt x="147" y="41"/>
                  <a:pt x="147" y="41"/>
                  <a:pt x="147" y="41"/>
                </a:cubicBezTo>
                <a:cubicBezTo>
                  <a:pt x="151" y="42"/>
                  <a:pt x="153" y="45"/>
                  <a:pt x="153" y="48"/>
                </a:cubicBezTo>
                <a:cubicBezTo>
                  <a:pt x="151" y="62"/>
                  <a:pt x="147" y="98"/>
                  <a:pt x="137" y="119"/>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6" name="矩形 125"/>
          <p:cNvSpPr/>
          <p:nvPr/>
        </p:nvSpPr>
        <p:spPr>
          <a:xfrm>
            <a:off x="493142" y="2823096"/>
            <a:ext cx="730945"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应用服务</a:t>
            </a:r>
          </a:p>
          <a:p>
            <a:pPr algn="ctr"/>
            <a:r>
              <a:rPr lang="en-US" altLang="zh-CN" sz="1000" dirty="0">
                <a:solidFill>
                  <a:schemeClr val="tx1">
                    <a:lumMod val="50000"/>
                    <a:lumOff val="50000"/>
                  </a:schemeClr>
                </a:solidFill>
                <a:cs typeface="+mn-ea"/>
                <a:sym typeface="+mn-lt"/>
              </a:rPr>
              <a:t>Application</a:t>
            </a:r>
            <a:endParaRPr lang="en-US" sz="1000" dirty="0">
              <a:solidFill>
                <a:schemeClr val="tx1">
                  <a:lumMod val="50000"/>
                  <a:lumOff val="50000"/>
                </a:schemeClr>
              </a:solidFill>
              <a:cs typeface="+mn-ea"/>
              <a:sym typeface="+mn-lt"/>
            </a:endParaRPr>
          </a:p>
        </p:txBody>
      </p:sp>
      <p:cxnSp>
        <p:nvCxnSpPr>
          <p:cNvPr id="127" name="直接连接符 126"/>
          <p:cNvCxnSpPr/>
          <p:nvPr/>
        </p:nvCxnSpPr>
        <p:spPr bwMode="auto">
          <a:xfrm>
            <a:off x="1468200" y="2659771"/>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28" name="矩形 127"/>
          <p:cNvSpPr/>
          <p:nvPr/>
        </p:nvSpPr>
        <p:spPr>
          <a:xfrm>
            <a:off x="1658029" y="2886451"/>
            <a:ext cx="102565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微服务云应用平台</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ServiceStage</a:t>
            </a:r>
            <a:endParaRPr lang="en-US" sz="1000" dirty="0">
              <a:solidFill>
                <a:schemeClr val="tx1">
                  <a:lumMod val="50000"/>
                  <a:lumOff val="50000"/>
                </a:schemeClr>
              </a:solidFill>
              <a:cs typeface="+mn-ea"/>
              <a:sym typeface="+mn-lt"/>
            </a:endParaRPr>
          </a:p>
        </p:txBody>
      </p:sp>
      <p:sp>
        <p:nvSpPr>
          <p:cNvPr id="131" name="矩形 130"/>
          <p:cNvSpPr/>
          <p:nvPr/>
        </p:nvSpPr>
        <p:spPr>
          <a:xfrm>
            <a:off x="2860972" y="2886451"/>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应用编排服务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AOS</a:t>
            </a:r>
          </a:p>
        </p:txBody>
      </p:sp>
      <p:sp>
        <p:nvSpPr>
          <p:cNvPr id="133" name="矩形 132"/>
          <p:cNvSpPr/>
          <p:nvPr/>
        </p:nvSpPr>
        <p:spPr>
          <a:xfrm>
            <a:off x="3586322" y="2886451"/>
            <a:ext cx="1230786"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函数工作流服务</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FunctionGraph</a:t>
            </a:r>
            <a:r>
              <a:rPr lang="en-US" sz="1000" dirty="0">
                <a:solidFill>
                  <a:schemeClr val="tx1">
                    <a:lumMod val="50000"/>
                    <a:lumOff val="50000"/>
                  </a:schemeClr>
                </a:solidFill>
                <a:cs typeface="+mn-ea"/>
                <a:sym typeface="+mn-lt"/>
              </a:rPr>
              <a:t>(FGS)</a:t>
            </a:r>
          </a:p>
        </p:txBody>
      </p:sp>
      <p:sp>
        <p:nvSpPr>
          <p:cNvPr id="134" name="矩形 133"/>
          <p:cNvSpPr/>
          <p:nvPr/>
        </p:nvSpPr>
        <p:spPr>
          <a:xfrm>
            <a:off x="4844024" y="2886451"/>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容器镜像服务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SWR</a:t>
            </a:r>
          </a:p>
        </p:txBody>
      </p:sp>
      <p:sp>
        <p:nvSpPr>
          <p:cNvPr id="69" name="Freeform 19"/>
          <p:cNvSpPr>
            <a:spLocks noEditPoints="1"/>
          </p:cNvSpPr>
          <p:nvPr/>
        </p:nvSpPr>
        <p:spPr bwMode="auto">
          <a:xfrm>
            <a:off x="1998142" y="2528276"/>
            <a:ext cx="344398" cy="250760"/>
          </a:xfrm>
          <a:custGeom>
            <a:avLst/>
            <a:gdLst>
              <a:gd name="T0" fmla="*/ 71 w 176"/>
              <a:gd name="T1" fmla="*/ 60 h 128"/>
              <a:gd name="T2" fmla="*/ 48 w 176"/>
              <a:gd name="T3" fmla="*/ 77 h 128"/>
              <a:gd name="T4" fmla="*/ 64 w 176"/>
              <a:gd name="T5" fmla="*/ 63 h 128"/>
              <a:gd name="T6" fmla="*/ 58 w 176"/>
              <a:gd name="T7" fmla="*/ 62 h 128"/>
              <a:gd name="T8" fmla="*/ 51 w 176"/>
              <a:gd name="T9" fmla="*/ 40 h 128"/>
              <a:gd name="T10" fmla="*/ 54 w 176"/>
              <a:gd name="T11" fmla="*/ 63 h 128"/>
              <a:gd name="T12" fmla="*/ 49 w 176"/>
              <a:gd name="T13" fmla="*/ 86 h 128"/>
              <a:gd name="T14" fmla="*/ 74 w 176"/>
              <a:gd name="T15" fmla="*/ 61 h 128"/>
              <a:gd name="T16" fmla="*/ 109 w 176"/>
              <a:gd name="T17" fmla="*/ 24 h 128"/>
              <a:gd name="T18" fmla="*/ 154 w 176"/>
              <a:gd name="T19" fmla="*/ 30 h 128"/>
              <a:gd name="T20" fmla="*/ 127 w 176"/>
              <a:gd name="T21" fmla="*/ 44 h 128"/>
              <a:gd name="T22" fmla="*/ 92 w 176"/>
              <a:gd name="T23" fmla="*/ 55 h 128"/>
              <a:gd name="T24" fmla="*/ 123 w 176"/>
              <a:gd name="T25" fmla="*/ 60 h 128"/>
              <a:gd name="T26" fmla="*/ 146 w 176"/>
              <a:gd name="T27" fmla="*/ 57 h 128"/>
              <a:gd name="T28" fmla="*/ 126 w 176"/>
              <a:gd name="T29" fmla="*/ 65 h 128"/>
              <a:gd name="T30" fmla="*/ 126 w 176"/>
              <a:gd name="T31" fmla="*/ 69 h 128"/>
              <a:gd name="T32" fmla="*/ 150 w 176"/>
              <a:gd name="T33" fmla="*/ 56 h 128"/>
              <a:gd name="T34" fmla="*/ 158 w 176"/>
              <a:gd name="T35" fmla="*/ 28 h 128"/>
              <a:gd name="T36" fmla="*/ 107 w 176"/>
              <a:gd name="T37" fmla="*/ 20 h 128"/>
              <a:gd name="T38" fmla="*/ 121 w 176"/>
              <a:gd name="T39" fmla="*/ 56 h 128"/>
              <a:gd name="T40" fmla="*/ 97 w 176"/>
              <a:gd name="T41" fmla="*/ 55 h 128"/>
              <a:gd name="T42" fmla="*/ 123 w 176"/>
              <a:gd name="T43" fmla="*/ 48 h 128"/>
              <a:gd name="T44" fmla="*/ 136 w 176"/>
              <a:gd name="T45" fmla="*/ 50 h 128"/>
              <a:gd name="T46" fmla="*/ 95 w 176"/>
              <a:gd name="T47" fmla="*/ 90 h 128"/>
              <a:gd name="T48" fmla="*/ 67 w 176"/>
              <a:gd name="T49" fmla="*/ 80 h 128"/>
              <a:gd name="T50" fmla="*/ 99 w 176"/>
              <a:gd name="T51" fmla="*/ 99 h 128"/>
              <a:gd name="T52" fmla="*/ 125 w 176"/>
              <a:gd name="T53" fmla="*/ 112 h 128"/>
              <a:gd name="T54" fmla="*/ 131 w 176"/>
              <a:gd name="T55" fmla="*/ 79 h 128"/>
              <a:gd name="T56" fmla="*/ 79 w 176"/>
              <a:gd name="T57" fmla="*/ 74 h 128"/>
              <a:gd name="T58" fmla="*/ 113 w 176"/>
              <a:gd name="T59" fmla="*/ 74 h 128"/>
              <a:gd name="T60" fmla="*/ 133 w 176"/>
              <a:gd name="T61" fmla="*/ 100 h 128"/>
              <a:gd name="T62" fmla="*/ 117 w 176"/>
              <a:gd name="T63" fmla="*/ 107 h 128"/>
              <a:gd name="T64" fmla="*/ 133 w 176"/>
              <a:gd name="T65" fmla="*/ 100 h 128"/>
              <a:gd name="T66" fmla="*/ 133 w 176"/>
              <a:gd name="T67" fmla="*/ 91 h 128"/>
              <a:gd name="T68" fmla="*/ 107 w 176"/>
              <a:gd name="T69" fmla="*/ 101 h 128"/>
              <a:gd name="T70" fmla="*/ 121 w 176"/>
              <a:gd name="T71" fmla="*/ 76 h 128"/>
              <a:gd name="T72" fmla="*/ 104 w 176"/>
              <a:gd name="T73" fmla="*/ 98 h 128"/>
              <a:gd name="T74" fmla="*/ 98 w 176"/>
              <a:gd name="T75" fmla="*/ 92 h 128"/>
              <a:gd name="T76" fmla="*/ 166 w 176"/>
              <a:gd name="T77" fmla="*/ 50 h 128"/>
              <a:gd name="T78" fmla="*/ 159 w 176"/>
              <a:gd name="T79" fmla="*/ 54 h 128"/>
              <a:gd name="T80" fmla="*/ 126 w 176"/>
              <a:gd name="T81" fmla="*/ 120 h 128"/>
              <a:gd name="T82" fmla="*/ 8 w 176"/>
              <a:gd name="T83" fmla="*/ 79 h 128"/>
              <a:gd name="T84" fmla="*/ 48 w 176"/>
              <a:gd name="T85" fmla="*/ 36 h 128"/>
              <a:gd name="T86" fmla="*/ 105 w 176"/>
              <a:gd name="T87" fmla="*/ 12 h 128"/>
              <a:gd name="T88" fmla="*/ 109 w 176"/>
              <a:gd name="T89" fmla="*/ 4 h 128"/>
              <a:gd name="T90" fmla="*/ 42 w 176"/>
              <a:gd name="T91" fmla="*/ 31 h 128"/>
              <a:gd name="T92" fmla="*/ 50 w 176"/>
              <a:gd name="T93" fmla="*/ 128 h 128"/>
              <a:gd name="T94" fmla="*/ 176 w 176"/>
              <a:gd name="T95" fmla="*/ 79 h 128"/>
              <a:gd name="T96" fmla="*/ 48 w 176"/>
              <a:gd name="T97" fmla="*/ 64 h 128"/>
              <a:gd name="T98" fmla="*/ 49 w 176"/>
              <a:gd name="T99" fmla="*/ 60 h 128"/>
              <a:gd name="T100" fmla="*/ 41 w 176"/>
              <a:gd name="T101" fmla="*/ 50 h 128"/>
              <a:gd name="T102" fmla="*/ 47 w 176"/>
              <a:gd name="T103"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 h="128">
                <a:moveTo>
                  <a:pt x="72" y="57"/>
                </a:moveTo>
                <a:cubicBezTo>
                  <a:pt x="71" y="60"/>
                  <a:pt x="71" y="60"/>
                  <a:pt x="71" y="60"/>
                </a:cubicBezTo>
                <a:cubicBezTo>
                  <a:pt x="63" y="74"/>
                  <a:pt x="59" y="83"/>
                  <a:pt x="50" y="82"/>
                </a:cubicBezTo>
                <a:cubicBezTo>
                  <a:pt x="49" y="82"/>
                  <a:pt x="48" y="79"/>
                  <a:pt x="48" y="77"/>
                </a:cubicBezTo>
                <a:cubicBezTo>
                  <a:pt x="48" y="73"/>
                  <a:pt x="51" y="66"/>
                  <a:pt x="62" y="65"/>
                </a:cubicBezTo>
                <a:cubicBezTo>
                  <a:pt x="63" y="65"/>
                  <a:pt x="64" y="64"/>
                  <a:pt x="64" y="63"/>
                </a:cubicBezTo>
                <a:cubicBezTo>
                  <a:pt x="64" y="62"/>
                  <a:pt x="63" y="61"/>
                  <a:pt x="62" y="61"/>
                </a:cubicBezTo>
                <a:cubicBezTo>
                  <a:pt x="61" y="61"/>
                  <a:pt x="59" y="61"/>
                  <a:pt x="58" y="62"/>
                </a:cubicBezTo>
                <a:cubicBezTo>
                  <a:pt x="55" y="58"/>
                  <a:pt x="51" y="51"/>
                  <a:pt x="53" y="42"/>
                </a:cubicBezTo>
                <a:cubicBezTo>
                  <a:pt x="53" y="41"/>
                  <a:pt x="52" y="40"/>
                  <a:pt x="51" y="40"/>
                </a:cubicBezTo>
                <a:cubicBezTo>
                  <a:pt x="50" y="40"/>
                  <a:pt x="49" y="40"/>
                  <a:pt x="49" y="41"/>
                </a:cubicBezTo>
                <a:cubicBezTo>
                  <a:pt x="47" y="50"/>
                  <a:pt x="50" y="58"/>
                  <a:pt x="54" y="63"/>
                </a:cubicBezTo>
                <a:cubicBezTo>
                  <a:pt x="47" y="66"/>
                  <a:pt x="44" y="71"/>
                  <a:pt x="44" y="76"/>
                </a:cubicBezTo>
                <a:cubicBezTo>
                  <a:pt x="43" y="81"/>
                  <a:pt x="46" y="85"/>
                  <a:pt x="49" y="86"/>
                </a:cubicBezTo>
                <a:cubicBezTo>
                  <a:pt x="51" y="86"/>
                  <a:pt x="51" y="86"/>
                  <a:pt x="51" y="86"/>
                </a:cubicBezTo>
                <a:cubicBezTo>
                  <a:pt x="63" y="86"/>
                  <a:pt x="68" y="74"/>
                  <a:pt x="74" y="61"/>
                </a:cubicBezTo>
                <a:cubicBezTo>
                  <a:pt x="75" y="58"/>
                  <a:pt x="75" y="58"/>
                  <a:pt x="75" y="58"/>
                </a:cubicBezTo>
                <a:cubicBezTo>
                  <a:pt x="83" y="42"/>
                  <a:pt x="95" y="30"/>
                  <a:pt x="109" y="24"/>
                </a:cubicBezTo>
                <a:cubicBezTo>
                  <a:pt x="124" y="18"/>
                  <a:pt x="137" y="17"/>
                  <a:pt x="146" y="21"/>
                </a:cubicBezTo>
                <a:cubicBezTo>
                  <a:pt x="150" y="23"/>
                  <a:pt x="153" y="26"/>
                  <a:pt x="154" y="30"/>
                </a:cubicBezTo>
                <a:cubicBezTo>
                  <a:pt x="156" y="36"/>
                  <a:pt x="149" y="42"/>
                  <a:pt x="141" y="47"/>
                </a:cubicBezTo>
                <a:cubicBezTo>
                  <a:pt x="136" y="45"/>
                  <a:pt x="131" y="44"/>
                  <a:pt x="127" y="44"/>
                </a:cubicBezTo>
                <a:cubicBezTo>
                  <a:pt x="118" y="43"/>
                  <a:pt x="100" y="45"/>
                  <a:pt x="94" y="50"/>
                </a:cubicBezTo>
                <a:cubicBezTo>
                  <a:pt x="93" y="52"/>
                  <a:pt x="92" y="54"/>
                  <a:pt x="92" y="55"/>
                </a:cubicBezTo>
                <a:cubicBezTo>
                  <a:pt x="92" y="56"/>
                  <a:pt x="93" y="58"/>
                  <a:pt x="95" y="59"/>
                </a:cubicBezTo>
                <a:cubicBezTo>
                  <a:pt x="100" y="62"/>
                  <a:pt x="115" y="62"/>
                  <a:pt x="123" y="60"/>
                </a:cubicBezTo>
                <a:cubicBezTo>
                  <a:pt x="125" y="59"/>
                  <a:pt x="133" y="56"/>
                  <a:pt x="141" y="52"/>
                </a:cubicBezTo>
                <a:cubicBezTo>
                  <a:pt x="144" y="54"/>
                  <a:pt x="146" y="55"/>
                  <a:pt x="146" y="57"/>
                </a:cubicBezTo>
                <a:cubicBezTo>
                  <a:pt x="146" y="58"/>
                  <a:pt x="146" y="59"/>
                  <a:pt x="145" y="60"/>
                </a:cubicBezTo>
                <a:cubicBezTo>
                  <a:pt x="141" y="63"/>
                  <a:pt x="133" y="66"/>
                  <a:pt x="126" y="65"/>
                </a:cubicBezTo>
                <a:cubicBezTo>
                  <a:pt x="125" y="65"/>
                  <a:pt x="124" y="66"/>
                  <a:pt x="124" y="67"/>
                </a:cubicBezTo>
                <a:cubicBezTo>
                  <a:pt x="124" y="68"/>
                  <a:pt x="125" y="69"/>
                  <a:pt x="126" y="69"/>
                </a:cubicBezTo>
                <a:cubicBezTo>
                  <a:pt x="133" y="70"/>
                  <a:pt x="143" y="67"/>
                  <a:pt x="148" y="62"/>
                </a:cubicBezTo>
                <a:cubicBezTo>
                  <a:pt x="149" y="60"/>
                  <a:pt x="150" y="58"/>
                  <a:pt x="150" y="56"/>
                </a:cubicBezTo>
                <a:cubicBezTo>
                  <a:pt x="149" y="54"/>
                  <a:pt x="147" y="51"/>
                  <a:pt x="145" y="49"/>
                </a:cubicBezTo>
                <a:cubicBezTo>
                  <a:pt x="153" y="44"/>
                  <a:pt x="161" y="36"/>
                  <a:pt x="158" y="28"/>
                </a:cubicBezTo>
                <a:cubicBezTo>
                  <a:pt x="156" y="24"/>
                  <a:pt x="153" y="20"/>
                  <a:pt x="147" y="17"/>
                </a:cubicBezTo>
                <a:cubicBezTo>
                  <a:pt x="138" y="13"/>
                  <a:pt x="123" y="14"/>
                  <a:pt x="107" y="20"/>
                </a:cubicBezTo>
                <a:cubicBezTo>
                  <a:pt x="92" y="27"/>
                  <a:pt x="80" y="39"/>
                  <a:pt x="72" y="57"/>
                </a:cubicBezTo>
                <a:moveTo>
                  <a:pt x="121" y="56"/>
                </a:moveTo>
                <a:cubicBezTo>
                  <a:pt x="115" y="58"/>
                  <a:pt x="102" y="58"/>
                  <a:pt x="97" y="56"/>
                </a:cubicBezTo>
                <a:cubicBezTo>
                  <a:pt x="97" y="55"/>
                  <a:pt x="97" y="55"/>
                  <a:pt x="97" y="55"/>
                </a:cubicBezTo>
                <a:cubicBezTo>
                  <a:pt x="97" y="55"/>
                  <a:pt x="97" y="54"/>
                  <a:pt x="97" y="53"/>
                </a:cubicBezTo>
                <a:cubicBezTo>
                  <a:pt x="101" y="50"/>
                  <a:pt x="113" y="48"/>
                  <a:pt x="123" y="48"/>
                </a:cubicBezTo>
                <a:cubicBezTo>
                  <a:pt x="127" y="48"/>
                  <a:pt x="127" y="48"/>
                  <a:pt x="127" y="48"/>
                </a:cubicBezTo>
                <a:cubicBezTo>
                  <a:pt x="130" y="48"/>
                  <a:pt x="133" y="48"/>
                  <a:pt x="136" y="50"/>
                </a:cubicBezTo>
                <a:cubicBezTo>
                  <a:pt x="131" y="52"/>
                  <a:pt x="126" y="54"/>
                  <a:pt x="121" y="56"/>
                </a:cubicBezTo>
                <a:moveTo>
                  <a:pt x="95" y="90"/>
                </a:moveTo>
                <a:cubicBezTo>
                  <a:pt x="87" y="84"/>
                  <a:pt x="79" y="79"/>
                  <a:pt x="69" y="78"/>
                </a:cubicBezTo>
                <a:cubicBezTo>
                  <a:pt x="67" y="78"/>
                  <a:pt x="67" y="79"/>
                  <a:pt x="67" y="80"/>
                </a:cubicBezTo>
                <a:cubicBezTo>
                  <a:pt x="67" y="81"/>
                  <a:pt x="67" y="82"/>
                  <a:pt x="69" y="82"/>
                </a:cubicBezTo>
                <a:cubicBezTo>
                  <a:pt x="82" y="83"/>
                  <a:pt x="91" y="91"/>
                  <a:pt x="99" y="99"/>
                </a:cubicBezTo>
                <a:cubicBezTo>
                  <a:pt x="107" y="106"/>
                  <a:pt x="113" y="112"/>
                  <a:pt x="122" y="112"/>
                </a:cubicBezTo>
                <a:cubicBezTo>
                  <a:pt x="123" y="112"/>
                  <a:pt x="124" y="112"/>
                  <a:pt x="125" y="112"/>
                </a:cubicBezTo>
                <a:cubicBezTo>
                  <a:pt x="131" y="111"/>
                  <a:pt x="135" y="107"/>
                  <a:pt x="137" y="102"/>
                </a:cubicBezTo>
                <a:cubicBezTo>
                  <a:pt x="139" y="94"/>
                  <a:pt x="137" y="85"/>
                  <a:pt x="131" y="79"/>
                </a:cubicBezTo>
                <a:cubicBezTo>
                  <a:pt x="121" y="68"/>
                  <a:pt x="102" y="66"/>
                  <a:pt x="80" y="72"/>
                </a:cubicBezTo>
                <a:cubicBezTo>
                  <a:pt x="79" y="72"/>
                  <a:pt x="78" y="74"/>
                  <a:pt x="79" y="74"/>
                </a:cubicBezTo>
                <a:cubicBezTo>
                  <a:pt x="79" y="76"/>
                  <a:pt x="80" y="76"/>
                  <a:pt x="81" y="76"/>
                </a:cubicBezTo>
                <a:cubicBezTo>
                  <a:pt x="93" y="72"/>
                  <a:pt x="105" y="72"/>
                  <a:pt x="113" y="74"/>
                </a:cubicBezTo>
                <a:cubicBezTo>
                  <a:pt x="105" y="76"/>
                  <a:pt x="97" y="82"/>
                  <a:pt x="95" y="90"/>
                </a:cubicBezTo>
                <a:moveTo>
                  <a:pt x="133" y="100"/>
                </a:moveTo>
                <a:cubicBezTo>
                  <a:pt x="132" y="104"/>
                  <a:pt x="129" y="107"/>
                  <a:pt x="125" y="108"/>
                </a:cubicBezTo>
                <a:cubicBezTo>
                  <a:pt x="122" y="108"/>
                  <a:pt x="120" y="108"/>
                  <a:pt x="117" y="107"/>
                </a:cubicBezTo>
                <a:cubicBezTo>
                  <a:pt x="120" y="100"/>
                  <a:pt x="124" y="96"/>
                  <a:pt x="134" y="95"/>
                </a:cubicBezTo>
                <a:cubicBezTo>
                  <a:pt x="134" y="97"/>
                  <a:pt x="133" y="99"/>
                  <a:pt x="133" y="100"/>
                </a:cubicBezTo>
                <a:moveTo>
                  <a:pt x="131" y="86"/>
                </a:moveTo>
                <a:cubicBezTo>
                  <a:pt x="132" y="88"/>
                  <a:pt x="133" y="90"/>
                  <a:pt x="133" y="91"/>
                </a:cubicBezTo>
                <a:cubicBezTo>
                  <a:pt x="123" y="92"/>
                  <a:pt x="117" y="96"/>
                  <a:pt x="113" y="105"/>
                </a:cubicBezTo>
                <a:cubicBezTo>
                  <a:pt x="111" y="104"/>
                  <a:pt x="109" y="102"/>
                  <a:pt x="107" y="101"/>
                </a:cubicBezTo>
                <a:cubicBezTo>
                  <a:pt x="109" y="90"/>
                  <a:pt x="120" y="84"/>
                  <a:pt x="131" y="86"/>
                </a:cubicBezTo>
                <a:moveTo>
                  <a:pt x="121" y="76"/>
                </a:moveTo>
                <a:cubicBezTo>
                  <a:pt x="124" y="78"/>
                  <a:pt x="127" y="80"/>
                  <a:pt x="129" y="82"/>
                </a:cubicBezTo>
                <a:cubicBezTo>
                  <a:pt x="117" y="81"/>
                  <a:pt x="107" y="88"/>
                  <a:pt x="104" y="98"/>
                </a:cubicBezTo>
                <a:cubicBezTo>
                  <a:pt x="103" y="97"/>
                  <a:pt x="103" y="96"/>
                  <a:pt x="102" y="96"/>
                </a:cubicBezTo>
                <a:cubicBezTo>
                  <a:pt x="101" y="94"/>
                  <a:pt x="99" y="94"/>
                  <a:pt x="98" y="92"/>
                </a:cubicBezTo>
                <a:cubicBezTo>
                  <a:pt x="101" y="82"/>
                  <a:pt x="112" y="77"/>
                  <a:pt x="121" y="76"/>
                </a:cubicBezTo>
                <a:moveTo>
                  <a:pt x="166" y="50"/>
                </a:moveTo>
                <a:cubicBezTo>
                  <a:pt x="165" y="48"/>
                  <a:pt x="162" y="48"/>
                  <a:pt x="160" y="49"/>
                </a:cubicBezTo>
                <a:cubicBezTo>
                  <a:pt x="159" y="50"/>
                  <a:pt x="158" y="53"/>
                  <a:pt x="159" y="54"/>
                </a:cubicBezTo>
                <a:cubicBezTo>
                  <a:pt x="165" y="62"/>
                  <a:pt x="168" y="70"/>
                  <a:pt x="168" y="79"/>
                </a:cubicBezTo>
                <a:cubicBezTo>
                  <a:pt x="168" y="102"/>
                  <a:pt x="149" y="120"/>
                  <a:pt x="126" y="120"/>
                </a:cubicBezTo>
                <a:cubicBezTo>
                  <a:pt x="50" y="120"/>
                  <a:pt x="50" y="120"/>
                  <a:pt x="50" y="120"/>
                </a:cubicBezTo>
                <a:cubicBezTo>
                  <a:pt x="27" y="120"/>
                  <a:pt x="8" y="102"/>
                  <a:pt x="8" y="79"/>
                </a:cubicBezTo>
                <a:cubicBezTo>
                  <a:pt x="8" y="58"/>
                  <a:pt x="24" y="41"/>
                  <a:pt x="45" y="38"/>
                </a:cubicBezTo>
                <a:cubicBezTo>
                  <a:pt x="47" y="38"/>
                  <a:pt x="48" y="37"/>
                  <a:pt x="48" y="36"/>
                </a:cubicBezTo>
                <a:cubicBezTo>
                  <a:pt x="54" y="19"/>
                  <a:pt x="70" y="8"/>
                  <a:pt x="88" y="8"/>
                </a:cubicBezTo>
                <a:cubicBezTo>
                  <a:pt x="94" y="8"/>
                  <a:pt x="100" y="9"/>
                  <a:pt x="105" y="12"/>
                </a:cubicBezTo>
                <a:cubicBezTo>
                  <a:pt x="107" y="12"/>
                  <a:pt x="110" y="12"/>
                  <a:pt x="111" y="10"/>
                </a:cubicBezTo>
                <a:cubicBezTo>
                  <a:pt x="111" y="8"/>
                  <a:pt x="111" y="5"/>
                  <a:pt x="109" y="4"/>
                </a:cubicBezTo>
                <a:cubicBezTo>
                  <a:pt x="102" y="2"/>
                  <a:pt x="95" y="0"/>
                  <a:pt x="88" y="0"/>
                </a:cubicBezTo>
                <a:cubicBezTo>
                  <a:pt x="67" y="0"/>
                  <a:pt x="49" y="12"/>
                  <a:pt x="42" y="31"/>
                </a:cubicBezTo>
                <a:cubicBezTo>
                  <a:pt x="18" y="34"/>
                  <a:pt x="0" y="55"/>
                  <a:pt x="0" y="79"/>
                </a:cubicBezTo>
                <a:cubicBezTo>
                  <a:pt x="0" y="106"/>
                  <a:pt x="22" y="128"/>
                  <a:pt x="50" y="128"/>
                </a:cubicBezTo>
                <a:cubicBezTo>
                  <a:pt x="126" y="128"/>
                  <a:pt x="126" y="128"/>
                  <a:pt x="126" y="128"/>
                </a:cubicBezTo>
                <a:cubicBezTo>
                  <a:pt x="153" y="128"/>
                  <a:pt x="176" y="106"/>
                  <a:pt x="176" y="79"/>
                </a:cubicBezTo>
                <a:cubicBezTo>
                  <a:pt x="176" y="68"/>
                  <a:pt x="172" y="58"/>
                  <a:pt x="166" y="50"/>
                </a:cubicBezTo>
                <a:moveTo>
                  <a:pt x="48" y="64"/>
                </a:moveTo>
                <a:cubicBezTo>
                  <a:pt x="49" y="64"/>
                  <a:pt x="49" y="64"/>
                  <a:pt x="50" y="63"/>
                </a:cubicBezTo>
                <a:cubicBezTo>
                  <a:pt x="51" y="62"/>
                  <a:pt x="50" y="61"/>
                  <a:pt x="49" y="60"/>
                </a:cubicBezTo>
                <a:cubicBezTo>
                  <a:pt x="46" y="58"/>
                  <a:pt x="44" y="55"/>
                  <a:pt x="43" y="52"/>
                </a:cubicBezTo>
                <a:cubicBezTo>
                  <a:pt x="43" y="50"/>
                  <a:pt x="42" y="50"/>
                  <a:pt x="41" y="50"/>
                </a:cubicBezTo>
                <a:cubicBezTo>
                  <a:pt x="40" y="50"/>
                  <a:pt x="39" y="51"/>
                  <a:pt x="39" y="52"/>
                </a:cubicBezTo>
                <a:cubicBezTo>
                  <a:pt x="40" y="57"/>
                  <a:pt x="43" y="60"/>
                  <a:pt x="47" y="64"/>
                </a:cubicBezTo>
                <a:lnTo>
                  <a:pt x="48" y="64"/>
                </a:lnTo>
                <a:close/>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2" name="组合 1"/>
          <p:cNvGrpSpPr/>
          <p:nvPr/>
        </p:nvGrpSpPr>
        <p:grpSpPr>
          <a:xfrm>
            <a:off x="3028163" y="2480664"/>
            <a:ext cx="353920" cy="345984"/>
            <a:chOff x="3028163" y="2683864"/>
            <a:chExt cx="353920" cy="345984"/>
          </a:xfrm>
        </p:grpSpPr>
        <p:sp>
          <p:nvSpPr>
            <p:cNvPr id="70" name="Freeform 20"/>
            <p:cNvSpPr>
              <a:spLocks noEditPoints="1"/>
            </p:cNvSpPr>
            <p:nvPr/>
          </p:nvSpPr>
          <p:spPr bwMode="auto">
            <a:xfrm>
              <a:off x="3028163" y="2899707"/>
              <a:ext cx="271392" cy="130141"/>
            </a:xfrm>
            <a:custGeom>
              <a:avLst/>
              <a:gdLst>
                <a:gd name="T0" fmla="*/ 134 w 139"/>
                <a:gd name="T1" fmla="*/ 44 h 66"/>
                <a:gd name="T2" fmla="*/ 91 w 139"/>
                <a:gd name="T3" fmla="*/ 58 h 66"/>
                <a:gd name="T4" fmla="*/ 91 w 139"/>
                <a:gd name="T5" fmla="*/ 58 h 66"/>
                <a:gd name="T6" fmla="*/ 35 w 139"/>
                <a:gd name="T7" fmla="*/ 32 h 66"/>
                <a:gd name="T8" fmla="*/ 38 w 139"/>
                <a:gd name="T9" fmla="*/ 9 h 66"/>
                <a:gd name="T10" fmla="*/ 22 w 139"/>
                <a:gd name="T11" fmla="*/ 0 h 66"/>
                <a:gd name="T12" fmla="*/ 13 w 139"/>
                <a:gd name="T13" fmla="*/ 2 h 66"/>
                <a:gd name="T14" fmla="*/ 13 w 139"/>
                <a:gd name="T15" fmla="*/ 2 h 66"/>
                <a:gd name="T16" fmla="*/ 12 w 139"/>
                <a:gd name="T17" fmla="*/ 2 h 66"/>
                <a:gd name="T18" fmla="*/ 5 w 139"/>
                <a:gd name="T19" fmla="*/ 28 h 66"/>
                <a:gd name="T20" fmla="*/ 22 w 139"/>
                <a:gd name="T21" fmla="*/ 38 h 66"/>
                <a:gd name="T22" fmla="*/ 29 w 139"/>
                <a:gd name="T23" fmla="*/ 36 h 66"/>
                <a:gd name="T24" fmla="*/ 91 w 139"/>
                <a:gd name="T25" fmla="*/ 66 h 66"/>
                <a:gd name="T26" fmla="*/ 91 w 139"/>
                <a:gd name="T27" fmla="*/ 66 h 66"/>
                <a:gd name="T28" fmla="*/ 139 w 139"/>
                <a:gd name="T29" fmla="*/ 49 h 66"/>
                <a:gd name="T30" fmla="*/ 134 w 139"/>
                <a:gd name="T31" fmla="*/ 44 h 66"/>
                <a:gd name="T32" fmla="*/ 12 w 139"/>
                <a:gd name="T33" fmla="*/ 25 h 66"/>
                <a:gd name="T34" fmla="*/ 11 w 139"/>
                <a:gd name="T35" fmla="*/ 16 h 66"/>
                <a:gd name="T36" fmla="*/ 14 w 139"/>
                <a:gd name="T37" fmla="*/ 10 h 66"/>
                <a:gd name="T38" fmla="*/ 16 w 139"/>
                <a:gd name="T39" fmla="*/ 9 h 66"/>
                <a:gd name="T40" fmla="*/ 22 w 139"/>
                <a:gd name="T41" fmla="*/ 7 h 66"/>
                <a:gd name="T42" fmla="*/ 32 w 139"/>
                <a:gd name="T43" fmla="*/ 13 h 66"/>
                <a:gd name="T44" fmla="*/ 33 w 139"/>
                <a:gd name="T45" fmla="*/ 22 h 66"/>
                <a:gd name="T46" fmla="*/ 31 w 139"/>
                <a:gd name="T47" fmla="*/ 26 h 66"/>
                <a:gd name="T48" fmla="*/ 27 w 139"/>
                <a:gd name="T49" fmla="*/ 29 h 66"/>
                <a:gd name="T50" fmla="*/ 24 w 139"/>
                <a:gd name="T51" fmla="*/ 30 h 66"/>
                <a:gd name="T52" fmla="*/ 22 w 139"/>
                <a:gd name="T53" fmla="*/ 31 h 66"/>
                <a:gd name="T54" fmla="*/ 12 w 139"/>
                <a:gd name="T55" fmla="*/ 2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9" h="66">
                  <a:moveTo>
                    <a:pt x="134" y="44"/>
                  </a:moveTo>
                  <a:cubicBezTo>
                    <a:pt x="121" y="53"/>
                    <a:pt x="107" y="58"/>
                    <a:pt x="91" y="58"/>
                  </a:cubicBezTo>
                  <a:cubicBezTo>
                    <a:pt x="91" y="58"/>
                    <a:pt x="91" y="58"/>
                    <a:pt x="91" y="58"/>
                  </a:cubicBezTo>
                  <a:cubicBezTo>
                    <a:pt x="69" y="58"/>
                    <a:pt x="49" y="48"/>
                    <a:pt x="35" y="32"/>
                  </a:cubicBezTo>
                  <a:cubicBezTo>
                    <a:pt x="41" y="26"/>
                    <a:pt x="43" y="17"/>
                    <a:pt x="38" y="9"/>
                  </a:cubicBezTo>
                  <a:cubicBezTo>
                    <a:pt x="35" y="3"/>
                    <a:pt x="28" y="0"/>
                    <a:pt x="22" y="0"/>
                  </a:cubicBezTo>
                  <a:cubicBezTo>
                    <a:pt x="19" y="0"/>
                    <a:pt x="16" y="1"/>
                    <a:pt x="13" y="2"/>
                  </a:cubicBezTo>
                  <a:cubicBezTo>
                    <a:pt x="13" y="2"/>
                    <a:pt x="13" y="2"/>
                    <a:pt x="13" y="2"/>
                  </a:cubicBezTo>
                  <a:cubicBezTo>
                    <a:pt x="12" y="2"/>
                    <a:pt x="12" y="2"/>
                    <a:pt x="12" y="2"/>
                  </a:cubicBezTo>
                  <a:cubicBezTo>
                    <a:pt x="3" y="7"/>
                    <a:pt x="0" y="19"/>
                    <a:pt x="5" y="28"/>
                  </a:cubicBezTo>
                  <a:cubicBezTo>
                    <a:pt x="9" y="34"/>
                    <a:pt x="15" y="38"/>
                    <a:pt x="22" y="38"/>
                  </a:cubicBezTo>
                  <a:cubicBezTo>
                    <a:pt x="24" y="38"/>
                    <a:pt x="27" y="37"/>
                    <a:pt x="29" y="36"/>
                  </a:cubicBezTo>
                  <a:cubicBezTo>
                    <a:pt x="44" y="54"/>
                    <a:pt x="66" y="66"/>
                    <a:pt x="91" y="66"/>
                  </a:cubicBezTo>
                  <a:cubicBezTo>
                    <a:pt x="91" y="66"/>
                    <a:pt x="91" y="66"/>
                    <a:pt x="91" y="66"/>
                  </a:cubicBezTo>
                  <a:cubicBezTo>
                    <a:pt x="109" y="66"/>
                    <a:pt x="125" y="60"/>
                    <a:pt x="139" y="49"/>
                  </a:cubicBezTo>
                  <a:lnTo>
                    <a:pt x="134" y="44"/>
                  </a:lnTo>
                  <a:close/>
                  <a:moveTo>
                    <a:pt x="12" y="25"/>
                  </a:moveTo>
                  <a:cubicBezTo>
                    <a:pt x="10" y="22"/>
                    <a:pt x="10" y="19"/>
                    <a:pt x="11" y="16"/>
                  </a:cubicBezTo>
                  <a:cubicBezTo>
                    <a:pt x="11" y="14"/>
                    <a:pt x="13" y="12"/>
                    <a:pt x="14" y="10"/>
                  </a:cubicBezTo>
                  <a:cubicBezTo>
                    <a:pt x="15" y="10"/>
                    <a:pt x="15" y="9"/>
                    <a:pt x="16" y="9"/>
                  </a:cubicBezTo>
                  <a:cubicBezTo>
                    <a:pt x="18" y="8"/>
                    <a:pt x="20" y="7"/>
                    <a:pt x="22" y="7"/>
                  </a:cubicBezTo>
                  <a:cubicBezTo>
                    <a:pt x="26" y="7"/>
                    <a:pt x="29" y="10"/>
                    <a:pt x="32" y="13"/>
                  </a:cubicBezTo>
                  <a:cubicBezTo>
                    <a:pt x="33" y="16"/>
                    <a:pt x="34" y="19"/>
                    <a:pt x="33" y="22"/>
                  </a:cubicBezTo>
                  <a:cubicBezTo>
                    <a:pt x="32" y="23"/>
                    <a:pt x="32" y="25"/>
                    <a:pt x="31" y="26"/>
                  </a:cubicBezTo>
                  <a:cubicBezTo>
                    <a:pt x="30" y="27"/>
                    <a:pt x="29" y="28"/>
                    <a:pt x="27" y="29"/>
                  </a:cubicBezTo>
                  <a:cubicBezTo>
                    <a:pt x="26" y="30"/>
                    <a:pt x="26" y="30"/>
                    <a:pt x="24" y="30"/>
                  </a:cubicBezTo>
                  <a:cubicBezTo>
                    <a:pt x="24" y="31"/>
                    <a:pt x="23" y="31"/>
                    <a:pt x="22" y="31"/>
                  </a:cubicBezTo>
                  <a:cubicBezTo>
                    <a:pt x="18" y="30"/>
                    <a:pt x="14" y="28"/>
                    <a:pt x="12" y="25"/>
                  </a:cubicBezTo>
                </a:path>
              </a:pathLst>
            </a:custGeom>
            <a:solidFill>
              <a:srgbClr val="2217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1" name="Freeform 21"/>
            <p:cNvSpPr>
              <a:spLocks noEditPoints="1"/>
            </p:cNvSpPr>
            <p:nvPr/>
          </p:nvSpPr>
          <p:spPr bwMode="auto">
            <a:xfrm>
              <a:off x="3048795" y="2683864"/>
              <a:ext cx="195212" cy="182515"/>
            </a:xfrm>
            <a:custGeom>
              <a:avLst/>
              <a:gdLst>
                <a:gd name="T0" fmla="*/ 80 w 99"/>
                <a:gd name="T1" fmla="*/ 0 h 93"/>
                <a:gd name="T2" fmla="*/ 61 w 99"/>
                <a:gd name="T3" fmla="*/ 17 h 93"/>
                <a:gd name="T4" fmla="*/ 0 w 99"/>
                <a:gd name="T5" fmla="*/ 93 h 93"/>
                <a:gd name="T6" fmla="*/ 7 w 99"/>
                <a:gd name="T7" fmla="*/ 93 h 93"/>
                <a:gd name="T8" fmla="*/ 62 w 99"/>
                <a:gd name="T9" fmla="*/ 25 h 93"/>
                <a:gd name="T10" fmla="*/ 80 w 99"/>
                <a:gd name="T11" fmla="*/ 38 h 93"/>
                <a:gd name="T12" fmla="*/ 99 w 99"/>
                <a:gd name="T13" fmla="*/ 19 h 93"/>
                <a:gd name="T14" fmla="*/ 80 w 99"/>
                <a:gd name="T15" fmla="*/ 0 h 93"/>
                <a:gd name="T16" fmla="*/ 91 w 99"/>
                <a:gd name="T17" fmla="*/ 19 h 93"/>
                <a:gd name="T18" fmla="*/ 90 w 99"/>
                <a:gd name="T19" fmla="*/ 23 h 93"/>
                <a:gd name="T20" fmla="*/ 80 w 99"/>
                <a:gd name="T21" fmla="*/ 31 h 93"/>
                <a:gd name="T22" fmla="*/ 69 w 99"/>
                <a:gd name="T23" fmla="*/ 23 h 93"/>
                <a:gd name="T24" fmla="*/ 68 w 99"/>
                <a:gd name="T25" fmla="*/ 19 h 93"/>
                <a:gd name="T26" fmla="*/ 69 w 99"/>
                <a:gd name="T27" fmla="*/ 16 h 93"/>
                <a:gd name="T28" fmla="*/ 80 w 99"/>
                <a:gd name="T29" fmla="*/ 8 h 93"/>
                <a:gd name="T30" fmla="*/ 91 w 99"/>
                <a:gd name="T31" fmla="*/ 16 h 93"/>
                <a:gd name="T32" fmla="*/ 91 w 99"/>
                <a:gd name="T33" fmla="*/ 1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 h="93">
                  <a:moveTo>
                    <a:pt x="80" y="0"/>
                  </a:moveTo>
                  <a:cubicBezTo>
                    <a:pt x="70" y="0"/>
                    <a:pt x="62" y="8"/>
                    <a:pt x="61" y="17"/>
                  </a:cubicBezTo>
                  <a:cubicBezTo>
                    <a:pt x="26" y="26"/>
                    <a:pt x="1" y="56"/>
                    <a:pt x="0" y="93"/>
                  </a:cubicBezTo>
                  <a:cubicBezTo>
                    <a:pt x="7" y="93"/>
                    <a:pt x="7" y="93"/>
                    <a:pt x="7" y="93"/>
                  </a:cubicBezTo>
                  <a:cubicBezTo>
                    <a:pt x="8" y="60"/>
                    <a:pt x="31" y="33"/>
                    <a:pt x="62" y="25"/>
                  </a:cubicBezTo>
                  <a:cubicBezTo>
                    <a:pt x="64" y="32"/>
                    <a:pt x="71" y="38"/>
                    <a:pt x="80" y="38"/>
                  </a:cubicBezTo>
                  <a:cubicBezTo>
                    <a:pt x="90" y="38"/>
                    <a:pt x="99" y="30"/>
                    <a:pt x="99" y="19"/>
                  </a:cubicBezTo>
                  <a:cubicBezTo>
                    <a:pt x="99" y="8"/>
                    <a:pt x="90" y="0"/>
                    <a:pt x="80" y="0"/>
                  </a:cubicBezTo>
                  <a:moveTo>
                    <a:pt x="91" y="19"/>
                  </a:moveTo>
                  <a:cubicBezTo>
                    <a:pt x="91" y="21"/>
                    <a:pt x="91" y="22"/>
                    <a:pt x="90" y="23"/>
                  </a:cubicBezTo>
                  <a:cubicBezTo>
                    <a:pt x="88" y="28"/>
                    <a:pt x="85" y="31"/>
                    <a:pt x="80" y="31"/>
                  </a:cubicBezTo>
                  <a:cubicBezTo>
                    <a:pt x="75" y="31"/>
                    <a:pt x="71" y="27"/>
                    <a:pt x="69" y="23"/>
                  </a:cubicBezTo>
                  <a:cubicBezTo>
                    <a:pt x="69" y="22"/>
                    <a:pt x="68" y="21"/>
                    <a:pt x="68" y="19"/>
                  </a:cubicBezTo>
                  <a:cubicBezTo>
                    <a:pt x="68" y="18"/>
                    <a:pt x="69" y="17"/>
                    <a:pt x="69" y="16"/>
                  </a:cubicBezTo>
                  <a:cubicBezTo>
                    <a:pt x="70" y="11"/>
                    <a:pt x="75" y="8"/>
                    <a:pt x="80" y="8"/>
                  </a:cubicBezTo>
                  <a:cubicBezTo>
                    <a:pt x="85" y="8"/>
                    <a:pt x="89" y="11"/>
                    <a:pt x="91" y="16"/>
                  </a:cubicBezTo>
                  <a:cubicBezTo>
                    <a:pt x="91" y="17"/>
                    <a:pt x="91" y="18"/>
                    <a:pt x="91" y="19"/>
                  </a:cubicBezTo>
                </a:path>
              </a:pathLst>
            </a:custGeom>
            <a:solidFill>
              <a:srgbClr val="2217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2" name="Freeform 22"/>
            <p:cNvSpPr>
              <a:spLocks noEditPoints="1"/>
            </p:cNvSpPr>
            <p:nvPr/>
          </p:nvSpPr>
          <p:spPr bwMode="auto">
            <a:xfrm>
              <a:off x="3272574" y="2731476"/>
              <a:ext cx="109509" cy="241237"/>
            </a:xfrm>
            <a:custGeom>
              <a:avLst/>
              <a:gdLst>
                <a:gd name="T0" fmla="*/ 44 w 56"/>
                <a:gd name="T1" fmla="*/ 88 h 123"/>
                <a:gd name="T2" fmla="*/ 44 w 56"/>
                <a:gd name="T3" fmla="*/ 88 h 123"/>
                <a:gd name="T4" fmla="*/ 46 w 56"/>
                <a:gd name="T5" fmla="*/ 71 h 123"/>
                <a:gd name="T6" fmla="*/ 3 w 56"/>
                <a:gd name="T7" fmla="*/ 0 h 123"/>
                <a:gd name="T8" fmla="*/ 0 w 56"/>
                <a:gd name="T9" fmla="*/ 7 h 123"/>
                <a:gd name="T10" fmla="*/ 38 w 56"/>
                <a:gd name="T11" fmla="*/ 70 h 123"/>
                <a:gd name="T12" fmla="*/ 36 w 56"/>
                <a:gd name="T13" fmla="*/ 85 h 123"/>
                <a:gd name="T14" fmla="*/ 35 w 56"/>
                <a:gd name="T15" fmla="*/ 85 h 123"/>
                <a:gd name="T16" fmla="*/ 18 w 56"/>
                <a:gd name="T17" fmla="*/ 95 h 123"/>
                <a:gd name="T18" fmla="*/ 25 w 56"/>
                <a:gd name="T19" fmla="*/ 121 h 123"/>
                <a:gd name="T20" fmla="*/ 35 w 56"/>
                <a:gd name="T21" fmla="*/ 123 h 123"/>
                <a:gd name="T22" fmla="*/ 51 w 56"/>
                <a:gd name="T23" fmla="*/ 114 h 123"/>
                <a:gd name="T24" fmla="*/ 44 w 56"/>
                <a:gd name="T25" fmla="*/ 88 h 123"/>
                <a:gd name="T26" fmla="*/ 35 w 56"/>
                <a:gd name="T27" fmla="*/ 116 h 123"/>
                <a:gd name="T28" fmla="*/ 32 w 56"/>
                <a:gd name="T29" fmla="*/ 116 h 123"/>
                <a:gd name="T30" fmla="*/ 29 w 56"/>
                <a:gd name="T31" fmla="*/ 114 h 123"/>
                <a:gd name="T32" fmla="*/ 26 w 56"/>
                <a:gd name="T33" fmla="*/ 112 h 123"/>
                <a:gd name="T34" fmla="*/ 25 w 56"/>
                <a:gd name="T35" fmla="*/ 99 h 123"/>
                <a:gd name="T36" fmla="*/ 35 w 56"/>
                <a:gd name="T37" fmla="*/ 93 h 123"/>
                <a:gd name="T38" fmla="*/ 40 w 56"/>
                <a:gd name="T39" fmla="*/ 95 h 123"/>
                <a:gd name="T40" fmla="*/ 42 w 56"/>
                <a:gd name="T41" fmla="*/ 96 h 123"/>
                <a:gd name="T42" fmla="*/ 46 w 56"/>
                <a:gd name="T43" fmla="*/ 101 h 123"/>
                <a:gd name="T44" fmla="*/ 44 w 56"/>
                <a:gd name="T45" fmla="*/ 110 h 123"/>
                <a:gd name="T46" fmla="*/ 35 w 56"/>
                <a:gd name="T47" fmla="*/ 11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6" h="123">
                  <a:moveTo>
                    <a:pt x="44" y="88"/>
                  </a:moveTo>
                  <a:cubicBezTo>
                    <a:pt x="44" y="88"/>
                    <a:pt x="44" y="88"/>
                    <a:pt x="44" y="88"/>
                  </a:cubicBezTo>
                  <a:cubicBezTo>
                    <a:pt x="45" y="82"/>
                    <a:pt x="46" y="77"/>
                    <a:pt x="46" y="71"/>
                  </a:cubicBezTo>
                  <a:cubicBezTo>
                    <a:pt x="45" y="40"/>
                    <a:pt x="28" y="13"/>
                    <a:pt x="3" y="0"/>
                  </a:cubicBezTo>
                  <a:cubicBezTo>
                    <a:pt x="0" y="7"/>
                    <a:pt x="0" y="7"/>
                    <a:pt x="0" y="7"/>
                  </a:cubicBezTo>
                  <a:cubicBezTo>
                    <a:pt x="22" y="19"/>
                    <a:pt x="38" y="43"/>
                    <a:pt x="38" y="70"/>
                  </a:cubicBezTo>
                  <a:cubicBezTo>
                    <a:pt x="38" y="75"/>
                    <a:pt x="38" y="80"/>
                    <a:pt x="36" y="85"/>
                  </a:cubicBezTo>
                  <a:cubicBezTo>
                    <a:pt x="35" y="85"/>
                    <a:pt x="35" y="85"/>
                    <a:pt x="35" y="85"/>
                  </a:cubicBezTo>
                  <a:cubicBezTo>
                    <a:pt x="28" y="85"/>
                    <a:pt x="22" y="88"/>
                    <a:pt x="18" y="95"/>
                  </a:cubicBezTo>
                  <a:cubicBezTo>
                    <a:pt x="12" y="104"/>
                    <a:pt x="16" y="116"/>
                    <a:pt x="25" y="121"/>
                  </a:cubicBezTo>
                  <a:cubicBezTo>
                    <a:pt x="28" y="122"/>
                    <a:pt x="31" y="123"/>
                    <a:pt x="35" y="123"/>
                  </a:cubicBezTo>
                  <a:cubicBezTo>
                    <a:pt x="41" y="123"/>
                    <a:pt x="48" y="120"/>
                    <a:pt x="51" y="114"/>
                  </a:cubicBezTo>
                  <a:cubicBezTo>
                    <a:pt x="56" y="105"/>
                    <a:pt x="53" y="93"/>
                    <a:pt x="44" y="88"/>
                  </a:cubicBezTo>
                  <a:moveTo>
                    <a:pt x="35" y="116"/>
                  </a:moveTo>
                  <a:cubicBezTo>
                    <a:pt x="34" y="116"/>
                    <a:pt x="33" y="116"/>
                    <a:pt x="32" y="116"/>
                  </a:cubicBezTo>
                  <a:cubicBezTo>
                    <a:pt x="31" y="115"/>
                    <a:pt x="30" y="115"/>
                    <a:pt x="29" y="114"/>
                  </a:cubicBezTo>
                  <a:cubicBezTo>
                    <a:pt x="28" y="114"/>
                    <a:pt x="27" y="113"/>
                    <a:pt x="26" y="112"/>
                  </a:cubicBezTo>
                  <a:cubicBezTo>
                    <a:pt x="23" y="108"/>
                    <a:pt x="22" y="103"/>
                    <a:pt x="25" y="99"/>
                  </a:cubicBezTo>
                  <a:cubicBezTo>
                    <a:pt x="27" y="95"/>
                    <a:pt x="30" y="93"/>
                    <a:pt x="35" y="93"/>
                  </a:cubicBezTo>
                  <a:cubicBezTo>
                    <a:pt x="36" y="93"/>
                    <a:pt x="38" y="93"/>
                    <a:pt x="40" y="95"/>
                  </a:cubicBezTo>
                  <a:cubicBezTo>
                    <a:pt x="41" y="95"/>
                    <a:pt x="41" y="95"/>
                    <a:pt x="42" y="96"/>
                  </a:cubicBezTo>
                  <a:cubicBezTo>
                    <a:pt x="44" y="97"/>
                    <a:pt x="45" y="99"/>
                    <a:pt x="46" y="101"/>
                  </a:cubicBezTo>
                  <a:cubicBezTo>
                    <a:pt x="46" y="104"/>
                    <a:pt x="46" y="108"/>
                    <a:pt x="44" y="110"/>
                  </a:cubicBezTo>
                  <a:cubicBezTo>
                    <a:pt x="43" y="114"/>
                    <a:pt x="39" y="116"/>
                    <a:pt x="35" y="116"/>
                  </a:cubicBezTo>
                </a:path>
              </a:pathLst>
            </a:custGeom>
            <a:solidFill>
              <a:srgbClr val="2217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3" name="Freeform 23"/>
            <p:cNvSpPr>
              <a:spLocks noEditPoints="1"/>
            </p:cNvSpPr>
            <p:nvPr/>
          </p:nvSpPr>
          <p:spPr bwMode="auto">
            <a:xfrm>
              <a:off x="3113865" y="2791785"/>
              <a:ext cx="180928" cy="165057"/>
            </a:xfrm>
            <a:custGeom>
              <a:avLst/>
              <a:gdLst>
                <a:gd name="T0" fmla="*/ 98 w 114"/>
                <a:gd name="T1" fmla="*/ 62 h 104"/>
                <a:gd name="T2" fmla="*/ 114 w 114"/>
                <a:gd name="T3" fmla="*/ 52 h 104"/>
                <a:gd name="T4" fmla="*/ 98 w 114"/>
                <a:gd name="T5" fmla="*/ 42 h 104"/>
                <a:gd name="T6" fmla="*/ 93 w 114"/>
                <a:gd name="T7" fmla="*/ 45 h 104"/>
                <a:gd name="T8" fmla="*/ 114 w 114"/>
                <a:gd name="T9" fmla="*/ 34 h 104"/>
                <a:gd name="T10" fmla="*/ 57 w 114"/>
                <a:gd name="T11" fmla="*/ 0 h 104"/>
                <a:gd name="T12" fmla="*/ 0 w 114"/>
                <a:gd name="T13" fmla="*/ 34 h 104"/>
                <a:gd name="T14" fmla="*/ 16 w 114"/>
                <a:gd name="T15" fmla="*/ 42 h 104"/>
                <a:gd name="T16" fmla="*/ 0 w 114"/>
                <a:gd name="T17" fmla="*/ 52 h 104"/>
                <a:gd name="T18" fmla="*/ 57 w 114"/>
                <a:gd name="T19" fmla="*/ 85 h 104"/>
                <a:gd name="T20" fmla="*/ 93 w 114"/>
                <a:gd name="T21" fmla="*/ 64 h 104"/>
                <a:gd name="T22" fmla="*/ 104 w 114"/>
                <a:gd name="T23" fmla="*/ 71 h 104"/>
                <a:gd name="T24" fmla="*/ 57 w 114"/>
                <a:gd name="T25" fmla="*/ 99 h 104"/>
                <a:gd name="T26" fmla="*/ 10 w 114"/>
                <a:gd name="T27" fmla="*/ 71 h 104"/>
                <a:gd name="T28" fmla="*/ 21 w 114"/>
                <a:gd name="T29" fmla="*/ 64 h 104"/>
                <a:gd name="T30" fmla="*/ 16 w 114"/>
                <a:gd name="T31" fmla="*/ 62 h 104"/>
                <a:gd name="T32" fmla="*/ 0 w 114"/>
                <a:gd name="T33" fmla="*/ 71 h 104"/>
                <a:gd name="T34" fmla="*/ 57 w 114"/>
                <a:gd name="T35" fmla="*/ 104 h 104"/>
                <a:gd name="T36" fmla="*/ 114 w 114"/>
                <a:gd name="T37" fmla="*/ 71 h 104"/>
                <a:gd name="T38" fmla="*/ 98 w 114"/>
                <a:gd name="T39" fmla="*/ 62 h 104"/>
                <a:gd name="T40" fmla="*/ 57 w 114"/>
                <a:gd name="T41" fmla="*/ 6 h 104"/>
                <a:gd name="T42" fmla="*/ 104 w 114"/>
                <a:gd name="T43" fmla="*/ 34 h 104"/>
                <a:gd name="T44" fmla="*/ 57 w 114"/>
                <a:gd name="T45" fmla="*/ 61 h 104"/>
                <a:gd name="T46" fmla="*/ 10 w 114"/>
                <a:gd name="T47" fmla="*/ 34 h 104"/>
                <a:gd name="T48" fmla="*/ 57 w 114"/>
                <a:gd name="T49" fmla="*/ 6 h 104"/>
                <a:gd name="T50" fmla="*/ 57 w 114"/>
                <a:gd name="T51" fmla="*/ 81 h 104"/>
                <a:gd name="T52" fmla="*/ 10 w 114"/>
                <a:gd name="T53" fmla="*/ 53 h 104"/>
                <a:gd name="T54" fmla="*/ 21 w 114"/>
                <a:gd name="T55" fmla="*/ 46 h 104"/>
                <a:gd name="T56" fmla="*/ 19 w 114"/>
                <a:gd name="T57" fmla="*/ 45 h 104"/>
                <a:gd name="T58" fmla="*/ 57 w 114"/>
                <a:gd name="T59" fmla="*/ 67 h 104"/>
                <a:gd name="T60" fmla="*/ 93 w 114"/>
                <a:gd name="T61" fmla="*/ 46 h 104"/>
                <a:gd name="T62" fmla="*/ 104 w 114"/>
                <a:gd name="T63" fmla="*/ 53 h 104"/>
                <a:gd name="T64" fmla="*/ 57 w 114"/>
                <a:gd name="T65" fmla="*/ 8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4" h="104">
                  <a:moveTo>
                    <a:pt x="98" y="62"/>
                  </a:moveTo>
                  <a:lnTo>
                    <a:pt x="114" y="52"/>
                  </a:lnTo>
                  <a:lnTo>
                    <a:pt x="98" y="42"/>
                  </a:lnTo>
                  <a:lnTo>
                    <a:pt x="93" y="45"/>
                  </a:lnTo>
                  <a:lnTo>
                    <a:pt x="114" y="34"/>
                  </a:lnTo>
                  <a:lnTo>
                    <a:pt x="57" y="0"/>
                  </a:lnTo>
                  <a:lnTo>
                    <a:pt x="0" y="34"/>
                  </a:lnTo>
                  <a:lnTo>
                    <a:pt x="16" y="42"/>
                  </a:lnTo>
                  <a:lnTo>
                    <a:pt x="0" y="52"/>
                  </a:lnTo>
                  <a:lnTo>
                    <a:pt x="57" y="85"/>
                  </a:lnTo>
                  <a:lnTo>
                    <a:pt x="93" y="64"/>
                  </a:lnTo>
                  <a:lnTo>
                    <a:pt x="104" y="71"/>
                  </a:lnTo>
                  <a:lnTo>
                    <a:pt x="57" y="99"/>
                  </a:lnTo>
                  <a:lnTo>
                    <a:pt x="10" y="71"/>
                  </a:lnTo>
                  <a:lnTo>
                    <a:pt x="21" y="64"/>
                  </a:lnTo>
                  <a:lnTo>
                    <a:pt x="16" y="62"/>
                  </a:lnTo>
                  <a:lnTo>
                    <a:pt x="0" y="71"/>
                  </a:lnTo>
                  <a:lnTo>
                    <a:pt x="57" y="104"/>
                  </a:lnTo>
                  <a:lnTo>
                    <a:pt x="114" y="71"/>
                  </a:lnTo>
                  <a:lnTo>
                    <a:pt x="98" y="62"/>
                  </a:lnTo>
                  <a:close/>
                  <a:moveTo>
                    <a:pt x="57" y="6"/>
                  </a:moveTo>
                  <a:lnTo>
                    <a:pt x="104" y="34"/>
                  </a:lnTo>
                  <a:lnTo>
                    <a:pt x="57" y="61"/>
                  </a:lnTo>
                  <a:lnTo>
                    <a:pt x="10" y="34"/>
                  </a:lnTo>
                  <a:lnTo>
                    <a:pt x="57" y="6"/>
                  </a:lnTo>
                  <a:close/>
                  <a:moveTo>
                    <a:pt x="57" y="81"/>
                  </a:moveTo>
                  <a:lnTo>
                    <a:pt x="10" y="53"/>
                  </a:lnTo>
                  <a:lnTo>
                    <a:pt x="21" y="46"/>
                  </a:lnTo>
                  <a:lnTo>
                    <a:pt x="19" y="45"/>
                  </a:lnTo>
                  <a:lnTo>
                    <a:pt x="57" y="67"/>
                  </a:lnTo>
                  <a:lnTo>
                    <a:pt x="93" y="46"/>
                  </a:lnTo>
                  <a:lnTo>
                    <a:pt x="104" y="53"/>
                  </a:lnTo>
                  <a:lnTo>
                    <a:pt x="57" y="81"/>
                  </a:lnTo>
                  <a:close/>
                </a:path>
              </a:pathLst>
            </a:custGeom>
            <a:solidFill>
              <a:srgbClr val="2217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93" name="Freeform 24"/>
          <p:cNvSpPr>
            <a:spLocks noEditPoints="1"/>
          </p:cNvSpPr>
          <p:nvPr/>
        </p:nvSpPr>
        <p:spPr bwMode="auto">
          <a:xfrm>
            <a:off x="4069291" y="2520341"/>
            <a:ext cx="345985" cy="250760"/>
          </a:xfrm>
          <a:custGeom>
            <a:avLst/>
            <a:gdLst>
              <a:gd name="T0" fmla="*/ 129 w 176"/>
              <a:gd name="T1" fmla="*/ 60 h 128"/>
              <a:gd name="T2" fmla="*/ 87 w 176"/>
              <a:gd name="T3" fmla="*/ 60 h 128"/>
              <a:gd name="T4" fmla="*/ 70 w 176"/>
              <a:gd name="T5" fmla="*/ 78 h 128"/>
              <a:gd name="T6" fmla="*/ 72 w 176"/>
              <a:gd name="T7" fmla="*/ 80 h 128"/>
              <a:gd name="T8" fmla="*/ 74 w 176"/>
              <a:gd name="T9" fmla="*/ 78 h 128"/>
              <a:gd name="T10" fmla="*/ 87 w 176"/>
              <a:gd name="T11" fmla="*/ 64 h 128"/>
              <a:gd name="T12" fmla="*/ 129 w 176"/>
              <a:gd name="T13" fmla="*/ 64 h 128"/>
              <a:gd name="T14" fmla="*/ 142 w 176"/>
              <a:gd name="T15" fmla="*/ 78 h 128"/>
              <a:gd name="T16" fmla="*/ 129 w 176"/>
              <a:gd name="T17" fmla="*/ 92 h 128"/>
              <a:gd name="T18" fmla="*/ 110 w 176"/>
              <a:gd name="T19" fmla="*/ 92 h 128"/>
              <a:gd name="T20" fmla="*/ 108 w 176"/>
              <a:gd name="T21" fmla="*/ 94 h 128"/>
              <a:gd name="T22" fmla="*/ 110 w 176"/>
              <a:gd name="T23" fmla="*/ 96 h 128"/>
              <a:gd name="T24" fmla="*/ 129 w 176"/>
              <a:gd name="T25" fmla="*/ 96 h 128"/>
              <a:gd name="T26" fmla="*/ 146 w 176"/>
              <a:gd name="T27" fmla="*/ 78 h 128"/>
              <a:gd name="T28" fmla="*/ 129 w 176"/>
              <a:gd name="T29" fmla="*/ 60 h 128"/>
              <a:gd name="T30" fmla="*/ 104 w 176"/>
              <a:gd name="T31" fmla="*/ 76 h 128"/>
              <a:gd name="T32" fmla="*/ 102 w 176"/>
              <a:gd name="T33" fmla="*/ 78 h 128"/>
              <a:gd name="T34" fmla="*/ 89 w 176"/>
              <a:gd name="T35" fmla="*/ 92 h 128"/>
              <a:gd name="T36" fmla="*/ 47 w 176"/>
              <a:gd name="T37" fmla="*/ 92 h 128"/>
              <a:gd name="T38" fmla="*/ 34 w 176"/>
              <a:gd name="T39" fmla="*/ 78 h 128"/>
              <a:gd name="T40" fmla="*/ 47 w 176"/>
              <a:gd name="T41" fmla="*/ 64 h 128"/>
              <a:gd name="T42" fmla="*/ 66 w 176"/>
              <a:gd name="T43" fmla="*/ 64 h 128"/>
              <a:gd name="T44" fmla="*/ 68 w 176"/>
              <a:gd name="T45" fmla="*/ 62 h 128"/>
              <a:gd name="T46" fmla="*/ 66 w 176"/>
              <a:gd name="T47" fmla="*/ 60 h 128"/>
              <a:gd name="T48" fmla="*/ 47 w 176"/>
              <a:gd name="T49" fmla="*/ 60 h 128"/>
              <a:gd name="T50" fmla="*/ 30 w 176"/>
              <a:gd name="T51" fmla="*/ 78 h 128"/>
              <a:gd name="T52" fmla="*/ 47 w 176"/>
              <a:gd name="T53" fmla="*/ 96 h 128"/>
              <a:gd name="T54" fmla="*/ 89 w 176"/>
              <a:gd name="T55" fmla="*/ 96 h 128"/>
              <a:gd name="T56" fmla="*/ 106 w 176"/>
              <a:gd name="T57" fmla="*/ 78 h 128"/>
              <a:gd name="T58" fmla="*/ 104 w 176"/>
              <a:gd name="T59" fmla="*/ 76 h 128"/>
              <a:gd name="T60" fmla="*/ 133 w 176"/>
              <a:gd name="T61" fmla="*/ 32 h 128"/>
              <a:gd name="T62" fmla="*/ 88 w 176"/>
              <a:gd name="T63" fmla="*/ 0 h 128"/>
              <a:gd name="T64" fmla="*/ 43 w 176"/>
              <a:gd name="T65" fmla="*/ 32 h 128"/>
              <a:gd name="T66" fmla="*/ 0 w 176"/>
              <a:gd name="T67" fmla="*/ 80 h 128"/>
              <a:gd name="T68" fmla="*/ 48 w 176"/>
              <a:gd name="T69" fmla="*/ 128 h 128"/>
              <a:gd name="T70" fmla="*/ 128 w 176"/>
              <a:gd name="T71" fmla="*/ 128 h 128"/>
              <a:gd name="T72" fmla="*/ 176 w 176"/>
              <a:gd name="T73" fmla="*/ 80 h 128"/>
              <a:gd name="T74" fmla="*/ 133 w 176"/>
              <a:gd name="T75" fmla="*/ 32 h 128"/>
              <a:gd name="T76" fmla="*/ 128 w 176"/>
              <a:gd name="T77" fmla="*/ 120 h 128"/>
              <a:gd name="T78" fmla="*/ 48 w 176"/>
              <a:gd name="T79" fmla="*/ 120 h 128"/>
              <a:gd name="T80" fmla="*/ 8 w 176"/>
              <a:gd name="T81" fmla="*/ 80 h 128"/>
              <a:gd name="T82" fmla="*/ 43 w 176"/>
              <a:gd name="T83" fmla="*/ 40 h 128"/>
              <a:gd name="T84" fmla="*/ 50 w 176"/>
              <a:gd name="T85" fmla="*/ 35 h 128"/>
              <a:gd name="T86" fmla="*/ 88 w 176"/>
              <a:gd name="T87" fmla="*/ 8 h 128"/>
              <a:gd name="T88" fmla="*/ 125 w 176"/>
              <a:gd name="T89" fmla="*/ 35 h 128"/>
              <a:gd name="T90" fmla="*/ 132 w 176"/>
              <a:gd name="T91" fmla="*/ 40 h 128"/>
              <a:gd name="T92" fmla="*/ 168 w 176"/>
              <a:gd name="T93" fmla="*/ 80 h 128"/>
              <a:gd name="T94" fmla="*/ 128 w 176"/>
              <a:gd name="T95"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28">
                <a:moveTo>
                  <a:pt x="129" y="60"/>
                </a:moveTo>
                <a:cubicBezTo>
                  <a:pt x="87" y="60"/>
                  <a:pt x="87" y="60"/>
                  <a:pt x="87" y="60"/>
                </a:cubicBezTo>
                <a:cubicBezTo>
                  <a:pt x="77" y="60"/>
                  <a:pt x="70" y="68"/>
                  <a:pt x="70" y="78"/>
                </a:cubicBezTo>
                <a:cubicBezTo>
                  <a:pt x="70" y="79"/>
                  <a:pt x="71" y="80"/>
                  <a:pt x="72" y="80"/>
                </a:cubicBezTo>
                <a:cubicBezTo>
                  <a:pt x="73" y="80"/>
                  <a:pt x="74" y="79"/>
                  <a:pt x="74" y="78"/>
                </a:cubicBezTo>
                <a:cubicBezTo>
                  <a:pt x="74" y="70"/>
                  <a:pt x="80" y="64"/>
                  <a:pt x="87" y="64"/>
                </a:cubicBezTo>
                <a:cubicBezTo>
                  <a:pt x="129" y="64"/>
                  <a:pt x="129" y="64"/>
                  <a:pt x="129" y="64"/>
                </a:cubicBezTo>
                <a:cubicBezTo>
                  <a:pt x="136" y="64"/>
                  <a:pt x="142" y="70"/>
                  <a:pt x="142" y="78"/>
                </a:cubicBezTo>
                <a:cubicBezTo>
                  <a:pt x="142" y="86"/>
                  <a:pt x="136" y="92"/>
                  <a:pt x="129" y="92"/>
                </a:cubicBezTo>
                <a:cubicBezTo>
                  <a:pt x="110" y="92"/>
                  <a:pt x="110" y="92"/>
                  <a:pt x="110" y="92"/>
                </a:cubicBezTo>
                <a:cubicBezTo>
                  <a:pt x="109" y="92"/>
                  <a:pt x="108" y="93"/>
                  <a:pt x="108" y="94"/>
                </a:cubicBezTo>
                <a:cubicBezTo>
                  <a:pt x="108" y="95"/>
                  <a:pt x="109" y="96"/>
                  <a:pt x="110" y="96"/>
                </a:cubicBezTo>
                <a:cubicBezTo>
                  <a:pt x="129" y="96"/>
                  <a:pt x="129" y="96"/>
                  <a:pt x="129" y="96"/>
                </a:cubicBezTo>
                <a:cubicBezTo>
                  <a:pt x="138" y="96"/>
                  <a:pt x="146" y="88"/>
                  <a:pt x="146" y="78"/>
                </a:cubicBezTo>
                <a:cubicBezTo>
                  <a:pt x="146" y="68"/>
                  <a:pt x="138" y="60"/>
                  <a:pt x="129" y="60"/>
                </a:cubicBezTo>
                <a:moveTo>
                  <a:pt x="104" y="76"/>
                </a:moveTo>
                <a:cubicBezTo>
                  <a:pt x="103" y="76"/>
                  <a:pt x="102" y="77"/>
                  <a:pt x="102" y="78"/>
                </a:cubicBezTo>
                <a:cubicBezTo>
                  <a:pt x="102" y="86"/>
                  <a:pt x="96" y="92"/>
                  <a:pt x="89" y="92"/>
                </a:cubicBezTo>
                <a:cubicBezTo>
                  <a:pt x="47" y="92"/>
                  <a:pt x="47" y="92"/>
                  <a:pt x="47" y="92"/>
                </a:cubicBezTo>
                <a:cubicBezTo>
                  <a:pt x="40" y="92"/>
                  <a:pt x="34" y="86"/>
                  <a:pt x="34" y="78"/>
                </a:cubicBezTo>
                <a:cubicBezTo>
                  <a:pt x="34" y="70"/>
                  <a:pt x="40" y="64"/>
                  <a:pt x="47" y="64"/>
                </a:cubicBezTo>
                <a:cubicBezTo>
                  <a:pt x="66" y="64"/>
                  <a:pt x="66" y="64"/>
                  <a:pt x="66" y="64"/>
                </a:cubicBezTo>
                <a:cubicBezTo>
                  <a:pt x="67" y="64"/>
                  <a:pt x="68" y="63"/>
                  <a:pt x="68" y="62"/>
                </a:cubicBezTo>
                <a:cubicBezTo>
                  <a:pt x="68" y="61"/>
                  <a:pt x="67" y="60"/>
                  <a:pt x="66" y="60"/>
                </a:cubicBezTo>
                <a:cubicBezTo>
                  <a:pt x="47" y="60"/>
                  <a:pt x="47" y="60"/>
                  <a:pt x="47" y="60"/>
                </a:cubicBezTo>
                <a:cubicBezTo>
                  <a:pt x="37" y="60"/>
                  <a:pt x="30" y="68"/>
                  <a:pt x="30" y="78"/>
                </a:cubicBezTo>
                <a:cubicBezTo>
                  <a:pt x="30" y="88"/>
                  <a:pt x="37" y="96"/>
                  <a:pt x="47" y="96"/>
                </a:cubicBezTo>
                <a:cubicBezTo>
                  <a:pt x="89" y="96"/>
                  <a:pt x="89" y="96"/>
                  <a:pt x="89" y="96"/>
                </a:cubicBezTo>
                <a:cubicBezTo>
                  <a:pt x="98" y="96"/>
                  <a:pt x="106" y="88"/>
                  <a:pt x="106" y="78"/>
                </a:cubicBezTo>
                <a:cubicBezTo>
                  <a:pt x="106" y="77"/>
                  <a:pt x="105" y="76"/>
                  <a:pt x="104" y="76"/>
                </a:cubicBezTo>
                <a:moveTo>
                  <a:pt x="133" y="32"/>
                </a:moveTo>
                <a:cubicBezTo>
                  <a:pt x="127" y="14"/>
                  <a:pt x="109" y="0"/>
                  <a:pt x="88" y="0"/>
                </a:cubicBezTo>
                <a:cubicBezTo>
                  <a:pt x="67" y="0"/>
                  <a:pt x="49" y="14"/>
                  <a:pt x="43" y="32"/>
                </a:cubicBezTo>
                <a:cubicBezTo>
                  <a:pt x="19" y="35"/>
                  <a:pt x="0" y="55"/>
                  <a:pt x="0" y="80"/>
                </a:cubicBezTo>
                <a:cubicBezTo>
                  <a:pt x="0" y="106"/>
                  <a:pt x="21" y="128"/>
                  <a:pt x="48" y="128"/>
                </a:cubicBezTo>
                <a:cubicBezTo>
                  <a:pt x="128" y="128"/>
                  <a:pt x="128" y="128"/>
                  <a:pt x="128" y="128"/>
                </a:cubicBezTo>
                <a:cubicBezTo>
                  <a:pt x="154" y="128"/>
                  <a:pt x="176" y="106"/>
                  <a:pt x="176" y="80"/>
                </a:cubicBezTo>
                <a:cubicBezTo>
                  <a:pt x="176" y="55"/>
                  <a:pt x="157" y="35"/>
                  <a:pt x="133" y="32"/>
                </a:cubicBezTo>
                <a:moveTo>
                  <a:pt x="128" y="120"/>
                </a:moveTo>
                <a:cubicBezTo>
                  <a:pt x="48" y="120"/>
                  <a:pt x="48" y="120"/>
                  <a:pt x="48" y="120"/>
                </a:cubicBezTo>
                <a:cubicBezTo>
                  <a:pt x="26" y="120"/>
                  <a:pt x="8" y="102"/>
                  <a:pt x="8" y="80"/>
                </a:cubicBezTo>
                <a:cubicBezTo>
                  <a:pt x="8" y="60"/>
                  <a:pt x="23" y="42"/>
                  <a:pt x="43" y="40"/>
                </a:cubicBezTo>
                <a:cubicBezTo>
                  <a:pt x="47" y="40"/>
                  <a:pt x="49" y="38"/>
                  <a:pt x="50" y="35"/>
                </a:cubicBezTo>
                <a:cubicBezTo>
                  <a:pt x="56" y="19"/>
                  <a:pt x="71" y="8"/>
                  <a:pt x="88" y="8"/>
                </a:cubicBezTo>
                <a:cubicBezTo>
                  <a:pt x="105" y="8"/>
                  <a:pt x="120" y="19"/>
                  <a:pt x="125" y="35"/>
                </a:cubicBezTo>
                <a:cubicBezTo>
                  <a:pt x="127" y="38"/>
                  <a:pt x="129" y="40"/>
                  <a:pt x="132" y="40"/>
                </a:cubicBezTo>
                <a:cubicBezTo>
                  <a:pt x="153" y="43"/>
                  <a:pt x="168" y="60"/>
                  <a:pt x="168" y="80"/>
                </a:cubicBezTo>
                <a:cubicBezTo>
                  <a:pt x="168" y="102"/>
                  <a:pt x="150" y="120"/>
                  <a:pt x="128" y="12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95" name="Freeform 25"/>
          <p:cNvSpPr>
            <a:spLocks noEditPoints="1"/>
          </p:cNvSpPr>
          <p:nvPr/>
        </p:nvSpPr>
        <p:spPr bwMode="auto">
          <a:xfrm>
            <a:off x="5105659" y="2479077"/>
            <a:ext cx="344398" cy="347572"/>
          </a:xfrm>
          <a:custGeom>
            <a:avLst/>
            <a:gdLst>
              <a:gd name="T0" fmla="*/ 160 w 176"/>
              <a:gd name="T1" fmla="*/ 113 h 177"/>
              <a:gd name="T2" fmla="*/ 149 w 176"/>
              <a:gd name="T3" fmla="*/ 137 h 177"/>
              <a:gd name="T4" fmla="*/ 77 w 176"/>
              <a:gd name="T5" fmla="*/ 167 h 177"/>
              <a:gd name="T6" fmla="*/ 16 w 176"/>
              <a:gd name="T7" fmla="*/ 119 h 177"/>
              <a:gd name="T8" fmla="*/ 16 w 176"/>
              <a:gd name="T9" fmla="*/ 104 h 177"/>
              <a:gd name="T10" fmla="*/ 12 w 176"/>
              <a:gd name="T11" fmla="*/ 81 h 177"/>
              <a:gd name="T12" fmla="*/ 8 w 176"/>
              <a:gd name="T13" fmla="*/ 104 h 177"/>
              <a:gd name="T14" fmla="*/ 8 w 176"/>
              <a:gd name="T15" fmla="*/ 119 h 177"/>
              <a:gd name="T16" fmla="*/ 73 w 176"/>
              <a:gd name="T17" fmla="*/ 173 h 177"/>
              <a:gd name="T18" fmla="*/ 102 w 176"/>
              <a:gd name="T19" fmla="*/ 173 h 177"/>
              <a:gd name="T20" fmla="*/ 168 w 176"/>
              <a:gd name="T21" fmla="*/ 119 h 177"/>
              <a:gd name="T22" fmla="*/ 164 w 176"/>
              <a:gd name="T23" fmla="*/ 109 h 177"/>
              <a:gd name="T24" fmla="*/ 12 w 176"/>
              <a:gd name="T25" fmla="*/ 85 h 177"/>
              <a:gd name="T26" fmla="*/ 12 w 176"/>
              <a:gd name="T27" fmla="*/ 101 h 177"/>
              <a:gd name="T28" fmla="*/ 168 w 176"/>
              <a:gd name="T29" fmla="*/ 74 h 177"/>
              <a:gd name="T30" fmla="*/ 168 w 176"/>
              <a:gd name="T31" fmla="*/ 59 h 177"/>
              <a:gd name="T32" fmla="*/ 102 w 176"/>
              <a:gd name="T33" fmla="*/ 5 h 177"/>
              <a:gd name="T34" fmla="*/ 22 w 176"/>
              <a:gd name="T35" fmla="*/ 34 h 177"/>
              <a:gd name="T36" fmla="*/ 8 w 176"/>
              <a:gd name="T37" fmla="*/ 65 h 177"/>
              <a:gd name="T38" fmla="*/ 16 w 176"/>
              <a:gd name="T39" fmla="*/ 65 h 177"/>
              <a:gd name="T40" fmla="*/ 26 w 176"/>
              <a:gd name="T41" fmla="*/ 41 h 177"/>
              <a:gd name="T42" fmla="*/ 98 w 176"/>
              <a:gd name="T43" fmla="*/ 11 h 177"/>
              <a:gd name="T44" fmla="*/ 160 w 176"/>
              <a:gd name="T45" fmla="*/ 59 h 177"/>
              <a:gd name="T46" fmla="*/ 160 w 176"/>
              <a:gd name="T47" fmla="*/ 74 h 177"/>
              <a:gd name="T48" fmla="*/ 164 w 176"/>
              <a:gd name="T49" fmla="*/ 97 h 177"/>
              <a:gd name="T50" fmla="*/ 168 w 176"/>
              <a:gd name="T51" fmla="*/ 74 h 177"/>
              <a:gd name="T52" fmla="*/ 156 w 176"/>
              <a:gd name="T53" fmla="*/ 85 h 177"/>
              <a:gd name="T54" fmla="*/ 172 w 176"/>
              <a:gd name="T55" fmla="*/ 85 h 177"/>
              <a:gd name="T56" fmla="*/ 118 w 176"/>
              <a:gd name="T57" fmla="*/ 53 h 177"/>
              <a:gd name="T58" fmla="*/ 96 w 176"/>
              <a:gd name="T59" fmla="*/ 55 h 177"/>
              <a:gd name="T60" fmla="*/ 58 w 176"/>
              <a:gd name="T61" fmla="*/ 73 h 177"/>
              <a:gd name="T62" fmla="*/ 56 w 176"/>
              <a:gd name="T63" fmla="*/ 93 h 177"/>
              <a:gd name="T64" fmla="*/ 36 w 176"/>
              <a:gd name="T65" fmla="*/ 95 h 177"/>
              <a:gd name="T66" fmla="*/ 38 w 176"/>
              <a:gd name="T67" fmla="*/ 117 h 177"/>
              <a:gd name="T68" fmla="*/ 140 w 176"/>
              <a:gd name="T69" fmla="*/ 115 h 177"/>
              <a:gd name="T70" fmla="*/ 138 w 176"/>
              <a:gd name="T71" fmla="*/ 93 h 177"/>
              <a:gd name="T72" fmla="*/ 120 w 176"/>
              <a:gd name="T73" fmla="*/ 55 h 177"/>
              <a:gd name="T74" fmla="*/ 56 w 176"/>
              <a:gd name="T75" fmla="*/ 113 h 177"/>
              <a:gd name="T76" fmla="*/ 40 w 176"/>
              <a:gd name="T77" fmla="*/ 97 h 177"/>
              <a:gd name="T78" fmla="*/ 56 w 176"/>
              <a:gd name="T79" fmla="*/ 113 h 177"/>
              <a:gd name="T80" fmla="*/ 60 w 176"/>
              <a:gd name="T81" fmla="*/ 113 h 177"/>
              <a:gd name="T82" fmla="*/ 76 w 176"/>
              <a:gd name="T83" fmla="*/ 97 h 177"/>
              <a:gd name="T84" fmla="*/ 76 w 176"/>
              <a:gd name="T85" fmla="*/ 93 h 177"/>
              <a:gd name="T86" fmla="*/ 60 w 176"/>
              <a:gd name="T87" fmla="*/ 77 h 177"/>
              <a:gd name="T88" fmla="*/ 76 w 176"/>
              <a:gd name="T89" fmla="*/ 93 h 177"/>
              <a:gd name="T90" fmla="*/ 80 w 176"/>
              <a:gd name="T91" fmla="*/ 113 h 177"/>
              <a:gd name="T92" fmla="*/ 96 w 176"/>
              <a:gd name="T93" fmla="*/ 97 h 177"/>
              <a:gd name="T94" fmla="*/ 96 w 176"/>
              <a:gd name="T95" fmla="*/ 93 h 177"/>
              <a:gd name="T96" fmla="*/ 80 w 176"/>
              <a:gd name="T97" fmla="*/ 77 h 177"/>
              <a:gd name="T98" fmla="*/ 96 w 176"/>
              <a:gd name="T99" fmla="*/ 93 h 177"/>
              <a:gd name="T100" fmla="*/ 100 w 176"/>
              <a:gd name="T101" fmla="*/ 113 h 177"/>
              <a:gd name="T102" fmla="*/ 116 w 176"/>
              <a:gd name="T103" fmla="*/ 97 h 177"/>
              <a:gd name="T104" fmla="*/ 116 w 176"/>
              <a:gd name="T105" fmla="*/ 93 h 177"/>
              <a:gd name="T106" fmla="*/ 100 w 176"/>
              <a:gd name="T107" fmla="*/ 77 h 177"/>
              <a:gd name="T108" fmla="*/ 116 w 176"/>
              <a:gd name="T109" fmla="*/ 93 h 177"/>
              <a:gd name="T110" fmla="*/ 100 w 176"/>
              <a:gd name="T111" fmla="*/ 73 h 177"/>
              <a:gd name="T112" fmla="*/ 116 w 176"/>
              <a:gd name="T113" fmla="*/ 57 h 177"/>
              <a:gd name="T114" fmla="*/ 136 w 176"/>
              <a:gd name="T115" fmla="*/ 113 h 177"/>
              <a:gd name="T116" fmla="*/ 120 w 176"/>
              <a:gd name="T117" fmla="*/ 97 h 177"/>
              <a:gd name="T118" fmla="*/ 136 w 176"/>
              <a:gd name="T119" fmla="*/ 11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7">
                <a:moveTo>
                  <a:pt x="164" y="109"/>
                </a:moveTo>
                <a:cubicBezTo>
                  <a:pt x="161" y="109"/>
                  <a:pt x="160" y="111"/>
                  <a:pt x="160" y="113"/>
                </a:cubicBezTo>
                <a:cubicBezTo>
                  <a:pt x="160" y="119"/>
                  <a:pt x="160" y="119"/>
                  <a:pt x="160" y="119"/>
                </a:cubicBezTo>
                <a:cubicBezTo>
                  <a:pt x="160" y="125"/>
                  <a:pt x="155" y="134"/>
                  <a:pt x="149" y="137"/>
                </a:cubicBezTo>
                <a:cubicBezTo>
                  <a:pt x="98" y="167"/>
                  <a:pt x="98" y="167"/>
                  <a:pt x="98" y="167"/>
                </a:cubicBezTo>
                <a:cubicBezTo>
                  <a:pt x="93" y="170"/>
                  <a:pt x="83" y="170"/>
                  <a:pt x="77" y="167"/>
                </a:cubicBezTo>
                <a:cubicBezTo>
                  <a:pt x="26" y="137"/>
                  <a:pt x="26" y="137"/>
                  <a:pt x="26" y="137"/>
                </a:cubicBezTo>
                <a:cubicBezTo>
                  <a:pt x="21" y="133"/>
                  <a:pt x="16" y="125"/>
                  <a:pt x="16" y="119"/>
                </a:cubicBezTo>
                <a:cubicBezTo>
                  <a:pt x="16" y="105"/>
                  <a:pt x="16" y="105"/>
                  <a:pt x="16" y="105"/>
                </a:cubicBezTo>
                <a:cubicBezTo>
                  <a:pt x="16" y="104"/>
                  <a:pt x="16" y="104"/>
                  <a:pt x="16" y="104"/>
                </a:cubicBezTo>
                <a:cubicBezTo>
                  <a:pt x="21" y="103"/>
                  <a:pt x="24" y="98"/>
                  <a:pt x="24" y="93"/>
                </a:cubicBezTo>
                <a:cubicBezTo>
                  <a:pt x="24" y="86"/>
                  <a:pt x="19" y="81"/>
                  <a:pt x="12" y="81"/>
                </a:cubicBezTo>
                <a:cubicBezTo>
                  <a:pt x="5" y="81"/>
                  <a:pt x="0" y="86"/>
                  <a:pt x="0" y="93"/>
                </a:cubicBezTo>
                <a:cubicBezTo>
                  <a:pt x="0" y="98"/>
                  <a:pt x="3" y="103"/>
                  <a:pt x="8" y="104"/>
                </a:cubicBezTo>
                <a:cubicBezTo>
                  <a:pt x="8" y="105"/>
                  <a:pt x="8" y="105"/>
                  <a:pt x="8" y="105"/>
                </a:cubicBezTo>
                <a:cubicBezTo>
                  <a:pt x="8" y="119"/>
                  <a:pt x="8" y="119"/>
                  <a:pt x="8" y="119"/>
                </a:cubicBezTo>
                <a:cubicBezTo>
                  <a:pt x="8" y="129"/>
                  <a:pt x="14" y="139"/>
                  <a:pt x="22" y="144"/>
                </a:cubicBezTo>
                <a:cubicBezTo>
                  <a:pt x="73" y="173"/>
                  <a:pt x="73" y="173"/>
                  <a:pt x="73" y="173"/>
                </a:cubicBezTo>
                <a:cubicBezTo>
                  <a:pt x="77" y="176"/>
                  <a:pt x="83" y="177"/>
                  <a:pt x="88" y="177"/>
                </a:cubicBezTo>
                <a:cubicBezTo>
                  <a:pt x="93" y="177"/>
                  <a:pt x="98" y="176"/>
                  <a:pt x="102" y="173"/>
                </a:cubicBezTo>
                <a:cubicBezTo>
                  <a:pt x="153" y="144"/>
                  <a:pt x="153" y="144"/>
                  <a:pt x="153" y="144"/>
                </a:cubicBezTo>
                <a:cubicBezTo>
                  <a:pt x="161" y="139"/>
                  <a:pt x="168" y="128"/>
                  <a:pt x="168" y="119"/>
                </a:cubicBezTo>
                <a:cubicBezTo>
                  <a:pt x="168" y="113"/>
                  <a:pt x="168" y="113"/>
                  <a:pt x="168" y="113"/>
                </a:cubicBezTo>
                <a:cubicBezTo>
                  <a:pt x="168" y="111"/>
                  <a:pt x="166" y="109"/>
                  <a:pt x="164" y="109"/>
                </a:cubicBezTo>
                <a:moveTo>
                  <a:pt x="4" y="93"/>
                </a:moveTo>
                <a:cubicBezTo>
                  <a:pt x="4" y="89"/>
                  <a:pt x="7" y="85"/>
                  <a:pt x="12" y="85"/>
                </a:cubicBezTo>
                <a:cubicBezTo>
                  <a:pt x="16" y="85"/>
                  <a:pt x="20" y="89"/>
                  <a:pt x="20" y="93"/>
                </a:cubicBezTo>
                <a:cubicBezTo>
                  <a:pt x="20" y="97"/>
                  <a:pt x="16" y="101"/>
                  <a:pt x="12" y="101"/>
                </a:cubicBezTo>
                <a:cubicBezTo>
                  <a:pt x="7" y="101"/>
                  <a:pt x="4" y="97"/>
                  <a:pt x="4" y="93"/>
                </a:cubicBezTo>
                <a:moveTo>
                  <a:pt x="168" y="74"/>
                </a:moveTo>
                <a:cubicBezTo>
                  <a:pt x="168" y="73"/>
                  <a:pt x="168" y="73"/>
                  <a:pt x="168" y="73"/>
                </a:cubicBezTo>
                <a:cubicBezTo>
                  <a:pt x="168" y="59"/>
                  <a:pt x="168" y="59"/>
                  <a:pt x="168" y="59"/>
                </a:cubicBezTo>
                <a:cubicBezTo>
                  <a:pt x="168" y="49"/>
                  <a:pt x="162" y="39"/>
                  <a:pt x="153" y="34"/>
                </a:cubicBezTo>
                <a:cubicBezTo>
                  <a:pt x="102" y="5"/>
                  <a:pt x="102" y="5"/>
                  <a:pt x="102" y="5"/>
                </a:cubicBezTo>
                <a:cubicBezTo>
                  <a:pt x="94" y="0"/>
                  <a:pt x="82" y="0"/>
                  <a:pt x="73" y="5"/>
                </a:cubicBezTo>
                <a:cubicBezTo>
                  <a:pt x="22" y="34"/>
                  <a:pt x="22" y="34"/>
                  <a:pt x="22" y="34"/>
                </a:cubicBezTo>
                <a:cubicBezTo>
                  <a:pt x="14" y="39"/>
                  <a:pt x="8" y="50"/>
                  <a:pt x="8" y="59"/>
                </a:cubicBezTo>
                <a:cubicBezTo>
                  <a:pt x="8" y="65"/>
                  <a:pt x="8" y="65"/>
                  <a:pt x="8" y="65"/>
                </a:cubicBezTo>
                <a:cubicBezTo>
                  <a:pt x="8" y="67"/>
                  <a:pt x="9" y="69"/>
                  <a:pt x="12" y="69"/>
                </a:cubicBezTo>
                <a:cubicBezTo>
                  <a:pt x="14" y="69"/>
                  <a:pt x="16" y="67"/>
                  <a:pt x="16" y="65"/>
                </a:cubicBezTo>
                <a:cubicBezTo>
                  <a:pt x="16" y="59"/>
                  <a:pt x="16" y="59"/>
                  <a:pt x="16" y="59"/>
                </a:cubicBezTo>
                <a:cubicBezTo>
                  <a:pt x="16" y="53"/>
                  <a:pt x="21" y="44"/>
                  <a:pt x="26" y="41"/>
                </a:cubicBezTo>
                <a:cubicBezTo>
                  <a:pt x="77" y="11"/>
                  <a:pt x="77" y="11"/>
                  <a:pt x="77" y="11"/>
                </a:cubicBezTo>
                <a:cubicBezTo>
                  <a:pt x="83" y="8"/>
                  <a:pt x="93" y="8"/>
                  <a:pt x="98" y="11"/>
                </a:cubicBezTo>
                <a:cubicBezTo>
                  <a:pt x="149" y="41"/>
                  <a:pt x="149" y="41"/>
                  <a:pt x="149" y="41"/>
                </a:cubicBezTo>
                <a:cubicBezTo>
                  <a:pt x="155" y="44"/>
                  <a:pt x="160" y="52"/>
                  <a:pt x="160" y="59"/>
                </a:cubicBezTo>
                <a:cubicBezTo>
                  <a:pt x="160" y="73"/>
                  <a:pt x="160" y="73"/>
                  <a:pt x="160" y="73"/>
                </a:cubicBezTo>
                <a:cubicBezTo>
                  <a:pt x="160" y="74"/>
                  <a:pt x="160" y="74"/>
                  <a:pt x="160" y="74"/>
                </a:cubicBezTo>
                <a:cubicBezTo>
                  <a:pt x="155" y="75"/>
                  <a:pt x="152" y="80"/>
                  <a:pt x="152" y="85"/>
                </a:cubicBezTo>
                <a:cubicBezTo>
                  <a:pt x="152" y="92"/>
                  <a:pt x="157" y="97"/>
                  <a:pt x="164" y="97"/>
                </a:cubicBezTo>
                <a:cubicBezTo>
                  <a:pt x="171" y="97"/>
                  <a:pt x="176" y="92"/>
                  <a:pt x="176" y="85"/>
                </a:cubicBezTo>
                <a:cubicBezTo>
                  <a:pt x="176" y="80"/>
                  <a:pt x="172" y="75"/>
                  <a:pt x="168" y="74"/>
                </a:cubicBezTo>
                <a:moveTo>
                  <a:pt x="164" y="93"/>
                </a:moveTo>
                <a:cubicBezTo>
                  <a:pt x="159" y="93"/>
                  <a:pt x="156" y="89"/>
                  <a:pt x="156" y="85"/>
                </a:cubicBezTo>
                <a:cubicBezTo>
                  <a:pt x="156" y="81"/>
                  <a:pt x="159" y="77"/>
                  <a:pt x="164" y="77"/>
                </a:cubicBezTo>
                <a:cubicBezTo>
                  <a:pt x="168" y="77"/>
                  <a:pt x="172" y="81"/>
                  <a:pt x="172" y="85"/>
                </a:cubicBezTo>
                <a:cubicBezTo>
                  <a:pt x="172" y="89"/>
                  <a:pt x="168" y="93"/>
                  <a:pt x="164" y="93"/>
                </a:cubicBezTo>
                <a:moveTo>
                  <a:pt x="118" y="53"/>
                </a:moveTo>
                <a:cubicBezTo>
                  <a:pt x="98" y="53"/>
                  <a:pt x="98" y="53"/>
                  <a:pt x="98" y="53"/>
                </a:cubicBezTo>
                <a:cubicBezTo>
                  <a:pt x="97" y="53"/>
                  <a:pt x="96" y="54"/>
                  <a:pt x="96" y="55"/>
                </a:cubicBezTo>
                <a:cubicBezTo>
                  <a:pt x="96" y="73"/>
                  <a:pt x="96" y="73"/>
                  <a:pt x="96" y="73"/>
                </a:cubicBezTo>
                <a:cubicBezTo>
                  <a:pt x="58" y="73"/>
                  <a:pt x="58" y="73"/>
                  <a:pt x="58" y="73"/>
                </a:cubicBezTo>
                <a:cubicBezTo>
                  <a:pt x="57" y="73"/>
                  <a:pt x="56" y="74"/>
                  <a:pt x="56" y="75"/>
                </a:cubicBezTo>
                <a:cubicBezTo>
                  <a:pt x="56" y="93"/>
                  <a:pt x="56" y="93"/>
                  <a:pt x="56" y="93"/>
                </a:cubicBezTo>
                <a:cubicBezTo>
                  <a:pt x="38" y="93"/>
                  <a:pt x="38" y="93"/>
                  <a:pt x="38" y="93"/>
                </a:cubicBezTo>
                <a:cubicBezTo>
                  <a:pt x="37" y="93"/>
                  <a:pt x="36" y="94"/>
                  <a:pt x="36" y="95"/>
                </a:cubicBezTo>
                <a:cubicBezTo>
                  <a:pt x="36" y="115"/>
                  <a:pt x="36" y="115"/>
                  <a:pt x="36" y="115"/>
                </a:cubicBezTo>
                <a:cubicBezTo>
                  <a:pt x="36" y="116"/>
                  <a:pt x="37" y="117"/>
                  <a:pt x="38" y="117"/>
                </a:cubicBezTo>
                <a:cubicBezTo>
                  <a:pt x="138" y="117"/>
                  <a:pt x="138" y="117"/>
                  <a:pt x="138" y="117"/>
                </a:cubicBezTo>
                <a:cubicBezTo>
                  <a:pt x="139" y="117"/>
                  <a:pt x="140" y="116"/>
                  <a:pt x="140" y="115"/>
                </a:cubicBezTo>
                <a:cubicBezTo>
                  <a:pt x="140" y="95"/>
                  <a:pt x="140" y="95"/>
                  <a:pt x="140" y="95"/>
                </a:cubicBezTo>
                <a:cubicBezTo>
                  <a:pt x="140" y="94"/>
                  <a:pt x="139" y="93"/>
                  <a:pt x="138" y="93"/>
                </a:cubicBezTo>
                <a:cubicBezTo>
                  <a:pt x="120" y="93"/>
                  <a:pt x="120" y="93"/>
                  <a:pt x="120" y="93"/>
                </a:cubicBezTo>
                <a:cubicBezTo>
                  <a:pt x="120" y="55"/>
                  <a:pt x="120" y="55"/>
                  <a:pt x="120" y="55"/>
                </a:cubicBezTo>
                <a:cubicBezTo>
                  <a:pt x="120" y="54"/>
                  <a:pt x="119" y="53"/>
                  <a:pt x="118" y="53"/>
                </a:cubicBezTo>
                <a:moveTo>
                  <a:pt x="56" y="113"/>
                </a:moveTo>
                <a:cubicBezTo>
                  <a:pt x="40" y="113"/>
                  <a:pt x="40" y="113"/>
                  <a:pt x="40" y="113"/>
                </a:cubicBezTo>
                <a:cubicBezTo>
                  <a:pt x="40" y="97"/>
                  <a:pt x="40" y="97"/>
                  <a:pt x="40" y="97"/>
                </a:cubicBezTo>
                <a:cubicBezTo>
                  <a:pt x="56" y="97"/>
                  <a:pt x="56" y="97"/>
                  <a:pt x="56" y="97"/>
                </a:cubicBezTo>
                <a:lnTo>
                  <a:pt x="56" y="113"/>
                </a:lnTo>
                <a:close/>
                <a:moveTo>
                  <a:pt x="76" y="113"/>
                </a:moveTo>
                <a:cubicBezTo>
                  <a:pt x="60" y="113"/>
                  <a:pt x="60" y="113"/>
                  <a:pt x="60" y="113"/>
                </a:cubicBezTo>
                <a:cubicBezTo>
                  <a:pt x="60" y="97"/>
                  <a:pt x="60" y="97"/>
                  <a:pt x="60" y="97"/>
                </a:cubicBezTo>
                <a:cubicBezTo>
                  <a:pt x="76" y="97"/>
                  <a:pt x="76" y="97"/>
                  <a:pt x="76" y="97"/>
                </a:cubicBezTo>
                <a:lnTo>
                  <a:pt x="76" y="113"/>
                </a:lnTo>
                <a:close/>
                <a:moveTo>
                  <a:pt x="76" y="93"/>
                </a:moveTo>
                <a:cubicBezTo>
                  <a:pt x="60" y="93"/>
                  <a:pt x="60" y="93"/>
                  <a:pt x="60" y="93"/>
                </a:cubicBezTo>
                <a:cubicBezTo>
                  <a:pt x="60" y="77"/>
                  <a:pt x="60" y="77"/>
                  <a:pt x="60" y="77"/>
                </a:cubicBezTo>
                <a:cubicBezTo>
                  <a:pt x="76" y="77"/>
                  <a:pt x="76" y="77"/>
                  <a:pt x="76" y="77"/>
                </a:cubicBezTo>
                <a:lnTo>
                  <a:pt x="76" y="93"/>
                </a:lnTo>
                <a:close/>
                <a:moveTo>
                  <a:pt x="96" y="113"/>
                </a:moveTo>
                <a:cubicBezTo>
                  <a:pt x="80" y="113"/>
                  <a:pt x="80" y="113"/>
                  <a:pt x="80" y="113"/>
                </a:cubicBezTo>
                <a:cubicBezTo>
                  <a:pt x="80" y="97"/>
                  <a:pt x="80" y="97"/>
                  <a:pt x="80" y="97"/>
                </a:cubicBezTo>
                <a:cubicBezTo>
                  <a:pt x="96" y="97"/>
                  <a:pt x="96" y="97"/>
                  <a:pt x="96" y="97"/>
                </a:cubicBezTo>
                <a:lnTo>
                  <a:pt x="96" y="113"/>
                </a:lnTo>
                <a:close/>
                <a:moveTo>
                  <a:pt x="96" y="93"/>
                </a:moveTo>
                <a:cubicBezTo>
                  <a:pt x="80" y="93"/>
                  <a:pt x="80" y="93"/>
                  <a:pt x="80" y="93"/>
                </a:cubicBezTo>
                <a:cubicBezTo>
                  <a:pt x="80" y="77"/>
                  <a:pt x="80" y="77"/>
                  <a:pt x="80" y="77"/>
                </a:cubicBezTo>
                <a:cubicBezTo>
                  <a:pt x="96" y="77"/>
                  <a:pt x="96" y="77"/>
                  <a:pt x="96" y="77"/>
                </a:cubicBezTo>
                <a:lnTo>
                  <a:pt x="96" y="93"/>
                </a:lnTo>
                <a:close/>
                <a:moveTo>
                  <a:pt x="116" y="113"/>
                </a:moveTo>
                <a:cubicBezTo>
                  <a:pt x="100" y="113"/>
                  <a:pt x="100" y="113"/>
                  <a:pt x="100" y="113"/>
                </a:cubicBezTo>
                <a:cubicBezTo>
                  <a:pt x="100" y="97"/>
                  <a:pt x="100" y="97"/>
                  <a:pt x="100" y="97"/>
                </a:cubicBezTo>
                <a:cubicBezTo>
                  <a:pt x="116" y="97"/>
                  <a:pt x="116" y="97"/>
                  <a:pt x="116" y="97"/>
                </a:cubicBezTo>
                <a:lnTo>
                  <a:pt x="116" y="113"/>
                </a:lnTo>
                <a:close/>
                <a:moveTo>
                  <a:pt x="116" y="93"/>
                </a:moveTo>
                <a:cubicBezTo>
                  <a:pt x="100" y="93"/>
                  <a:pt x="100" y="93"/>
                  <a:pt x="100" y="93"/>
                </a:cubicBezTo>
                <a:cubicBezTo>
                  <a:pt x="100" y="77"/>
                  <a:pt x="100" y="77"/>
                  <a:pt x="100" y="77"/>
                </a:cubicBezTo>
                <a:cubicBezTo>
                  <a:pt x="116" y="77"/>
                  <a:pt x="116" y="77"/>
                  <a:pt x="116" y="77"/>
                </a:cubicBezTo>
                <a:lnTo>
                  <a:pt x="116" y="93"/>
                </a:lnTo>
                <a:close/>
                <a:moveTo>
                  <a:pt x="116" y="73"/>
                </a:moveTo>
                <a:cubicBezTo>
                  <a:pt x="100" y="73"/>
                  <a:pt x="100" y="73"/>
                  <a:pt x="100" y="73"/>
                </a:cubicBezTo>
                <a:cubicBezTo>
                  <a:pt x="100" y="57"/>
                  <a:pt x="100" y="57"/>
                  <a:pt x="100" y="57"/>
                </a:cubicBezTo>
                <a:cubicBezTo>
                  <a:pt x="116" y="57"/>
                  <a:pt x="116" y="57"/>
                  <a:pt x="116" y="57"/>
                </a:cubicBezTo>
                <a:lnTo>
                  <a:pt x="116" y="73"/>
                </a:lnTo>
                <a:close/>
                <a:moveTo>
                  <a:pt x="136" y="113"/>
                </a:moveTo>
                <a:cubicBezTo>
                  <a:pt x="120" y="113"/>
                  <a:pt x="120" y="113"/>
                  <a:pt x="120" y="113"/>
                </a:cubicBezTo>
                <a:cubicBezTo>
                  <a:pt x="120" y="97"/>
                  <a:pt x="120" y="97"/>
                  <a:pt x="120" y="97"/>
                </a:cubicBezTo>
                <a:cubicBezTo>
                  <a:pt x="136" y="97"/>
                  <a:pt x="136" y="97"/>
                  <a:pt x="136" y="97"/>
                </a:cubicBezTo>
                <a:lnTo>
                  <a:pt x="136" y="113"/>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96" name="Freeform 26"/>
          <p:cNvSpPr>
            <a:spLocks noEditPoints="1"/>
          </p:cNvSpPr>
          <p:nvPr/>
        </p:nvSpPr>
        <p:spPr bwMode="auto">
          <a:xfrm>
            <a:off x="6146788" y="2488599"/>
            <a:ext cx="331702" cy="330114"/>
          </a:xfrm>
          <a:custGeom>
            <a:avLst/>
            <a:gdLst>
              <a:gd name="T0" fmla="*/ 130 w 169"/>
              <a:gd name="T1" fmla="*/ 68 h 168"/>
              <a:gd name="T2" fmla="*/ 153 w 169"/>
              <a:gd name="T3" fmla="*/ 67 h 168"/>
              <a:gd name="T4" fmla="*/ 163 w 169"/>
              <a:gd name="T5" fmla="*/ 48 h 168"/>
              <a:gd name="T6" fmla="*/ 151 w 169"/>
              <a:gd name="T7" fmla="*/ 28 h 168"/>
              <a:gd name="T8" fmla="*/ 128 w 169"/>
              <a:gd name="T9" fmla="*/ 29 h 168"/>
              <a:gd name="T10" fmla="*/ 118 w 169"/>
              <a:gd name="T11" fmla="*/ 48 h 168"/>
              <a:gd name="T12" fmla="*/ 131 w 169"/>
              <a:gd name="T13" fmla="*/ 32 h 168"/>
              <a:gd name="T14" fmla="*/ 160 w 169"/>
              <a:gd name="T15" fmla="*/ 48 h 168"/>
              <a:gd name="T16" fmla="*/ 131 w 169"/>
              <a:gd name="T17" fmla="*/ 64 h 168"/>
              <a:gd name="T18" fmla="*/ 131 w 169"/>
              <a:gd name="T19" fmla="*/ 32 h 168"/>
              <a:gd name="T20" fmla="*/ 160 w 169"/>
              <a:gd name="T21" fmla="*/ 0 h 168"/>
              <a:gd name="T22" fmla="*/ 150 w 169"/>
              <a:gd name="T23" fmla="*/ 5 h 168"/>
              <a:gd name="T24" fmla="*/ 149 w 169"/>
              <a:gd name="T25" fmla="*/ 17 h 168"/>
              <a:gd name="T26" fmla="*/ 158 w 169"/>
              <a:gd name="T27" fmla="*/ 24 h 168"/>
              <a:gd name="T28" fmla="*/ 160 w 169"/>
              <a:gd name="T29" fmla="*/ 24 h 168"/>
              <a:gd name="T30" fmla="*/ 169 w 169"/>
              <a:gd name="T31" fmla="*/ 17 h 168"/>
              <a:gd name="T32" fmla="*/ 168 w 169"/>
              <a:gd name="T33" fmla="*/ 5 h 168"/>
              <a:gd name="T34" fmla="*/ 159 w 169"/>
              <a:gd name="T35" fmla="*/ 20 h 168"/>
              <a:gd name="T36" fmla="*/ 153 w 169"/>
              <a:gd name="T37" fmla="*/ 8 h 168"/>
              <a:gd name="T38" fmla="*/ 165 w 169"/>
              <a:gd name="T39" fmla="*/ 8 h 168"/>
              <a:gd name="T40" fmla="*/ 74 w 169"/>
              <a:gd name="T41" fmla="*/ 47 h 168"/>
              <a:gd name="T42" fmla="*/ 102 w 169"/>
              <a:gd name="T43" fmla="*/ 48 h 168"/>
              <a:gd name="T44" fmla="*/ 116 w 169"/>
              <a:gd name="T45" fmla="*/ 25 h 168"/>
              <a:gd name="T46" fmla="*/ 104 w 169"/>
              <a:gd name="T47" fmla="*/ 1 h 168"/>
              <a:gd name="T48" fmla="*/ 76 w 169"/>
              <a:gd name="T49" fmla="*/ 0 h 168"/>
              <a:gd name="T50" fmla="*/ 61 w 169"/>
              <a:gd name="T51" fmla="*/ 23 h 168"/>
              <a:gd name="T52" fmla="*/ 74 w 169"/>
              <a:gd name="T53" fmla="*/ 47 h 168"/>
              <a:gd name="T54" fmla="*/ 101 w 169"/>
              <a:gd name="T55" fmla="*/ 4 h 168"/>
              <a:gd name="T56" fmla="*/ 101 w 169"/>
              <a:gd name="T57" fmla="*/ 44 h 168"/>
              <a:gd name="T58" fmla="*/ 65 w 169"/>
              <a:gd name="T59" fmla="*/ 24 h 168"/>
              <a:gd name="T60" fmla="*/ 148 w 169"/>
              <a:gd name="T61" fmla="*/ 82 h 168"/>
              <a:gd name="T62" fmla="*/ 116 w 169"/>
              <a:gd name="T63" fmla="*/ 80 h 168"/>
              <a:gd name="T64" fmla="*/ 98 w 169"/>
              <a:gd name="T65" fmla="*/ 52 h 168"/>
              <a:gd name="T66" fmla="*/ 54 w 169"/>
              <a:gd name="T67" fmla="*/ 26 h 168"/>
              <a:gd name="T68" fmla="*/ 20 w 169"/>
              <a:gd name="T69" fmla="*/ 24 h 168"/>
              <a:gd name="T70" fmla="*/ 1 w 169"/>
              <a:gd name="T71" fmla="*/ 54 h 168"/>
              <a:gd name="T72" fmla="*/ 15 w 169"/>
              <a:gd name="T73" fmla="*/ 82 h 168"/>
              <a:gd name="T74" fmla="*/ 1 w 169"/>
              <a:gd name="T75" fmla="*/ 112 h 168"/>
              <a:gd name="T76" fmla="*/ 20 w 169"/>
              <a:gd name="T77" fmla="*/ 144 h 168"/>
              <a:gd name="T78" fmla="*/ 63 w 169"/>
              <a:gd name="T79" fmla="*/ 166 h 168"/>
              <a:gd name="T80" fmla="*/ 98 w 169"/>
              <a:gd name="T81" fmla="*/ 168 h 168"/>
              <a:gd name="T82" fmla="*/ 116 w 169"/>
              <a:gd name="T83" fmla="*/ 144 h 168"/>
              <a:gd name="T84" fmla="*/ 148 w 169"/>
              <a:gd name="T85" fmla="*/ 142 h 168"/>
              <a:gd name="T86" fmla="*/ 164 w 169"/>
              <a:gd name="T87" fmla="*/ 110 h 168"/>
              <a:gd name="T88" fmla="*/ 96 w 169"/>
              <a:gd name="T89" fmla="*/ 60 h 168"/>
              <a:gd name="T90" fmla="*/ 97 w 169"/>
              <a:gd name="T91" fmla="*/ 108 h 168"/>
              <a:gd name="T92" fmla="*/ 53 w 169"/>
              <a:gd name="T93" fmla="*/ 82 h 168"/>
              <a:gd name="T94" fmla="*/ 96 w 169"/>
              <a:gd name="T95" fmla="*/ 60 h 168"/>
              <a:gd name="T96" fmla="*/ 22 w 169"/>
              <a:gd name="T97" fmla="*/ 32 h 168"/>
              <a:gd name="T98" fmla="*/ 63 w 169"/>
              <a:gd name="T99" fmla="*/ 58 h 168"/>
              <a:gd name="T100" fmla="*/ 23 w 169"/>
              <a:gd name="T101" fmla="*/ 80 h 168"/>
              <a:gd name="T102" fmla="*/ 22 w 169"/>
              <a:gd name="T103" fmla="*/ 136 h 168"/>
              <a:gd name="T104" fmla="*/ 23 w 169"/>
              <a:gd name="T105" fmla="*/ 84 h 168"/>
              <a:gd name="T106" fmla="*/ 64 w 169"/>
              <a:gd name="T107" fmla="*/ 110 h 168"/>
              <a:gd name="T108" fmla="*/ 22 w 169"/>
              <a:gd name="T109" fmla="*/ 136 h 168"/>
              <a:gd name="T110" fmla="*/ 96 w 169"/>
              <a:gd name="T111" fmla="*/ 160 h 168"/>
              <a:gd name="T112" fmla="*/ 54 w 169"/>
              <a:gd name="T113" fmla="*/ 138 h 168"/>
              <a:gd name="T114" fmla="*/ 68 w 169"/>
              <a:gd name="T115" fmla="*/ 112 h 168"/>
              <a:gd name="T116" fmla="*/ 110 w 169"/>
              <a:gd name="T117" fmla="*/ 138 h 168"/>
              <a:gd name="T118" fmla="*/ 143 w 169"/>
              <a:gd name="T119" fmla="*/ 136 h 168"/>
              <a:gd name="T120" fmla="*/ 100 w 169"/>
              <a:gd name="T121" fmla="*/ 110 h 168"/>
              <a:gd name="T122" fmla="*/ 143 w 169"/>
              <a:gd name="T123" fmla="*/ 88 h 168"/>
              <a:gd name="T124" fmla="*/ 143 w 169"/>
              <a:gd name="T125" fmla="*/ 136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 h="168">
                <a:moveTo>
                  <a:pt x="128" y="67"/>
                </a:moveTo>
                <a:cubicBezTo>
                  <a:pt x="129" y="68"/>
                  <a:pt x="129" y="68"/>
                  <a:pt x="130" y="68"/>
                </a:cubicBezTo>
                <a:cubicBezTo>
                  <a:pt x="151" y="68"/>
                  <a:pt x="151" y="68"/>
                  <a:pt x="151" y="68"/>
                </a:cubicBezTo>
                <a:cubicBezTo>
                  <a:pt x="152" y="68"/>
                  <a:pt x="152" y="68"/>
                  <a:pt x="153" y="67"/>
                </a:cubicBezTo>
                <a:cubicBezTo>
                  <a:pt x="163" y="49"/>
                  <a:pt x="163" y="49"/>
                  <a:pt x="163" y="49"/>
                </a:cubicBezTo>
                <a:cubicBezTo>
                  <a:pt x="164" y="49"/>
                  <a:pt x="164" y="48"/>
                  <a:pt x="163" y="48"/>
                </a:cubicBezTo>
                <a:cubicBezTo>
                  <a:pt x="153" y="30"/>
                  <a:pt x="153" y="30"/>
                  <a:pt x="153" y="30"/>
                </a:cubicBezTo>
                <a:cubicBezTo>
                  <a:pt x="153" y="28"/>
                  <a:pt x="152" y="28"/>
                  <a:pt x="151" y="28"/>
                </a:cubicBezTo>
                <a:cubicBezTo>
                  <a:pt x="130" y="28"/>
                  <a:pt x="130" y="28"/>
                  <a:pt x="130" y="28"/>
                </a:cubicBezTo>
                <a:cubicBezTo>
                  <a:pt x="129" y="28"/>
                  <a:pt x="129" y="28"/>
                  <a:pt x="128" y="29"/>
                </a:cubicBezTo>
                <a:cubicBezTo>
                  <a:pt x="118" y="47"/>
                  <a:pt x="118" y="47"/>
                  <a:pt x="118" y="47"/>
                </a:cubicBezTo>
                <a:cubicBezTo>
                  <a:pt x="118" y="47"/>
                  <a:pt x="118" y="48"/>
                  <a:pt x="118" y="48"/>
                </a:cubicBezTo>
                <a:lnTo>
                  <a:pt x="128" y="67"/>
                </a:lnTo>
                <a:close/>
                <a:moveTo>
                  <a:pt x="131" y="32"/>
                </a:moveTo>
                <a:cubicBezTo>
                  <a:pt x="150" y="32"/>
                  <a:pt x="150" y="32"/>
                  <a:pt x="150" y="32"/>
                </a:cubicBezTo>
                <a:cubicBezTo>
                  <a:pt x="160" y="48"/>
                  <a:pt x="160" y="48"/>
                  <a:pt x="160" y="48"/>
                </a:cubicBezTo>
                <a:cubicBezTo>
                  <a:pt x="150" y="64"/>
                  <a:pt x="150" y="64"/>
                  <a:pt x="150" y="64"/>
                </a:cubicBezTo>
                <a:cubicBezTo>
                  <a:pt x="131" y="64"/>
                  <a:pt x="131" y="64"/>
                  <a:pt x="131" y="64"/>
                </a:cubicBezTo>
                <a:cubicBezTo>
                  <a:pt x="122" y="48"/>
                  <a:pt x="122" y="48"/>
                  <a:pt x="122" y="48"/>
                </a:cubicBezTo>
                <a:lnTo>
                  <a:pt x="131" y="32"/>
                </a:lnTo>
                <a:close/>
                <a:moveTo>
                  <a:pt x="168" y="5"/>
                </a:moveTo>
                <a:cubicBezTo>
                  <a:pt x="160" y="0"/>
                  <a:pt x="160" y="0"/>
                  <a:pt x="160" y="0"/>
                </a:cubicBezTo>
                <a:cubicBezTo>
                  <a:pt x="159" y="0"/>
                  <a:pt x="158" y="0"/>
                  <a:pt x="158" y="0"/>
                </a:cubicBezTo>
                <a:cubicBezTo>
                  <a:pt x="150" y="5"/>
                  <a:pt x="150" y="5"/>
                  <a:pt x="150" y="5"/>
                </a:cubicBezTo>
                <a:cubicBezTo>
                  <a:pt x="149" y="6"/>
                  <a:pt x="149" y="6"/>
                  <a:pt x="149" y="7"/>
                </a:cubicBezTo>
                <a:cubicBezTo>
                  <a:pt x="149" y="17"/>
                  <a:pt x="149" y="17"/>
                  <a:pt x="149" y="17"/>
                </a:cubicBezTo>
                <a:cubicBezTo>
                  <a:pt x="149" y="18"/>
                  <a:pt x="149" y="18"/>
                  <a:pt x="150" y="19"/>
                </a:cubicBezTo>
                <a:cubicBezTo>
                  <a:pt x="158" y="24"/>
                  <a:pt x="158" y="24"/>
                  <a:pt x="158" y="24"/>
                </a:cubicBezTo>
                <a:cubicBezTo>
                  <a:pt x="158" y="24"/>
                  <a:pt x="158" y="24"/>
                  <a:pt x="159" y="24"/>
                </a:cubicBezTo>
                <a:cubicBezTo>
                  <a:pt x="159" y="24"/>
                  <a:pt x="160" y="24"/>
                  <a:pt x="160" y="24"/>
                </a:cubicBezTo>
                <a:cubicBezTo>
                  <a:pt x="168" y="19"/>
                  <a:pt x="168" y="19"/>
                  <a:pt x="168" y="19"/>
                </a:cubicBezTo>
                <a:cubicBezTo>
                  <a:pt x="168" y="18"/>
                  <a:pt x="169" y="18"/>
                  <a:pt x="169" y="17"/>
                </a:cubicBezTo>
                <a:cubicBezTo>
                  <a:pt x="169" y="7"/>
                  <a:pt x="169" y="7"/>
                  <a:pt x="169" y="7"/>
                </a:cubicBezTo>
                <a:cubicBezTo>
                  <a:pt x="169" y="6"/>
                  <a:pt x="168" y="6"/>
                  <a:pt x="168" y="5"/>
                </a:cubicBezTo>
                <a:moveTo>
                  <a:pt x="165" y="16"/>
                </a:moveTo>
                <a:cubicBezTo>
                  <a:pt x="159" y="20"/>
                  <a:pt x="159" y="20"/>
                  <a:pt x="159" y="20"/>
                </a:cubicBezTo>
                <a:cubicBezTo>
                  <a:pt x="153" y="16"/>
                  <a:pt x="153" y="16"/>
                  <a:pt x="153" y="16"/>
                </a:cubicBezTo>
                <a:cubicBezTo>
                  <a:pt x="153" y="8"/>
                  <a:pt x="153" y="8"/>
                  <a:pt x="153" y="8"/>
                </a:cubicBezTo>
                <a:cubicBezTo>
                  <a:pt x="159" y="4"/>
                  <a:pt x="159" y="4"/>
                  <a:pt x="159" y="4"/>
                </a:cubicBezTo>
                <a:cubicBezTo>
                  <a:pt x="165" y="8"/>
                  <a:pt x="165" y="8"/>
                  <a:pt x="165" y="8"/>
                </a:cubicBezTo>
                <a:lnTo>
                  <a:pt x="165" y="16"/>
                </a:lnTo>
                <a:close/>
                <a:moveTo>
                  <a:pt x="74" y="47"/>
                </a:moveTo>
                <a:cubicBezTo>
                  <a:pt x="74" y="48"/>
                  <a:pt x="75" y="48"/>
                  <a:pt x="76" y="48"/>
                </a:cubicBezTo>
                <a:cubicBezTo>
                  <a:pt x="102" y="48"/>
                  <a:pt x="102" y="48"/>
                  <a:pt x="102" y="48"/>
                </a:cubicBezTo>
                <a:cubicBezTo>
                  <a:pt x="103" y="48"/>
                  <a:pt x="103" y="48"/>
                  <a:pt x="104" y="47"/>
                </a:cubicBezTo>
                <a:cubicBezTo>
                  <a:pt x="116" y="25"/>
                  <a:pt x="116" y="25"/>
                  <a:pt x="116" y="25"/>
                </a:cubicBezTo>
                <a:cubicBezTo>
                  <a:pt x="117" y="24"/>
                  <a:pt x="117" y="24"/>
                  <a:pt x="116" y="23"/>
                </a:cubicBezTo>
                <a:cubicBezTo>
                  <a:pt x="104" y="1"/>
                  <a:pt x="104" y="1"/>
                  <a:pt x="104" y="1"/>
                </a:cubicBezTo>
                <a:cubicBezTo>
                  <a:pt x="104" y="0"/>
                  <a:pt x="103" y="0"/>
                  <a:pt x="102" y="0"/>
                </a:cubicBezTo>
                <a:cubicBezTo>
                  <a:pt x="76" y="0"/>
                  <a:pt x="76" y="0"/>
                  <a:pt x="76" y="0"/>
                </a:cubicBezTo>
                <a:cubicBezTo>
                  <a:pt x="75" y="0"/>
                  <a:pt x="74" y="0"/>
                  <a:pt x="74" y="1"/>
                </a:cubicBezTo>
                <a:cubicBezTo>
                  <a:pt x="61" y="23"/>
                  <a:pt x="61" y="23"/>
                  <a:pt x="61" y="23"/>
                </a:cubicBezTo>
                <a:cubicBezTo>
                  <a:pt x="60" y="24"/>
                  <a:pt x="60" y="24"/>
                  <a:pt x="61" y="25"/>
                </a:cubicBezTo>
                <a:lnTo>
                  <a:pt x="74" y="47"/>
                </a:lnTo>
                <a:close/>
                <a:moveTo>
                  <a:pt x="77" y="4"/>
                </a:moveTo>
                <a:cubicBezTo>
                  <a:pt x="101" y="4"/>
                  <a:pt x="101" y="4"/>
                  <a:pt x="101" y="4"/>
                </a:cubicBezTo>
                <a:cubicBezTo>
                  <a:pt x="113" y="24"/>
                  <a:pt x="113" y="24"/>
                  <a:pt x="113" y="24"/>
                </a:cubicBezTo>
                <a:cubicBezTo>
                  <a:pt x="101" y="44"/>
                  <a:pt x="101" y="44"/>
                  <a:pt x="101" y="44"/>
                </a:cubicBezTo>
                <a:cubicBezTo>
                  <a:pt x="77" y="44"/>
                  <a:pt x="77" y="44"/>
                  <a:pt x="77" y="44"/>
                </a:cubicBezTo>
                <a:cubicBezTo>
                  <a:pt x="65" y="24"/>
                  <a:pt x="65" y="24"/>
                  <a:pt x="65" y="24"/>
                </a:cubicBezTo>
                <a:lnTo>
                  <a:pt x="77" y="4"/>
                </a:lnTo>
                <a:close/>
                <a:moveTo>
                  <a:pt x="148" y="82"/>
                </a:moveTo>
                <a:cubicBezTo>
                  <a:pt x="148" y="81"/>
                  <a:pt x="146" y="80"/>
                  <a:pt x="145" y="80"/>
                </a:cubicBezTo>
                <a:cubicBezTo>
                  <a:pt x="116" y="80"/>
                  <a:pt x="116" y="80"/>
                  <a:pt x="116" y="80"/>
                </a:cubicBezTo>
                <a:cubicBezTo>
                  <a:pt x="101" y="54"/>
                  <a:pt x="101" y="54"/>
                  <a:pt x="101" y="54"/>
                </a:cubicBezTo>
                <a:cubicBezTo>
                  <a:pt x="101" y="53"/>
                  <a:pt x="100" y="52"/>
                  <a:pt x="98" y="52"/>
                </a:cubicBezTo>
                <a:cubicBezTo>
                  <a:pt x="69" y="52"/>
                  <a:pt x="69" y="52"/>
                  <a:pt x="69" y="52"/>
                </a:cubicBezTo>
                <a:cubicBezTo>
                  <a:pt x="54" y="26"/>
                  <a:pt x="54" y="26"/>
                  <a:pt x="54" y="26"/>
                </a:cubicBezTo>
                <a:cubicBezTo>
                  <a:pt x="54" y="25"/>
                  <a:pt x="52" y="24"/>
                  <a:pt x="51" y="24"/>
                </a:cubicBezTo>
                <a:cubicBezTo>
                  <a:pt x="20" y="24"/>
                  <a:pt x="20" y="24"/>
                  <a:pt x="20" y="24"/>
                </a:cubicBezTo>
                <a:cubicBezTo>
                  <a:pt x="18" y="24"/>
                  <a:pt x="17" y="25"/>
                  <a:pt x="16" y="26"/>
                </a:cubicBezTo>
                <a:cubicBezTo>
                  <a:pt x="1" y="54"/>
                  <a:pt x="1" y="54"/>
                  <a:pt x="1" y="54"/>
                </a:cubicBezTo>
                <a:cubicBezTo>
                  <a:pt x="0" y="55"/>
                  <a:pt x="0" y="57"/>
                  <a:pt x="1" y="58"/>
                </a:cubicBezTo>
                <a:cubicBezTo>
                  <a:pt x="15" y="82"/>
                  <a:pt x="15" y="82"/>
                  <a:pt x="15" y="82"/>
                </a:cubicBezTo>
                <a:cubicBezTo>
                  <a:pt x="1" y="108"/>
                  <a:pt x="1" y="108"/>
                  <a:pt x="1" y="108"/>
                </a:cubicBezTo>
                <a:cubicBezTo>
                  <a:pt x="1" y="109"/>
                  <a:pt x="0" y="110"/>
                  <a:pt x="1" y="112"/>
                </a:cubicBezTo>
                <a:cubicBezTo>
                  <a:pt x="16" y="142"/>
                  <a:pt x="16" y="142"/>
                  <a:pt x="16" y="142"/>
                </a:cubicBezTo>
                <a:cubicBezTo>
                  <a:pt x="16" y="143"/>
                  <a:pt x="18" y="144"/>
                  <a:pt x="20" y="144"/>
                </a:cubicBezTo>
                <a:cubicBezTo>
                  <a:pt x="49" y="144"/>
                  <a:pt x="49" y="144"/>
                  <a:pt x="49" y="144"/>
                </a:cubicBezTo>
                <a:cubicBezTo>
                  <a:pt x="63" y="166"/>
                  <a:pt x="63" y="166"/>
                  <a:pt x="63" y="166"/>
                </a:cubicBezTo>
                <a:cubicBezTo>
                  <a:pt x="64" y="167"/>
                  <a:pt x="65" y="168"/>
                  <a:pt x="66" y="168"/>
                </a:cubicBezTo>
                <a:cubicBezTo>
                  <a:pt x="98" y="168"/>
                  <a:pt x="98" y="168"/>
                  <a:pt x="98" y="168"/>
                </a:cubicBezTo>
                <a:cubicBezTo>
                  <a:pt x="99" y="168"/>
                  <a:pt x="101" y="167"/>
                  <a:pt x="101" y="166"/>
                </a:cubicBezTo>
                <a:cubicBezTo>
                  <a:pt x="116" y="144"/>
                  <a:pt x="116" y="144"/>
                  <a:pt x="116" y="144"/>
                </a:cubicBezTo>
                <a:cubicBezTo>
                  <a:pt x="145" y="144"/>
                  <a:pt x="145" y="144"/>
                  <a:pt x="145" y="144"/>
                </a:cubicBezTo>
                <a:cubicBezTo>
                  <a:pt x="146" y="144"/>
                  <a:pt x="148" y="143"/>
                  <a:pt x="148" y="142"/>
                </a:cubicBezTo>
                <a:cubicBezTo>
                  <a:pt x="164" y="114"/>
                  <a:pt x="164" y="114"/>
                  <a:pt x="164" y="114"/>
                </a:cubicBezTo>
                <a:cubicBezTo>
                  <a:pt x="165" y="113"/>
                  <a:pt x="165" y="111"/>
                  <a:pt x="164" y="110"/>
                </a:cubicBezTo>
                <a:lnTo>
                  <a:pt x="148" y="82"/>
                </a:lnTo>
                <a:close/>
                <a:moveTo>
                  <a:pt x="96" y="60"/>
                </a:moveTo>
                <a:cubicBezTo>
                  <a:pt x="110" y="86"/>
                  <a:pt x="110" y="86"/>
                  <a:pt x="110" y="86"/>
                </a:cubicBezTo>
                <a:cubicBezTo>
                  <a:pt x="97" y="108"/>
                  <a:pt x="97" y="108"/>
                  <a:pt x="97" y="108"/>
                </a:cubicBezTo>
                <a:cubicBezTo>
                  <a:pt x="68" y="108"/>
                  <a:pt x="68" y="108"/>
                  <a:pt x="68" y="108"/>
                </a:cubicBezTo>
                <a:cubicBezTo>
                  <a:pt x="53" y="82"/>
                  <a:pt x="53" y="82"/>
                  <a:pt x="53" y="82"/>
                </a:cubicBezTo>
                <a:cubicBezTo>
                  <a:pt x="67" y="60"/>
                  <a:pt x="67" y="60"/>
                  <a:pt x="67" y="60"/>
                </a:cubicBezTo>
                <a:lnTo>
                  <a:pt x="96" y="60"/>
                </a:lnTo>
                <a:close/>
                <a:moveTo>
                  <a:pt x="9" y="56"/>
                </a:moveTo>
                <a:cubicBezTo>
                  <a:pt x="22" y="32"/>
                  <a:pt x="22" y="32"/>
                  <a:pt x="22" y="32"/>
                </a:cubicBezTo>
                <a:cubicBezTo>
                  <a:pt x="48" y="32"/>
                  <a:pt x="48" y="32"/>
                  <a:pt x="48" y="32"/>
                </a:cubicBezTo>
                <a:cubicBezTo>
                  <a:pt x="63" y="58"/>
                  <a:pt x="63" y="58"/>
                  <a:pt x="63" y="58"/>
                </a:cubicBezTo>
                <a:cubicBezTo>
                  <a:pt x="50" y="80"/>
                  <a:pt x="50" y="80"/>
                  <a:pt x="50" y="80"/>
                </a:cubicBezTo>
                <a:cubicBezTo>
                  <a:pt x="23" y="80"/>
                  <a:pt x="23" y="80"/>
                  <a:pt x="23" y="80"/>
                </a:cubicBezTo>
                <a:lnTo>
                  <a:pt x="9" y="56"/>
                </a:lnTo>
                <a:close/>
                <a:moveTo>
                  <a:pt x="22" y="136"/>
                </a:moveTo>
                <a:cubicBezTo>
                  <a:pt x="9" y="110"/>
                  <a:pt x="9" y="110"/>
                  <a:pt x="9" y="110"/>
                </a:cubicBezTo>
                <a:cubicBezTo>
                  <a:pt x="23" y="84"/>
                  <a:pt x="23" y="84"/>
                  <a:pt x="23" y="84"/>
                </a:cubicBezTo>
                <a:cubicBezTo>
                  <a:pt x="50" y="84"/>
                  <a:pt x="50" y="84"/>
                  <a:pt x="50" y="84"/>
                </a:cubicBezTo>
                <a:cubicBezTo>
                  <a:pt x="64" y="110"/>
                  <a:pt x="64" y="110"/>
                  <a:pt x="64" y="110"/>
                </a:cubicBezTo>
                <a:cubicBezTo>
                  <a:pt x="50" y="136"/>
                  <a:pt x="50" y="136"/>
                  <a:pt x="50" y="136"/>
                </a:cubicBezTo>
                <a:lnTo>
                  <a:pt x="22" y="136"/>
                </a:lnTo>
                <a:close/>
                <a:moveTo>
                  <a:pt x="110" y="138"/>
                </a:moveTo>
                <a:cubicBezTo>
                  <a:pt x="96" y="160"/>
                  <a:pt x="96" y="160"/>
                  <a:pt x="96" y="160"/>
                </a:cubicBezTo>
                <a:cubicBezTo>
                  <a:pt x="69" y="160"/>
                  <a:pt x="69" y="160"/>
                  <a:pt x="69" y="160"/>
                </a:cubicBezTo>
                <a:cubicBezTo>
                  <a:pt x="54" y="138"/>
                  <a:pt x="54" y="138"/>
                  <a:pt x="54" y="138"/>
                </a:cubicBezTo>
                <a:cubicBezTo>
                  <a:pt x="54" y="138"/>
                  <a:pt x="54" y="138"/>
                  <a:pt x="54" y="138"/>
                </a:cubicBezTo>
                <a:cubicBezTo>
                  <a:pt x="68" y="112"/>
                  <a:pt x="68" y="112"/>
                  <a:pt x="68" y="112"/>
                </a:cubicBezTo>
                <a:cubicBezTo>
                  <a:pt x="97" y="112"/>
                  <a:pt x="97" y="112"/>
                  <a:pt x="97" y="112"/>
                </a:cubicBezTo>
                <a:cubicBezTo>
                  <a:pt x="110" y="138"/>
                  <a:pt x="110" y="138"/>
                  <a:pt x="110" y="138"/>
                </a:cubicBezTo>
                <a:cubicBezTo>
                  <a:pt x="110" y="138"/>
                  <a:pt x="110" y="138"/>
                  <a:pt x="110" y="138"/>
                </a:cubicBezTo>
                <a:moveTo>
                  <a:pt x="143" y="136"/>
                </a:moveTo>
                <a:cubicBezTo>
                  <a:pt x="114" y="136"/>
                  <a:pt x="114" y="136"/>
                  <a:pt x="114" y="136"/>
                </a:cubicBezTo>
                <a:cubicBezTo>
                  <a:pt x="100" y="110"/>
                  <a:pt x="100" y="110"/>
                  <a:pt x="100" y="110"/>
                </a:cubicBezTo>
                <a:cubicBezTo>
                  <a:pt x="114" y="88"/>
                  <a:pt x="114" y="88"/>
                  <a:pt x="114" y="88"/>
                </a:cubicBezTo>
                <a:cubicBezTo>
                  <a:pt x="143" y="88"/>
                  <a:pt x="143" y="88"/>
                  <a:pt x="143" y="88"/>
                </a:cubicBezTo>
                <a:cubicBezTo>
                  <a:pt x="156" y="112"/>
                  <a:pt x="156" y="112"/>
                  <a:pt x="156" y="112"/>
                </a:cubicBezTo>
                <a:lnTo>
                  <a:pt x="143" y="136"/>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97" name="Freeform 27"/>
          <p:cNvSpPr>
            <a:spLocks noEditPoints="1"/>
          </p:cNvSpPr>
          <p:nvPr/>
        </p:nvSpPr>
        <p:spPr bwMode="auto">
          <a:xfrm>
            <a:off x="7176807" y="2504470"/>
            <a:ext cx="344398" cy="298372"/>
          </a:xfrm>
          <a:custGeom>
            <a:avLst/>
            <a:gdLst>
              <a:gd name="T0" fmla="*/ 28 w 176"/>
              <a:gd name="T1" fmla="*/ 80 h 152"/>
              <a:gd name="T2" fmla="*/ 148 w 176"/>
              <a:gd name="T3" fmla="*/ 80 h 152"/>
              <a:gd name="T4" fmla="*/ 148 w 176"/>
              <a:gd name="T5" fmla="*/ 76 h 152"/>
              <a:gd name="T6" fmla="*/ 28 w 176"/>
              <a:gd name="T7" fmla="*/ 76 h 152"/>
              <a:gd name="T8" fmla="*/ 28 w 176"/>
              <a:gd name="T9" fmla="*/ 80 h 152"/>
              <a:gd name="T10" fmla="*/ 160 w 176"/>
              <a:gd name="T11" fmla="*/ 0 h 152"/>
              <a:gd name="T12" fmla="*/ 16 w 176"/>
              <a:gd name="T13" fmla="*/ 0 h 152"/>
              <a:gd name="T14" fmla="*/ 0 w 176"/>
              <a:gd name="T15" fmla="*/ 16 h 152"/>
              <a:gd name="T16" fmla="*/ 0 w 176"/>
              <a:gd name="T17" fmla="*/ 115 h 152"/>
              <a:gd name="T18" fmla="*/ 16 w 176"/>
              <a:gd name="T19" fmla="*/ 132 h 152"/>
              <a:gd name="T20" fmla="*/ 68 w 176"/>
              <a:gd name="T21" fmla="*/ 132 h 152"/>
              <a:gd name="T22" fmla="*/ 82 w 176"/>
              <a:gd name="T23" fmla="*/ 149 h 152"/>
              <a:gd name="T24" fmla="*/ 88 w 176"/>
              <a:gd name="T25" fmla="*/ 152 h 152"/>
              <a:gd name="T26" fmla="*/ 94 w 176"/>
              <a:gd name="T27" fmla="*/ 149 h 152"/>
              <a:gd name="T28" fmla="*/ 108 w 176"/>
              <a:gd name="T29" fmla="*/ 132 h 152"/>
              <a:gd name="T30" fmla="*/ 160 w 176"/>
              <a:gd name="T31" fmla="*/ 132 h 152"/>
              <a:gd name="T32" fmla="*/ 176 w 176"/>
              <a:gd name="T33" fmla="*/ 115 h 152"/>
              <a:gd name="T34" fmla="*/ 176 w 176"/>
              <a:gd name="T35" fmla="*/ 16 h 152"/>
              <a:gd name="T36" fmla="*/ 160 w 176"/>
              <a:gd name="T37" fmla="*/ 0 h 152"/>
              <a:gd name="T38" fmla="*/ 168 w 176"/>
              <a:gd name="T39" fmla="*/ 115 h 152"/>
              <a:gd name="T40" fmla="*/ 160 w 176"/>
              <a:gd name="T41" fmla="*/ 124 h 152"/>
              <a:gd name="T42" fmla="*/ 108 w 176"/>
              <a:gd name="T43" fmla="*/ 124 h 152"/>
              <a:gd name="T44" fmla="*/ 101 w 176"/>
              <a:gd name="T45" fmla="*/ 127 h 152"/>
              <a:gd name="T46" fmla="*/ 88 w 176"/>
              <a:gd name="T47" fmla="*/ 144 h 152"/>
              <a:gd name="T48" fmla="*/ 74 w 176"/>
              <a:gd name="T49" fmla="*/ 127 h 152"/>
              <a:gd name="T50" fmla="*/ 68 w 176"/>
              <a:gd name="T51" fmla="*/ 124 h 152"/>
              <a:gd name="T52" fmla="*/ 16 w 176"/>
              <a:gd name="T53" fmla="*/ 124 h 152"/>
              <a:gd name="T54" fmla="*/ 8 w 176"/>
              <a:gd name="T55" fmla="*/ 115 h 152"/>
              <a:gd name="T56" fmla="*/ 8 w 176"/>
              <a:gd name="T57" fmla="*/ 16 h 152"/>
              <a:gd name="T58" fmla="*/ 16 w 176"/>
              <a:gd name="T59" fmla="*/ 8 h 152"/>
              <a:gd name="T60" fmla="*/ 160 w 176"/>
              <a:gd name="T61" fmla="*/ 8 h 152"/>
              <a:gd name="T62" fmla="*/ 168 w 176"/>
              <a:gd name="T63" fmla="*/ 16 h 152"/>
              <a:gd name="T64" fmla="*/ 168 w 176"/>
              <a:gd name="T65" fmla="*/ 115 h 152"/>
              <a:gd name="T66" fmla="*/ 28 w 176"/>
              <a:gd name="T67" fmla="*/ 48 h 152"/>
              <a:gd name="T68" fmla="*/ 148 w 176"/>
              <a:gd name="T69" fmla="*/ 48 h 152"/>
              <a:gd name="T70" fmla="*/ 148 w 176"/>
              <a:gd name="T71" fmla="*/ 44 h 152"/>
              <a:gd name="T72" fmla="*/ 28 w 176"/>
              <a:gd name="T73" fmla="*/ 44 h 152"/>
              <a:gd name="T74" fmla="*/ 28 w 176"/>
              <a:gd name="T75" fmla="*/ 4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52">
                <a:moveTo>
                  <a:pt x="28" y="80"/>
                </a:moveTo>
                <a:cubicBezTo>
                  <a:pt x="148" y="80"/>
                  <a:pt x="148" y="80"/>
                  <a:pt x="148" y="80"/>
                </a:cubicBezTo>
                <a:cubicBezTo>
                  <a:pt x="148" y="76"/>
                  <a:pt x="148" y="76"/>
                  <a:pt x="148" y="76"/>
                </a:cubicBezTo>
                <a:cubicBezTo>
                  <a:pt x="28" y="76"/>
                  <a:pt x="28" y="76"/>
                  <a:pt x="28" y="76"/>
                </a:cubicBezTo>
                <a:lnTo>
                  <a:pt x="28" y="80"/>
                </a:lnTo>
                <a:close/>
                <a:moveTo>
                  <a:pt x="160" y="0"/>
                </a:moveTo>
                <a:cubicBezTo>
                  <a:pt x="16" y="0"/>
                  <a:pt x="16" y="0"/>
                  <a:pt x="16" y="0"/>
                </a:cubicBezTo>
                <a:cubicBezTo>
                  <a:pt x="7" y="0"/>
                  <a:pt x="0" y="7"/>
                  <a:pt x="0" y="16"/>
                </a:cubicBezTo>
                <a:cubicBezTo>
                  <a:pt x="0" y="115"/>
                  <a:pt x="0" y="115"/>
                  <a:pt x="0" y="115"/>
                </a:cubicBezTo>
                <a:cubicBezTo>
                  <a:pt x="0" y="124"/>
                  <a:pt x="7" y="132"/>
                  <a:pt x="16" y="132"/>
                </a:cubicBezTo>
                <a:cubicBezTo>
                  <a:pt x="68" y="132"/>
                  <a:pt x="68" y="132"/>
                  <a:pt x="68" y="132"/>
                </a:cubicBezTo>
                <a:cubicBezTo>
                  <a:pt x="82" y="149"/>
                  <a:pt x="82" y="149"/>
                  <a:pt x="82" y="149"/>
                </a:cubicBezTo>
                <a:cubicBezTo>
                  <a:pt x="83" y="151"/>
                  <a:pt x="85" y="152"/>
                  <a:pt x="88" y="152"/>
                </a:cubicBezTo>
                <a:cubicBezTo>
                  <a:pt x="90" y="152"/>
                  <a:pt x="92" y="151"/>
                  <a:pt x="94" y="149"/>
                </a:cubicBezTo>
                <a:cubicBezTo>
                  <a:pt x="108" y="132"/>
                  <a:pt x="108" y="132"/>
                  <a:pt x="108" y="132"/>
                </a:cubicBezTo>
                <a:cubicBezTo>
                  <a:pt x="160" y="132"/>
                  <a:pt x="160" y="132"/>
                  <a:pt x="160" y="132"/>
                </a:cubicBezTo>
                <a:cubicBezTo>
                  <a:pt x="169" y="132"/>
                  <a:pt x="176" y="124"/>
                  <a:pt x="176" y="115"/>
                </a:cubicBezTo>
                <a:cubicBezTo>
                  <a:pt x="176" y="16"/>
                  <a:pt x="176" y="16"/>
                  <a:pt x="176" y="16"/>
                </a:cubicBezTo>
                <a:cubicBezTo>
                  <a:pt x="176" y="7"/>
                  <a:pt x="169" y="0"/>
                  <a:pt x="160" y="0"/>
                </a:cubicBezTo>
                <a:moveTo>
                  <a:pt x="168" y="115"/>
                </a:moveTo>
                <a:cubicBezTo>
                  <a:pt x="168" y="120"/>
                  <a:pt x="164" y="124"/>
                  <a:pt x="160" y="124"/>
                </a:cubicBezTo>
                <a:cubicBezTo>
                  <a:pt x="108" y="124"/>
                  <a:pt x="108" y="124"/>
                  <a:pt x="108" y="124"/>
                </a:cubicBezTo>
                <a:cubicBezTo>
                  <a:pt x="105" y="124"/>
                  <a:pt x="103" y="125"/>
                  <a:pt x="101" y="127"/>
                </a:cubicBezTo>
                <a:cubicBezTo>
                  <a:pt x="88" y="144"/>
                  <a:pt x="88" y="144"/>
                  <a:pt x="88" y="144"/>
                </a:cubicBezTo>
                <a:cubicBezTo>
                  <a:pt x="74" y="127"/>
                  <a:pt x="74" y="127"/>
                  <a:pt x="74" y="127"/>
                </a:cubicBezTo>
                <a:cubicBezTo>
                  <a:pt x="72" y="125"/>
                  <a:pt x="70" y="124"/>
                  <a:pt x="68" y="124"/>
                </a:cubicBezTo>
                <a:cubicBezTo>
                  <a:pt x="16" y="124"/>
                  <a:pt x="16" y="124"/>
                  <a:pt x="16" y="124"/>
                </a:cubicBezTo>
                <a:cubicBezTo>
                  <a:pt x="11" y="124"/>
                  <a:pt x="8" y="120"/>
                  <a:pt x="8" y="115"/>
                </a:cubicBezTo>
                <a:cubicBezTo>
                  <a:pt x="8" y="16"/>
                  <a:pt x="8" y="16"/>
                  <a:pt x="8" y="16"/>
                </a:cubicBezTo>
                <a:cubicBezTo>
                  <a:pt x="8" y="12"/>
                  <a:pt x="11" y="8"/>
                  <a:pt x="16" y="8"/>
                </a:cubicBezTo>
                <a:cubicBezTo>
                  <a:pt x="160" y="8"/>
                  <a:pt x="160" y="8"/>
                  <a:pt x="160" y="8"/>
                </a:cubicBezTo>
                <a:cubicBezTo>
                  <a:pt x="164" y="8"/>
                  <a:pt x="168" y="12"/>
                  <a:pt x="168" y="16"/>
                </a:cubicBezTo>
                <a:lnTo>
                  <a:pt x="168" y="115"/>
                </a:lnTo>
                <a:close/>
                <a:moveTo>
                  <a:pt x="28" y="48"/>
                </a:moveTo>
                <a:cubicBezTo>
                  <a:pt x="148" y="48"/>
                  <a:pt x="148" y="48"/>
                  <a:pt x="148" y="48"/>
                </a:cubicBezTo>
                <a:cubicBezTo>
                  <a:pt x="148" y="44"/>
                  <a:pt x="148" y="44"/>
                  <a:pt x="148" y="44"/>
                </a:cubicBezTo>
                <a:cubicBezTo>
                  <a:pt x="28" y="44"/>
                  <a:pt x="28" y="44"/>
                  <a:pt x="28" y="44"/>
                </a:cubicBezTo>
                <a:lnTo>
                  <a:pt x="28" y="48"/>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98" name="Oval 28"/>
          <p:cNvSpPr>
            <a:spLocks noChangeArrowheads="1"/>
          </p:cNvSpPr>
          <p:nvPr/>
        </p:nvSpPr>
        <p:spPr bwMode="auto">
          <a:xfrm>
            <a:off x="8352838" y="2653656"/>
            <a:ext cx="31742" cy="31742"/>
          </a:xfrm>
          <a:prstGeom prst="ellipse">
            <a:avLst/>
          </a:pr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99" name="Oval 29"/>
          <p:cNvSpPr>
            <a:spLocks noChangeArrowheads="1"/>
          </p:cNvSpPr>
          <p:nvPr/>
        </p:nvSpPr>
        <p:spPr bwMode="auto">
          <a:xfrm>
            <a:off x="8290941" y="2653656"/>
            <a:ext cx="31742" cy="31742"/>
          </a:xfrm>
          <a:prstGeom prst="ellipse">
            <a:avLst/>
          </a:pr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0" name="Oval 30"/>
          <p:cNvSpPr>
            <a:spLocks noChangeArrowheads="1"/>
          </p:cNvSpPr>
          <p:nvPr/>
        </p:nvSpPr>
        <p:spPr bwMode="auto">
          <a:xfrm>
            <a:off x="8416322" y="2653656"/>
            <a:ext cx="31742" cy="31742"/>
          </a:xfrm>
          <a:prstGeom prst="ellipse">
            <a:avLst/>
          </a:pr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1" name="Freeform 31"/>
          <p:cNvSpPr>
            <a:spLocks/>
          </p:cNvSpPr>
          <p:nvPr/>
        </p:nvSpPr>
        <p:spPr bwMode="auto">
          <a:xfrm>
            <a:off x="8251265" y="2528276"/>
            <a:ext cx="306308" cy="211083"/>
          </a:xfrm>
          <a:custGeom>
            <a:avLst/>
            <a:gdLst>
              <a:gd name="T0" fmla="*/ 145 w 156"/>
              <a:gd name="T1" fmla="*/ 0 h 108"/>
              <a:gd name="T2" fmla="*/ 11 w 156"/>
              <a:gd name="T3" fmla="*/ 0 h 108"/>
              <a:gd name="T4" fmla="*/ 0 w 156"/>
              <a:gd name="T5" fmla="*/ 11 h 108"/>
              <a:gd name="T6" fmla="*/ 0 w 156"/>
              <a:gd name="T7" fmla="*/ 12 h 108"/>
              <a:gd name="T8" fmla="*/ 4 w 156"/>
              <a:gd name="T9" fmla="*/ 12 h 108"/>
              <a:gd name="T10" fmla="*/ 4 w 156"/>
              <a:gd name="T11" fmla="*/ 11 h 108"/>
              <a:gd name="T12" fmla="*/ 11 w 156"/>
              <a:gd name="T13" fmla="*/ 4 h 108"/>
              <a:gd name="T14" fmla="*/ 145 w 156"/>
              <a:gd name="T15" fmla="*/ 4 h 108"/>
              <a:gd name="T16" fmla="*/ 152 w 156"/>
              <a:gd name="T17" fmla="*/ 11 h 108"/>
              <a:gd name="T18" fmla="*/ 152 w 156"/>
              <a:gd name="T19" fmla="*/ 97 h 108"/>
              <a:gd name="T20" fmla="*/ 145 w 156"/>
              <a:gd name="T21" fmla="*/ 104 h 108"/>
              <a:gd name="T22" fmla="*/ 144 w 156"/>
              <a:gd name="T23" fmla="*/ 104 h 108"/>
              <a:gd name="T24" fmla="*/ 144 w 156"/>
              <a:gd name="T25" fmla="*/ 108 h 108"/>
              <a:gd name="T26" fmla="*/ 145 w 156"/>
              <a:gd name="T27" fmla="*/ 108 h 108"/>
              <a:gd name="T28" fmla="*/ 156 w 156"/>
              <a:gd name="T29" fmla="*/ 97 h 108"/>
              <a:gd name="T30" fmla="*/ 156 w 156"/>
              <a:gd name="T31" fmla="*/ 11 h 108"/>
              <a:gd name="T32" fmla="*/ 145 w 156"/>
              <a:gd name="T33"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6" h="108">
                <a:moveTo>
                  <a:pt x="145" y="0"/>
                </a:moveTo>
                <a:cubicBezTo>
                  <a:pt x="11" y="0"/>
                  <a:pt x="11" y="0"/>
                  <a:pt x="11" y="0"/>
                </a:cubicBezTo>
                <a:cubicBezTo>
                  <a:pt x="5" y="0"/>
                  <a:pt x="0" y="5"/>
                  <a:pt x="0" y="11"/>
                </a:cubicBezTo>
                <a:cubicBezTo>
                  <a:pt x="0" y="12"/>
                  <a:pt x="0" y="12"/>
                  <a:pt x="0" y="12"/>
                </a:cubicBezTo>
                <a:cubicBezTo>
                  <a:pt x="4" y="12"/>
                  <a:pt x="4" y="12"/>
                  <a:pt x="4" y="12"/>
                </a:cubicBezTo>
                <a:cubicBezTo>
                  <a:pt x="4" y="11"/>
                  <a:pt x="4" y="11"/>
                  <a:pt x="4" y="11"/>
                </a:cubicBezTo>
                <a:cubicBezTo>
                  <a:pt x="4" y="7"/>
                  <a:pt x="7" y="4"/>
                  <a:pt x="11" y="4"/>
                </a:cubicBezTo>
                <a:cubicBezTo>
                  <a:pt x="145" y="4"/>
                  <a:pt x="145" y="4"/>
                  <a:pt x="145" y="4"/>
                </a:cubicBezTo>
                <a:cubicBezTo>
                  <a:pt x="149" y="4"/>
                  <a:pt x="152" y="7"/>
                  <a:pt x="152" y="11"/>
                </a:cubicBezTo>
                <a:cubicBezTo>
                  <a:pt x="152" y="97"/>
                  <a:pt x="152" y="97"/>
                  <a:pt x="152" y="97"/>
                </a:cubicBezTo>
                <a:cubicBezTo>
                  <a:pt x="152" y="101"/>
                  <a:pt x="149" y="104"/>
                  <a:pt x="145" y="104"/>
                </a:cubicBezTo>
                <a:cubicBezTo>
                  <a:pt x="144" y="104"/>
                  <a:pt x="144" y="104"/>
                  <a:pt x="144" y="104"/>
                </a:cubicBezTo>
                <a:cubicBezTo>
                  <a:pt x="144" y="108"/>
                  <a:pt x="144" y="108"/>
                  <a:pt x="144" y="108"/>
                </a:cubicBezTo>
                <a:cubicBezTo>
                  <a:pt x="145" y="108"/>
                  <a:pt x="145" y="108"/>
                  <a:pt x="145" y="108"/>
                </a:cubicBezTo>
                <a:cubicBezTo>
                  <a:pt x="151" y="108"/>
                  <a:pt x="156" y="103"/>
                  <a:pt x="156" y="97"/>
                </a:cubicBezTo>
                <a:cubicBezTo>
                  <a:pt x="156" y="11"/>
                  <a:pt x="156" y="11"/>
                  <a:pt x="156" y="11"/>
                </a:cubicBezTo>
                <a:cubicBezTo>
                  <a:pt x="156" y="5"/>
                  <a:pt x="151" y="0"/>
                  <a:pt x="145" y="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2" name="Freeform 32"/>
          <p:cNvSpPr>
            <a:spLocks noEditPoints="1"/>
          </p:cNvSpPr>
          <p:nvPr/>
        </p:nvSpPr>
        <p:spPr bwMode="auto">
          <a:xfrm>
            <a:off x="8211588" y="2560018"/>
            <a:ext cx="314243" cy="219018"/>
          </a:xfrm>
          <a:custGeom>
            <a:avLst/>
            <a:gdLst>
              <a:gd name="T0" fmla="*/ 148 w 160"/>
              <a:gd name="T1" fmla="*/ 0 h 112"/>
              <a:gd name="T2" fmla="*/ 12 w 160"/>
              <a:gd name="T3" fmla="*/ 0 h 112"/>
              <a:gd name="T4" fmla="*/ 0 w 160"/>
              <a:gd name="T5" fmla="*/ 12 h 112"/>
              <a:gd name="T6" fmla="*/ 0 w 160"/>
              <a:gd name="T7" fmla="*/ 100 h 112"/>
              <a:gd name="T8" fmla="*/ 12 w 160"/>
              <a:gd name="T9" fmla="*/ 112 h 112"/>
              <a:gd name="T10" fmla="*/ 148 w 160"/>
              <a:gd name="T11" fmla="*/ 112 h 112"/>
              <a:gd name="T12" fmla="*/ 160 w 160"/>
              <a:gd name="T13" fmla="*/ 100 h 112"/>
              <a:gd name="T14" fmla="*/ 160 w 160"/>
              <a:gd name="T15" fmla="*/ 12 h 112"/>
              <a:gd name="T16" fmla="*/ 148 w 160"/>
              <a:gd name="T17" fmla="*/ 0 h 112"/>
              <a:gd name="T18" fmla="*/ 152 w 160"/>
              <a:gd name="T19" fmla="*/ 100 h 112"/>
              <a:gd name="T20" fmla="*/ 148 w 160"/>
              <a:gd name="T21" fmla="*/ 104 h 112"/>
              <a:gd name="T22" fmla="*/ 12 w 160"/>
              <a:gd name="T23" fmla="*/ 104 h 112"/>
              <a:gd name="T24" fmla="*/ 8 w 160"/>
              <a:gd name="T25" fmla="*/ 100 h 112"/>
              <a:gd name="T26" fmla="*/ 8 w 160"/>
              <a:gd name="T27" fmla="*/ 12 h 112"/>
              <a:gd name="T28" fmla="*/ 12 w 160"/>
              <a:gd name="T29" fmla="*/ 8 h 112"/>
              <a:gd name="T30" fmla="*/ 148 w 160"/>
              <a:gd name="T31" fmla="*/ 8 h 112"/>
              <a:gd name="T32" fmla="*/ 152 w 160"/>
              <a:gd name="T33" fmla="*/ 12 h 112"/>
              <a:gd name="T34" fmla="*/ 152 w 160"/>
              <a:gd name="T35" fmla="*/ 10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0" h="112">
                <a:moveTo>
                  <a:pt x="148" y="0"/>
                </a:moveTo>
                <a:cubicBezTo>
                  <a:pt x="12" y="0"/>
                  <a:pt x="12" y="0"/>
                  <a:pt x="12" y="0"/>
                </a:cubicBezTo>
                <a:cubicBezTo>
                  <a:pt x="5" y="0"/>
                  <a:pt x="0" y="5"/>
                  <a:pt x="0" y="12"/>
                </a:cubicBezTo>
                <a:cubicBezTo>
                  <a:pt x="0" y="100"/>
                  <a:pt x="0" y="100"/>
                  <a:pt x="0" y="100"/>
                </a:cubicBezTo>
                <a:cubicBezTo>
                  <a:pt x="0" y="107"/>
                  <a:pt x="5" y="112"/>
                  <a:pt x="12" y="112"/>
                </a:cubicBezTo>
                <a:cubicBezTo>
                  <a:pt x="148" y="112"/>
                  <a:pt x="148" y="112"/>
                  <a:pt x="148" y="112"/>
                </a:cubicBezTo>
                <a:cubicBezTo>
                  <a:pt x="154" y="112"/>
                  <a:pt x="160" y="107"/>
                  <a:pt x="160" y="100"/>
                </a:cubicBezTo>
                <a:cubicBezTo>
                  <a:pt x="160" y="12"/>
                  <a:pt x="160" y="12"/>
                  <a:pt x="160" y="12"/>
                </a:cubicBezTo>
                <a:cubicBezTo>
                  <a:pt x="160" y="5"/>
                  <a:pt x="154" y="0"/>
                  <a:pt x="148" y="0"/>
                </a:cubicBezTo>
                <a:moveTo>
                  <a:pt x="152" y="100"/>
                </a:moveTo>
                <a:cubicBezTo>
                  <a:pt x="152" y="102"/>
                  <a:pt x="150" y="104"/>
                  <a:pt x="148" y="104"/>
                </a:cubicBezTo>
                <a:cubicBezTo>
                  <a:pt x="12" y="104"/>
                  <a:pt x="12" y="104"/>
                  <a:pt x="12" y="104"/>
                </a:cubicBezTo>
                <a:cubicBezTo>
                  <a:pt x="9" y="104"/>
                  <a:pt x="8" y="102"/>
                  <a:pt x="8" y="100"/>
                </a:cubicBezTo>
                <a:cubicBezTo>
                  <a:pt x="8" y="12"/>
                  <a:pt x="8" y="12"/>
                  <a:pt x="8" y="12"/>
                </a:cubicBezTo>
                <a:cubicBezTo>
                  <a:pt x="8" y="10"/>
                  <a:pt x="9" y="8"/>
                  <a:pt x="12" y="8"/>
                </a:cubicBezTo>
                <a:cubicBezTo>
                  <a:pt x="148" y="8"/>
                  <a:pt x="148" y="8"/>
                  <a:pt x="148" y="8"/>
                </a:cubicBezTo>
                <a:cubicBezTo>
                  <a:pt x="150" y="8"/>
                  <a:pt x="152" y="10"/>
                  <a:pt x="152" y="12"/>
                </a:cubicBezTo>
                <a:lnTo>
                  <a:pt x="152" y="100"/>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3" name="Freeform 33"/>
          <p:cNvSpPr>
            <a:spLocks noEditPoints="1"/>
          </p:cNvSpPr>
          <p:nvPr/>
        </p:nvSpPr>
        <p:spPr bwMode="auto">
          <a:xfrm>
            <a:off x="9251129" y="2496534"/>
            <a:ext cx="338050" cy="314243"/>
          </a:xfrm>
          <a:custGeom>
            <a:avLst/>
            <a:gdLst>
              <a:gd name="T0" fmla="*/ 14 w 172"/>
              <a:gd name="T1" fmla="*/ 52 h 160"/>
              <a:gd name="T2" fmla="*/ 18 w 172"/>
              <a:gd name="T3" fmla="*/ 8 h 160"/>
              <a:gd name="T4" fmla="*/ 62 w 172"/>
              <a:gd name="T5" fmla="*/ 4 h 160"/>
              <a:gd name="T6" fmla="*/ 18 w 172"/>
              <a:gd name="T7" fmla="*/ 0 h 160"/>
              <a:gd name="T8" fmla="*/ 6 w 172"/>
              <a:gd name="T9" fmla="*/ 52 h 160"/>
              <a:gd name="T10" fmla="*/ 58 w 172"/>
              <a:gd name="T11" fmla="*/ 152 h 160"/>
              <a:gd name="T12" fmla="*/ 14 w 172"/>
              <a:gd name="T13" fmla="*/ 148 h 160"/>
              <a:gd name="T14" fmla="*/ 10 w 172"/>
              <a:gd name="T15" fmla="*/ 104 h 160"/>
              <a:gd name="T16" fmla="*/ 6 w 172"/>
              <a:gd name="T17" fmla="*/ 148 h 160"/>
              <a:gd name="T18" fmla="*/ 58 w 172"/>
              <a:gd name="T19" fmla="*/ 160 h 160"/>
              <a:gd name="T20" fmla="*/ 58 w 172"/>
              <a:gd name="T21" fmla="*/ 152 h 160"/>
              <a:gd name="T22" fmla="*/ 154 w 172"/>
              <a:gd name="T23" fmla="*/ 8 h 160"/>
              <a:gd name="T24" fmla="*/ 158 w 172"/>
              <a:gd name="T25" fmla="*/ 52 h 160"/>
              <a:gd name="T26" fmla="*/ 166 w 172"/>
              <a:gd name="T27" fmla="*/ 52 h 160"/>
              <a:gd name="T28" fmla="*/ 154 w 172"/>
              <a:gd name="T29" fmla="*/ 0 h 160"/>
              <a:gd name="T30" fmla="*/ 110 w 172"/>
              <a:gd name="T31" fmla="*/ 4 h 160"/>
              <a:gd name="T32" fmla="*/ 170 w 172"/>
              <a:gd name="T33" fmla="*/ 76 h 160"/>
              <a:gd name="T34" fmla="*/ 134 w 172"/>
              <a:gd name="T35" fmla="*/ 77 h 160"/>
              <a:gd name="T36" fmla="*/ 106 w 172"/>
              <a:gd name="T37" fmla="*/ 38 h 160"/>
              <a:gd name="T38" fmla="*/ 102 w 172"/>
              <a:gd name="T39" fmla="*/ 37 h 160"/>
              <a:gd name="T40" fmla="*/ 79 w 172"/>
              <a:gd name="T41" fmla="*/ 65 h 160"/>
              <a:gd name="T42" fmla="*/ 75 w 172"/>
              <a:gd name="T43" fmla="*/ 65 h 160"/>
              <a:gd name="T44" fmla="*/ 43 w 172"/>
              <a:gd name="T45" fmla="*/ 50 h 160"/>
              <a:gd name="T46" fmla="*/ 39 w 172"/>
              <a:gd name="T47" fmla="*/ 50 h 160"/>
              <a:gd name="T48" fmla="*/ 2 w 172"/>
              <a:gd name="T49" fmla="*/ 80 h 160"/>
              <a:gd name="T50" fmla="*/ 2 w 172"/>
              <a:gd name="T51" fmla="*/ 84 h 160"/>
              <a:gd name="T52" fmla="*/ 36 w 172"/>
              <a:gd name="T53" fmla="*/ 83 h 160"/>
              <a:gd name="T54" fmla="*/ 58 w 172"/>
              <a:gd name="T55" fmla="*/ 114 h 160"/>
              <a:gd name="T56" fmla="*/ 62 w 172"/>
              <a:gd name="T57" fmla="*/ 114 h 160"/>
              <a:gd name="T58" fmla="*/ 86 w 172"/>
              <a:gd name="T59" fmla="*/ 89 h 160"/>
              <a:gd name="T60" fmla="*/ 89 w 172"/>
              <a:gd name="T61" fmla="*/ 89 h 160"/>
              <a:gd name="T62" fmla="*/ 122 w 172"/>
              <a:gd name="T63" fmla="*/ 106 h 160"/>
              <a:gd name="T64" fmla="*/ 125 w 172"/>
              <a:gd name="T65" fmla="*/ 106 h 160"/>
              <a:gd name="T66" fmla="*/ 170 w 172"/>
              <a:gd name="T67" fmla="*/ 80 h 160"/>
              <a:gd name="T68" fmla="*/ 170 w 172"/>
              <a:gd name="T69" fmla="*/ 76 h 160"/>
              <a:gd name="T70" fmla="*/ 158 w 172"/>
              <a:gd name="T71" fmla="*/ 108 h 160"/>
              <a:gd name="T72" fmla="*/ 154 w 172"/>
              <a:gd name="T73" fmla="*/ 152 h 160"/>
              <a:gd name="T74" fmla="*/ 110 w 172"/>
              <a:gd name="T75" fmla="*/ 156 h 160"/>
              <a:gd name="T76" fmla="*/ 154 w 172"/>
              <a:gd name="T77" fmla="*/ 160 h 160"/>
              <a:gd name="T78" fmla="*/ 166 w 172"/>
              <a:gd name="T79" fmla="*/ 10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 h="160">
                <a:moveTo>
                  <a:pt x="10" y="56"/>
                </a:moveTo>
                <a:cubicBezTo>
                  <a:pt x="12" y="56"/>
                  <a:pt x="14" y="54"/>
                  <a:pt x="14" y="52"/>
                </a:cubicBezTo>
                <a:cubicBezTo>
                  <a:pt x="14" y="12"/>
                  <a:pt x="14" y="12"/>
                  <a:pt x="14" y="12"/>
                </a:cubicBezTo>
                <a:cubicBezTo>
                  <a:pt x="14" y="10"/>
                  <a:pt x="16" y="8"/>
                  <a:pt x="18" y="8"/>
                </a:cubicBezTo>
                <a:cubicBezTo>
                  <a:pt x="58" y="8"/>
                  <a:pt x="58" y="8"/>
                  <a:pt x="58" y="8"/>
                </a:cubicBezTo>
                <a:cubicBezTo>
                  <a:pt x="60" y="8"/>
                  <a:pt x="62" y="6"/>
                  <a:pt x="62" y="4"/>
                </a:cubicBezTo>
                <a:cubicBezTo>
                  <a:pt x="62" y="2"/>
                  <a:pt x="60" y="0"/>
                  <a:pt x="58" y="0"/>
                </a:cubicBezTo>
                <a:cubicBezTo>
                  <a:pt x="18" y="0"/>
                  <a:pt x="18" y="0"/>
                  <a:pt x="18" y="0"/>
                </a:cubicBezTo>
                <a:cubicBezTo>
                  <a:pt x="11" y="0"/>
                  <a:pt x="6" y="6"/>
                  <a:pt x="6" y="12"/>
                </a:cubicBezTo>
                <a:cubicBezTo>
                  <a:pt x="6" y="52"/>
                  <a:pt x="6" y="52"/>
                  <a:pt x="6" y="52"/>
                </a:cubicBezTo>
                <a:cubicBezTo>
                  <a:pt x="6" y="54"/>
                  <a:pt x="7" y="56"/>
                  <a:pt x="10" y="56"/>
                </a:cubicBezTo>
                <a:moveTo>
                  <a:pt x="58" y="152"/>
                </a:moveTo>
                <a:cubicBezTo>
                  <a:pt x="18" y="152"/>
                  <a:pt x="18" y="152"/>
                  <a:pt x="18" y="152"/>
                </a:cubicBezTo>
                <a:cubicBezTo>
                  <a:pt x="16" y="152"/>
                  <a:pt x="14" y="150"/>
                  <a:pt x="14" y="148"/>
                </a:cubicBezTo>
                <a:cubicBezTo>
                  <a:pt x="14" y="108"/>
                  <a:pt x="14" y="108"/>
                  <a:pt x="14" y="108"/>
                </a:cubicBezTo>
                <a:cubicBezTo>
                  <a:pt x="14" y="106"/>
                  <a:pt x="12" y="104"/>
                  <a:pt x="10" y="104"/>
                </a:cubicBezTo>
                <a:cubicBezTo>
                  <a:pt x="7" y="104"/>
                  <a:pt x="6" y="106"/>
                  <a:pt x="6" y="108"/>
                </a:cubicBezTo>
                <a:cubicBezTo>
                  <a:pt x="6" y="148"/>
                  <a:pt x="6" y="148"/>
                  <a:pt x="6" y="148"/>
                </a:cubicBezTo>
                <a:cubicBezTo>
                  <a:pt x="6" y="154"/>
                  <a:pt x="11" y="160"/>
                  <a:pt x="18" y="160"/>
                </a:cubicBezTo>
                <a:cubicBezTo>
                  <a:pt x="58" y="160"/>
                  <a:pt x="58" y="160"/>
                  <a:pt x="58" y="160"/>
                </a:cubicBezTo>
                <a:cubicBezTo>
                  <a:pt x="60" y="160"/>
                  <a:pt x="62" y="158"/>
                  <a:pt x="62" y="156"/>
                </a:cubicBezTo>
                <a:cubicBezTo>
                  <a:pt x="62" y="154"/>
                  <a:pt x="60" y="152"/>
                  <a:pt x="58" y="152"/>
                </a:cubicBezTo>
                <a:moveTo>
                  <a:pt x="114" y="8"/>
                </a:moveTo>
                <a:cubicBezTo>
                  <a:pt x="154" y="8"/>
                  <a:pt x="154" y="8"/>
                  <a:pt x="154" y="8"/>
                </a:cubicBezTo>
                <a:cubicBezTo>
                  <a:pt x="156" y="8"/>
                  <a:pt x="158" y="10"/>
                  <a:pt x="158" y="12"/>
                </a:cubicBezTo>
                <a:cubicBezTo>
                  <a:pt x="158" y="52"/>
                  <a:pt x="158" y="52"/>
                  <a:pt x="158" y="52"/>
                </a:cubicBezTo>
                <a:cubicBezTo>
                  <a:pt x="158" y="54"/>
                  <a:pt x="159" y="56"/>
                  <a:pt x="162" y="56"/>
                </a:cubicBezTo>
                <a:cubicBezTo>
                  <a:pt x="164" y="56"/>
                  <a:pt x="166" y="54"/>
                  <a:pt x="166" y="52"/>
                </a:cubicBezTo>
                <a:cubicBezTo>
                  <a:pt x="166" y="12"/>
                  <a:pt x="166" y="12"/>
                  <a:pt x="166" y="12"/>
                </a:cubicBezTo>
                <a:cubicBezTo>
                  <a:pt x="166" y="6"/>
                  <a:pt x="160" y="0"/>
                  <a:pt x="154" y="0"/>
                </a:cubicBezTo>
                <a:cubicBezTo>
                  <a:pt x="114" y="0"/>
                  <a:pt x="114" y="0"/>
                  <a:pt x="114" y="0"/>
                </a:cubicBezTo>
                <a:cubicBezTo>
                  <a:pt x="111" y="0"/>
                  <a:pt x="110" y="2"/>
                  <a:pt x="110" y="4"/>
                </a:cubicBezTo>
                <a:cubicBezTo>
                  <a:pt x="110" y="6"/>
                  <a:pt x="111" y="8"/>
                  <a:pt x="114" y="8"/>
                </a:cubicBezTo>
                <a:moveTo>
                  <a:pt x="170" y="76"/>
                </a:moveTo>
                <a:cubicBezTo>
                  <a:pt x="136" y="76"/>
                  <a:pt x="136" y="76"/>
                  <a:pt x="136" y="76"/>
                </a:cubicBezTo>
                <a:cubicBezTo>
                  <a:pt x="135" y="76"/>
                  <a:pt x="135" y="76"/>
                  <a:pt x="134" y="77"/>
                </a:cubicBezTo>
                <a:cubicBezTo>
                  <a:pt x="124" y="100"/>
                  <a:pt x="124" y="100"/>
                  <a:pt x="124" y="100"/>
                </a:cubicBezTo>
                <a:cubicBezTo>
                  <a:pt x="106" y="38"/>
                  <a:pt x="106" y="38"/>
                  <a:pt x="106" y="38"/>
                </a:cubicBezTo>
                <a:cubicBezTo>
                  <a:pt x="105" y="37"/>
                  <a:pt x="105" y="36"/>
                  <a:pt x="104" y="36"/>
                </a:cubicBezTo>
                <a:cubicBezTo>
                  <a:pt x="103" y="36"/>
                  <a:pt x="102" y="36"/>
                  <a:pt x="102" y="37"/>
                </a:cubicBezTo>
                <a:cubicBezTo>
                  <a:pt x="87" y="82"/>
                  <a:pt x="87" y="82"/>
                  <a:pt x="87" y="82"/>
                </a:cubicBezTo>
                <a:cubicBezTo>
                  <a:pt x="79" y="65"/>
                  <a:pt x="79" y="65"/>
                  <a:pt x="79" y="65"/>
                </a:cubicBezTo>
                <a:cubicBezTo>
                  <a:pt x="79" y="64"/>
                  <a:pt x="78" y="64"/>
                  <a:pt x="77" y="64"/>
                </a:cubicBezTo>
                <a:cubicBezTo>
                  <a:pt x="77" y="64"/>
                  <a:pt x="76" y="64"/>
                  <a:pt x="75" y="65"/>
                </a:cubicBezTo>
                <a:cubicBezTo>
                  <a:pt x="59" y="106"/>
                  <a:pt x="59" y="106"/>
                  <a:pt x="59" y="106"/>
                </a:cubicBezTo>
                <a:cubicBezTo>
                  <a:pt x="43" y="50"/>
                  <a:pt x="43" y="50"/>
                  <a:pt x="43" y="50"/>
                </a:cubicBezTo>
                <a:cubicBezTo>
                  <a:pt x="43" y="49"/>
                  <a:pt x="42" y="48"/>
                  <a:pt x="41" y="48"/>
                </a:cubicBezTo>
                <a:cubicBezTo>
                  <a:pt x="40" y="48"/>
                  <a:pt x="39" y="49"/>
                  <a:pt x="39" y="50"/>
                </a:cubicBezTo>
                <a:cubicBezTo>
                  <a:pt x="32" y="80"/>
                  <a:pt x="32" y="80"/>
                  <a:pt x="32" y="80"/>
                </a:cubicBezTo>
                <a:cubicBezTo>
                  <a:pt x="2" y="80"/>
                  <a:pt x="2" y="80"/>
                  <a:pt x="2" y="80"/>
                </a:cubicBezTo>
                <a:cubicBezTo>
                  <a:pt x="1" y="80"/>
                  <a:pt x="0" y="81"/>
                  <a:pt x="0" y="82"/>
                </a:cubicBezTo>
                <a:cubicBezTo>
                  <a:pt x="0" y="83"/>
                  <a:pt x="1" y="84"/>
                  <a:pt x="2" y="84"/>
                </a:cubicBezTo>
                <a:cubicBezTo>
                  <a:pt x="34" y="84"/>
                  <a:pt x="34" y="84"/>
                  <a:pt x="34" y="84"/>
                </a:cubicBezTo>
                <a:cubicBezTo>
                  <a:pt x="35" y="84"/>
                  <a:pt x="35" y="84"/>
                  <a:pt x="36" y="83"/>
                </a:cubicBezTo>
                <a:cubicBezTo>
                  <a:pt x="42" y="59"/>
                  <a:pt x="42" y="59"/>
                  <a:pt x="42" y="59"/>
                </a:cubicBezTo>
                <a:cubicBezTo>
                  <a:pt x="58" y="114"/>
                  <a:pt x="58" y="114"/>
                  <a:pt x="58" y="114"/>
                </a:cubicBezTo>
                <a:cubicBezTo>
                  <a:pt x="58" y="115"/>
                  <a:pt x="59" y="116"/>
                  <a:pt x="60" y="116"/>
                </a:cubicBezTo>
                <a:cubicBezTo>
                  <a:pt x="61" y="116"/>
                  <a:pt x="61" y="115"/>
                  <a:pt x="62" y="114"/>
                </a:cubicBezTo>
                <a:cubicBezTo>
                  <a:pt x="78" y="72"/>
                  <a:pt x="78" y="72"/>
                  <a:pt x="78" y="72"/>
                </a:cubicBezTo>
                <a:cubicBezTo>
                  <a:pt x="86" y="89"/>
                  <a:pt x="86" y="89"/>
                  <a:pt x="86" y="89"/>
                </a:cubicBezTo>
                <a:cubicBezTo>
                  <a:pt x="86" y="90"/>
                  <a:pt x="87" y="90"/>
                  <a:pt x="88" y="90"/>
                </a:cubicBezTo>
                <a:cubicBezTo>
                  <a:pt x="89" y="90"/>
                  <a:pt x="89" y="90"/>
                  <a:pt x="89" y="89"/>
                </a:cubicBezTo>
                <a:cubicBezTo>
                  <a:pt x="103" y="45"/>
                  <a:pt x="103" y="45"/>
                  <a:pt x="103" y="45"/>
                </a:cubicBezTo>
                <a:cubicBezTo>
                  <a:pt x="122" y="106"/>
                  <a:pt x="122" y="106"/>
                  <a:pt x="122" y="106"/>
                </a:cubicBezTo>
                <a:cubicBezTo>
                  <a:pt x="122" y="106"/>
                  <a:pt x="123" y="107"/>
                  <a:pt x="123" y="107"/>
                </a:cubicBezTo>
                <a:cubicBezTo>
                  <a:pt x="124" y="107"/>
                  <a:pt x="125" y="107"/>
                  <a:pt x="125" y="106"/>
                </a:cubicBezTo>
                <a:cubicBezTo>
                  <a:pt x="137" y="80"/>
                  <a:pt x="137" y="80"/>
                  <a:pt x="137" y="80"/>
                </a:cubicBezTo>
                <a:cubicBezTo>
                  <a:pt x="170" y="80"/>
                  <a:pt x="170" y="80"/>
                  <a:pt x="170" y="80"/>
                </a:cubicBezTo>
                <a:cubicBezTo>
                  <a:pt x="171" y="80"/>
                  <a:pt x="172" y="79"/>
                  <a:pt x="172" y="78"/>
                </a:cubicBezTo>
                <a:cubicBezTo>
                  <a:pt x="172" y="77"/>
                  <a:pt x="171" y="76"/>
                  <a:pt x="170" y="76"/>
                </a:cubicBezTo>
                <a:moveTo>
                  <a:pt x="162" y="104"/>
                </a:moveTo>
                <a:cubicBezTo>
                  <a:pt x="159" y="104"/>
                  <a:pt x="158" y="106"/>
                  <a:pt x="158" y="108"/>
                </a:cubicBezTo>
                <a:cubicBezTo>
                  <a:pt x="158" y="148"/>
                  <a:pt x="158" y="148"/>
                  <a:pt x="158" y="148"/>
                </a:cubicBezTo>
                <a:cubicBezTo>
                  <a:pt x="158" y="150"/>
                  <a:pt x="156" y="152"/>
                  <a:pt x="154" y="152"/>
                </a:cubicBezTo>
                <a:cubicBezTo>
                  <a:pt x="114" y="152"/>
                  <a:pt x="114" y="152"/>
                  <a:pt x="114" y="152"/>
                </a:cubicBezTo>
                <a:cubicBezTo>
                  <a:pt x="111" y="152"/>
                  <a:pt x="110" y="154"/>
                  <a:pt x="110" y="156"/>
                </a:cubicBezTo>
                <a:cubicBezTo>
                  <a:pt x="110" y="158"/>
                  <a:pt x="111" y="160"/>
                  <a:pt x="114" y="160"/>
                </a:cubicBezTo>
                <a:cubicBezTo>
                  <a:pt x="154" y="160"/>
                  <a:pt x="154" y="160"/>
                  <a:pt x="154" y="160"/>
                </a:cubicBezTo>
                <a:cubicBezTo>
                  <a:pt x="160" y="160"/>
                  <a:pt x="166" y="154"/>
                  <a:pt x="166" y="148"/>
                </a:cubicBezTo>
                <a:cubicBezTo>
                  <a:pt x="166" y="108"/>
                  <a:pt x="166" y="108"/>
                  <a:pt x="166" y="108"/>
                </a:cubicBezTo>
                <a:cubicBezTo>
                  <a:pt x="166" y="106"/>
                  <a:pt x="164" y="104"/>
                  <a:pt x="162" y="104"/>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4" name="Freeform 34"/>
          <p:cNvSpPr>
            <a:spLocks noEditPoints="1"/>
          </p:cNvSpPr>
          <p:nvPr/>
        </p:nvSpPr>
        <p:spPr bwMode="auto">
          <a:xfrm>
            <a:off x="10297019" y="2647308"/>
            <a:ext cx="331702" cy="163470"/>
          </a:xfrm>
          <a:custGeom>
            <a:avLst/>
            <a:gdLst>
              <a:gd name="T0" fmla="*/ 169 w 169"/>
              <a:gd name="T1" fmla="*/ 38 h 83"/>
              <a:gd name="T2" fmla="*/ 157 w 169"/>
              <a:gd name="T3" fmla="*/ 27 h 83"/>
              <a:gd name="T4" fmla="*/ 146 w 169"/>
              <a:gd name="T5" fmla="*/ 38 h 83"/>
              <a:gd name="T6" fmla="*/ 154 w 169"/>
              <a:gd name="T7" fmla="*/ 49 h 83"/>
              <a:gd name="T8" fmla="*/ 153 w 169"/>
              <a:gd name="T9" fmla="*/ 49 h 83"/>
              <a:gd name="T10" fmla="*/ 153 w 169"/>
              <a:gd name="T11" fmla="*/ 68 h 83"/>
              <a:gd name="T12" fmla="*/ 146 w 169"/>
              <a:gd name="T13" fmla="*/ 75 h 83"/>
              <a:gd name="T14" fmla="*/ 16 w 169"/>
              <a:gd name="T15" fmla="*/ 75 h 83"/>
              <a:gd name="T16" fmla="*/ 8 w 169"/>
              <a:gd name="T17" fmla="*/ 68 h 83"/>
              <a:gd name="T18" fmla="*/ 8 w 169"/>
              <a:gd name="T19" fmla="*/ 3 h 83"/>
              <a:gd name="T20" fmla="*/ 8 w 169"/>
              <a:gd name="T21" fmla="*/ 3 h 83"/>
              <a:gd name="T22" fmla="*/ 4 w 169"/>
              <a:gd name="T23" fmla="*/ 0 h 83"/>
              <a:gd name="T24" fmla="*/ 0 w 169"/>
              <a:gd name="T25" fmla="*/ 3 h 83"/>
              <a:gd name="T26" fmla="*/ 0 w 169"/>
              <a:gd name="T27" fmla="*/ 3 h 83"/>
              <a:gd name="T28" fmla="*/ 0 w 169"/>
              <a:gd name="T29" fmla="*/ 68 h 83"/>
              <a:gd name="T30" fmla="*/ 16 w 169"/>
              <a:gd name="T31" fmla="*/ 83 h 83"/>
              <a:gd name="T32" fmla="*/ 146 w 169"/>
              <a:gd name="T33" fmla="*/ 83 h 83"/>
              <a:gd name="T34" fmla="*/ 161 w 169"/>
              <a:gd name="T35" fmla="*/ 68 h 83"/>
              <a:gd name="T36" fmla="*/ 161 w 169"/>
              <a:gd name="T37" fmla="*/ 49 h 83"/>
              <a:gd name="T38" fmla="*/ 161 w 169"/>
              <a:gd name="T39" fmla="*/ 49 h 83"/>
              <a:gd name="T40" fmla="*/ 169 w 169"/>
              <a:gd name="T41" fmla="*/ 38 h 83"/>
              <a:gd name="T42" fmla="*/ 157 w 169"/>
              <a:gd name="T43" fmla="*/ 46 h 83"/>
              <a:gd name="T44" fmla="*/ 150 w 169"/>
              <a:gd name="T45" fmla="*/ 38 h 83"/>
              <a:gd name="T46" fmla="*/ 157 w 169"/>
              <a:gd name="T47" fmla="*/ 30 h 83"/>
              <a:gd name="T48" fmla="*/ 165 w 169"/>
              <a:gd name="T49" fmla="*/ 38 h 83"/>
              <a:gd name="T50" fmla="*/ 157 w 169"/>
              <a:gd name="T51" fmla="*/ 4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83">
                <a:moveTo>
                  <a:pt x="169" y="38"/>
                </a:moveTo>
                <a:cubicBezTo>
                  <a:pt x="169" y="32"/>
                  <a:pt x="164" y="27"/>
                  <a:pt x="157" y="27"/>
                </a:cubicBezTo>
                <a:cubicBezTo>
                  <a:pt x="151" y="27"/>
                  <a:pt x="146" y="32"/>
                  <a:pt x="146" y="38"/>
                </a:cubicBezTo>
                <a:cubicBezTo>
                  <a:pt x="146" y="43"/>
                  <a:pt x="149" y="47"/>
                  <a:pt x="154" y="49"/>
                </a:cubicBezTo>
                <a:cubicBezTo>
                  <a:pt x="153" y="49"/>
                  <a:pt x="153" y="49"/>
                  <a:pt x="153" y="49"/>
                </a:cubicBezTo>
                <a:cubicBezTo>
                  <a:pt x="153" y="68"/>
                  <a:pt x="153" y="68"/>
                  <a:pt x="153" y="68"/>
                </a:cubicBezTo>
                <a:cubicBezTo>
                  <a:pt x="153" y="73"/>
                  <a:pt x="150" y="75"/>
                  <a:pt x="146" y="75"/>
                </a:cubicBezTo>
                <a:cubicBezTo>
                  <a:pt x="16" y="75"/>
                  <a:pt x="16" y="75"/>
                  <a:pt x="16" y="75"/>
                </a:cubicBezTo>
                <a:cubicBezTo>
                  <a:pt x="11" y="75"/>
                  <a:pt x="8" y="73"/>
                  <a:pt x="8" y="68"/>
                </a:cubicBezTo>
                <a:cubicBezTo>
                  <a:pt x="8" y="3"/>
                  <a:pt x="8" y="3"/>
                  <a:pt x="8" y="3"/>
                </a:cubicBezTo>
                <a:cubicBezTo>
                  <a:pt x="8" y="3"/>
                  <a:pt x="8" y="3"/>
                  <a:pt x="8" y="3"/>
                </a:cubicBezTo>
                <a:cubicBezTo>
                  <a:pt x="8" y="1"/>
                  <a:pt x="6" y="0"/>
                  <a:pt x="4" y="0"/>
                </a:cubicBezTo>
                <a:cubicBezTo>
                  <a:pt x="2" y="0"/>
                  <a:pt x="0" y="1"/>
                  <a:pt x="0" y="3"/>
                </a:cubicBezTo>
                <a:cubicBezTo>
                  <a:pt x="0" y="3"/>
                  <a:pt x="0" y="3"/>
                  <a:pt x="0" y="3"/>
                </a:cubicBezTo>
                <a:cubicBezTo>
                  <a:pt x="0" y="68"/>
                  <a:pt x="0" y="68"/>
                  <a:pt x="0" y="68"/>
                </a:cubicBezTo>
                <a:cubicBezTo>
                  <a:pt x="0" y="77"/>
                  <a:pt x="7" y="83"/>
                  <a:pt x="16" y="83"/>
                </a:cubicBezTo>
                <a:cubicBezTo>
                  <a:pt x="146" y="83"/>
                  <a:pt x="146" y="83"/>
                  <a:pt x="146" y="83"/>
                </a:cubicBezTo>
                <a:cubicBezTo>
                  <a:pt x="154" y="83"/>
                  <a:pt x="161" y="77"/>
                  <a:pt x="161" y="68"/>
                </a:cubicBezTo>
                <a:cubicBezTo>
                  <a:pt x="161" y="49"/>
                  <a:pt x="161" y="49"/>
                  <a:pt x="161" y="49"/>
                </a:cubicBezTo>
                <a:cubicBezTo>
                  <a:pt x="161" y="49"/>
                  <a:pt x="161" y="49"/>
                  <a:pt x="161" y="49"/>
                </a:cubicBezTo>
                <a:cubicBezTo>
                  <a:pt x="165" y="47"/>
                  <a:pt x="169" y="43"/>
                  <a:pt x="169" y="38"/>
                </a:cubicBezTo>
                <a:moveTo>
                  <a:pt x="157" y="46"/>
                </a:moveTo>
                <a:cubicBezTo>
                  <a:pt x="153" y="46"/>
                  <a:pt x="150" y="42"/>
                  <a:pt x="150" y="38"/>
                </a:cubicBezTo>
                <a:cubicBezTo>
                  <a:pt x="150" y="34"/>
                  <a:pt x="153" y="30"/>
                  <a:pt x="157" y="30"/>
                </a:cubicBezTo>
                <a:cubicBezTo>
                  <a:pt x="161" y="30"/>
                  <a:pt x="165" y="34"/>
                  <a:pt x="165" y="38"/>
                </a:cubicBezTo>
                <a:cubicBezTo>
                  <a:pt x="165" y="42"/>
                  <a:pt x="161" y="46"/>
                  <a:pt x="157" y="46"/>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5" name="Freeform 35"/>
          <p:cNvSpPr>
            <a:spLocks noEditPoints="1"/>
          </p:cNvSpPr>
          <p:nvPr/>
        </p:nvSpPr>
        <p:spPr bwMode="auto">
          <a:xfrm>
            <a:off x="10284323" y="2496534"/>
            <a:ext cx="328527" cy="165057"/>
          </a:xfrm>
          <a:custGeom>
            <a:avLst/>
            <a:gdLst>
              <a:gd name="T0" fmla="*/ 22 w 168"/>
              <a:gd name="T1" fmla="*/ 43 h 84"/>
              <a:gd name="T2" fmla="*/ 15 w 168"/>
              <a:gd name="T3" fmla="*/ 32 h 84"/>
              <a:gd name="T4" fmla="*/ 15 w 168"/>
              <a:gd name="T5" fmla="*/ 16 h 84"/>
              <a:gd name="T6" fmla="*/ 23 w 168"/>
              <a:gd name="T7" fmla="*/ 8 h 84"/>
              <a:gd name="T8" fmla="*/ 153 w 168"/>
              <a:gd name="T9" fmla="*/ 8 h 84"/>
              <a:gd name="T10" fmla="*/ 160 w 168"/>
              <a:gd name="T11" fmla="*/ 16 h 84"/>
              <a:gd name="T12" fmla="*/ 160 w 168"/>
              <a:gd name="T13" fmla="*/ 80 h 84"/>
              <a:gd name="T14" fmla="*/ 160 w 168"/>
              <a:gd name="T15" fmla="*/ 80 h 84"/>
              <a:gd name="T16" fmla="*/ 164 w 168"/>
              <a:gd name="T17" fmla="*/ 84 h 84"/>
              <a:gd name="T18" fmla="*/ 168 w 168"/>
              <a:gd name="T19" fmla="*/ 80 h 84"/>
              <a:gd name="T20" fmla="*/ 168 w 168"/>
              <a:gd name="T21" fmla="*/ 80 h 84"/>
              <a:gd name="T22" fmla="*/ 168 w 168"/>
              <a:gd name="T23" fmla="*/ 16 h 84"/>
              <a:gd name="T24" fmla="*/ 153 w 168"/>
              <a:gd name="T25" fmla="*/ 0 h 84"/>
              <a:gd name="T26" fmla="*/ 23 w 168"/>
              <a:gd name="T27" fmla="*/ 0 h 84"/>
              <a:gd name="T28" fmla="*/ 7 w 168"/>
              <a:gd name="T29" fmla="*/ 16 h 84"/>
              <a:gd name="T30" fmla="*/ 7 w 168"/>
              <a:gd name="T31" fmla="*/ 32 h 84"/>
              <a:gd name="T32" fmla="*/ 0 w 168"/>
              <a:gd name="T33" fmla="*/ 43 h 84"/>
              <a:gd name="T34" fmla="*/ 11 w 168"/>
              <a:gd name="T35" fmla="*/ 54 h 84"/>
              <a:gd name="T36" fmla="*/ 22 w 168"/>
              <a:gd name="T37" fmla="*/ 43 h 84"/>
              <a:gd name="T38" fmla="*/ 4 w 168"/>
              <a:gd name="T39" fmla="*/ 43 h 84"/>
              <a:gd name="T40" fmla="*/ 11 w 168"/>
              <a:gd name="T41" fmla="*/ 35 h 84"/>
              <a:gd name="T42" fmla="*/ 19 w 168"/>
              <a:gd name="T43" fmla="*/ 43 h 84"/>
              <a:gd name="T44" fmla="*/ 11 w 168"/>
              <a:gd name="T45" fmla="*/ 50 h 84"/>
              <a:gd name="T46" fmla="*/ 4 w 168"/>
              <a:gd name="T47" fmla="*/ 4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84">
                <a:moveTo>
                  <a:pt x="22" y="43"/>
                </a:moveTo>
                <a:cubicBezTo>
                  <a:pt x="22" y="38"/>
                  <a:pt x="19" y="33"/>
                  <a:pt x="15" y="32"/>
                </a:cubicBezTo>
                <a:cubicBezTo>
                  <a:pt x="15" y="16"/>
                  <a:pt x="15" y="16"/>
                  <a:pt x="15" y="16"/>
                </a:cubicBezTo>
                <a:cubicBezTo>
                  <a:pt x="15" y="12"/>
                  <a:pt x="18" y="8"/>
                  <a:pt x="23" y="8"/>
                </a:cubicBezTo>
                <a:cubicBezTo>
                  <a:pt x="153" y="8"/>
                  <a:pt x="153" y="8"/>
                  <a:pt x="153" y="8"/>
                </a:cubicBezTo>
                <a:cubicBezTo>
                  <a:pt x="157" y="8"/>
                  <a:pt x="160" y="12"/>
                  <a:pt x="160" y="16"/>
                </a:cubicBezTo>
                <a:cubicBezTo>
                  <a:pt x="160" y="80"/>
                  <a:pt x="160" y="80"/>
                  <a:pt x="160" y="80"/>
                </a:cubicBezTo>
                <a:cubicBezTo>
                  <a:pt x="160" y="80"/>
                  <a:pt x="160" y="80"/>
                  <a:pt x="160" y="80"/>
                </a:cubicBezTo>
                <a:cubicBezTo>
                  <a:pt x="160" y="83"/>
                  <a:pt x="162" y="84"/>
                  <a:pt x="164" y="84"/>
                </a:cubicBezTo>
                <a:cubicBezTo>
                  <a:pt x="167" y="84"/>
                  <a:pt x="168" y="83"/>
                  <a:pt x="168" y="80"/>
                </a:cubicBezTo>
                <a:cubicBezTo>
                  <a:pt x="168" y="80"/>
                  <a:pt x="168" y="80"/>
                  <a:pt x="168" y="80"/>
                </a:cubicBezTo>
                <a:cubicBezTo>
                  <a:pt x="168" y="16"/>
                  <a:pt x="168" y="16"/>
                  <a:pt x="168" y="16"/>
                </a:cubicBezTo>
                <a:cubicBezTo>
                  <a:pt x="168" y="8"/>
                  <a:pt x="161" y="0"/>
                  <a:pt x="153" y="0"/>
                </a:cubicBezTo>
                <a:cubicBezTo>
                  <a:pt x="23" y="0"/>
                  <a:pt x="23" y="0"/>
                  <a:pt x="23" y="0"/>
                </a:cubicBezTo>
                <a:cubicBezTo>
                  <a:pt x="14" y="0"/>
                  <a:pt x="7" y="8"/>
                  <a:pt x="7" y="16"/>
                </a:cubicBezTo>
                <a:cubicBezTo>
                  <a:pt x="7" y="32"/>
                  <a:pt x="7" y="32"/>
                  <a:pt x="7" y="32"/>
                </a:cubicBezTo>
                <a:cubicBezTo>
                  <a:pt x="3" y="33"/>
                  <a:pt x="0" y="38"/>
                  <a:pt x="0" y="43"/>
                </a:cubicBezTo>
                <a:cubicBezTo>
                  <a:pt x="0" y="49"/>
                  <a:pt x="5" y="54"/>
                  <a:pt x="11" y="54"/>
                </a:cubicBezTo>
                <a:cubicBezTo>
                  <a:pt x="18" y="54"/>
                  <a:pt x="22" y="49"/>
                  <a:pt x="22" y="43"/>
                </a:cubicBezTo>
                <a:moveTo>
                  <a:pt x="4" y="43"/>
                </a:moveTo>
                <a:cubicBezTo>
                  <a:pt x="4" y="38"/>
                  <a:pt x="7" y="35"/>
                  <a:pt x="11" y="35"/>
                </a:cubicBezTo>
                <a:cubicBezTo>
                  <a:pt x="15" y="35"/>
                  <a:pt x="19" y="38"/>
                  <a:pt x="19" y="43"/>
                </a:cubicBezTo>
                <a:cubicBezTo>
                  <a:pt x="19" y="47"/>
                  <a:pt x="15" y="50"/>
                  <a:pt x="11" y="50"/>
                </a:cubicBezTo>
                <a:cubicBezTo>
                  <a:pt x="7" y="50"/>
                  <a:pt x="4" y="46"/>
                  <a:pt x="4" y="43"/>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6" name="Freeform 36"/>
          <p:cNvSpPr>
            <a:spLocks/>
          </p:cNvSpPr>
          <p:nvPr/>
        </p:nvSpPr>
        <p:spPr bwMode="auto">
          <a:xfrm>
            <a:off x="10546192" y="2601282"/>
            <a:ext cx="6348" cy="96813"/>
          </a:xfrm>
          <a:custGeom>
            <a:avLst/>
            <a:gdLst>
              <a:gd name="T0" fmla="*/ 0 w 4"/>
              <a:gd name="T1" fmla="*/ 61 h 61"/>
              <a:gd name="T2" fmla="*/ 4 w 4"/>
              <a:gd name="T3" fmla="*/ 61 h 61"/>
              <a:gd name="T4" fmla="*/ 4 w 4"/>
              <a:gd name="T5" fmla="*/ 30 h 61"/>
              <a:gd name="T6" fmla="*/ 4 w 4"/>
              <a:gd name="T7" fmla="*/ 26 h 61"/>
              <a:gd name="T8" fmla="*/ 4 w 4"/>
              <a:gd name="T9" fmla="*/ 4 h 61"/>
              <a:gd name="T10" fmla="*/ 4 w 4"/>
              <a:gd name="T11" fmla="*/ 0 h 61"/>
              <a:gd name="T12" fmla="*/ 3 w 4"/>
              <a:gd name="T13" fmla="*/ 0 h 61"/>
              <a:gd name="T14" fmla="*/ 0 w 4"/>
              <a:gd name="T15" fmla="*/ 0 h 61"/>
              <a:gd name="T16" fmla="*/ 0 w 4"/>
              <a:gd name="T17"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1">
                <a:moveTo>
                  <a:pt x="0" y="61"/>
                </a:moveTo>
                <a:lnTo>
                  <a:pt x="4" y="61"/>
                </a:lnTo>
                <a:lnTo>
                  <a:pt x="4" y="30"/>
                </a:lnTo>
                <a:lnTo>
                  <a:pt x="4" y="26"/>
                </a:lnTo>
                <a:lnTo>
                  <a:pt x="4" y="4"/>
                </a:lnTo>
                <a:lnTo>
                  <a:pt x="4" y="0"/>
                </a:lnTo>
                <a:lnTo>
                  <a:pt x="3" y="0"/>
                </a:lnTo>
                <a:lnTo>
                  <a:pt x="0" y="0"/>
                </a:lnTo>
                <a:lnTo>
                  <a:pt x="0" y="61"/>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7" name="Freeform 37"/>
          <p:cNvSpPr>
            <a:spLocks noEditPoints="1"/>
          </p:cNvSpPr>
          <p:nvPr/>
        </p:nvSpPr>
        <p:spPr bwMode="auto">
          <a:xfrm>
            <a:off x="10455728" y="2601282"/>
            <a:ext cx="74594" cy="96813"/>
          </a:xfrm>
          <a:custGeom>
            <a:avLst/>
            <a:gdLst>
              <a:gd name="T0" fmla="*/ 5 w 38"/>
              <a:gd name="T1" fmla="*/ 0 h 50"/>
              <a:gd name="T2" fmla="*/ 3 w 38"/>
              <a:gd name="T3" fmla="*/ 0 h 50"/>
              <a:gd name="T4" fmla="*/ 0 w 38"/>
              <a:gd name="T5" fmla="*/ 0 h 50"/>
              <a:gd name="T6" fmla="*/ 0 w 38"/>
              <a:gd name="T7" fmla="*/ 50 h 50"/>
              <a:gd name="T8" fmla="*/ 4 w 38"/>
              <a:gd name="T9" fmla="*/ 50 h 50"/>
              <a:gd name="T10" fmla="*/ 4 w 38"/>
              <a:gd name="T11" fmla="*/ 27 h 50"/>
              <a:gd name="T12" fmla="*/ 29 w 38"/>
              <a:gd name="T13" fmla="*/ 27 h 50"/>
              <a:gd name="T14" fmla="*/ 38 w 38"/>
              <a:gd name="T15" fmla="*/ 16 h 50"/>
              <a:gd name="T16" fmla="*/ 38 w 38"/>
              <a:gd name="T17" fmla="*/ 10 h 50"/>
              <a:gd name="T18" fmla="*/ 29 w 38"/>
              <a:gd name="T19" fmla="*/ 0 h 50"/>
              <a:gd name="T20" fmla="*/ 5 w 38"/>
              <a:gd name="T21" fmla="*/ 0 h 50"/>
              <a:gd name="T22" fmla="*/ 34 w 38"/>
              <a:gd name="T23" fmla="*/ 10 h 50"/>
              <a:gd name="T24" fmla="*/ 34 w 38"/>
              <a:gd name="T25" fmla="*/ 16 h 50"/>
              <a:gd name="T26" fmla="*/ 29 w 38"/>
              <a:gd name="T27" fmla="*/ 23 h 50"/>
              <a:gd name="T28" fmla="*/ 4 w 38"/>
              <a:gd name="T29" fmla="*/ 23 h 50"/>
              <a:gd name="T30" fmla="*/ 4 w 38"/>
              <a:gd name="T31" fmla="*/ 4 h 50"/>
              <a:gd name="T32" fmla="*/ 29 w 38"/>
              <a:gd name="T33" fmla="*/ 4 h 50"/>
              <a:gd name="T34" fmla="*/ 34 w 38"/>
              <a:gd name="T35" fmla="*/ 1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50">
                <a:moveTo>
                  <a:pt x="5" y="0"/>
                </a:moveTo>
                <a:cubicBezTo>
                  <a:pt x="3" y="0"/>
                  <a:pt x="3" y="0"/>
                  <a:pt x="3" y="0"/>
                </a:cubicBezTo>
                <a:cubicBezTo>
                  <a:pt x="0" y="0"/>
                  <a:pt x="0" y="0"/>
                  <a:pt x="0" y="0"/>
                </a:cubicBezTo>
                <a:cubicBezTo>
                  <a:pt x="0" y="50"/>
                  <a:pt x="0" y="50"/>
                  <a:pt x="0" y="50"/>
                </a:cubicBezTo>
                <a:cubicBezTo>
                  <a:pt x="4" y="50"/>
                  <a:pt x="4" y="50"/>
                  <a:pt x="4" y="50"/>
                </a:cubicBezTo>
                <a:cubicBezTo>
                  <a:pt x="4" y="27"/>
                  <a:pt x="4" y="27"/>
                  <a:pt x="4" y="27"/>
                </a:cubicBezTo>
                <a:cubicBezTo>
                  <a:pt x="29" y="27"/>
                  <a:pt x="29" y="27"/>
                  <a:pt x="29" y="27"/>
                </a:cubicBezTo>
                <a:cubicBezTo>
                  <a:pt x="34" y="27"/>
                  <a:pt x="38" y="21"/>
                  <a:pt x="38" y="16"/>
                </a:cubicBezTo>
                <a:cubicBezTo>
                  <a:pt x="38" y="10"/>
                  <a:pt x="38" y="10"/>
                  <a:pt x="38" y="10"/>
                </a:cubicBezTo>
                <a:cubicBezTo>
                  <a:pt x="38" y="5"/>
                  <a:pt x="34" y="0"/>
                  <a:pt x="29" y="0"/>
                </a:cubicBezTo>
                <a:lnTo>
                  <a:pt x="5" y="0"/>
                </a:lnTo>
                <a:close/>
                <a:moveTo>
                  <a:pt x="34" y="10"/>
                </a:moveTo>
                <a:cubicBezTo>
                  <a:pt x="34" y="16"/>
                  <a:pt x="34" y="16"/>
                  <a:pt x="34" y="16"/>
                </a:cubicBezTo>
                <a:cubicBezTo>
                  <a:pt x="34" y="19"/>
                  <a:pt x="31" y="23"/>
                  <a:pt x="29" y="23"/>
                </a:cubicBezTo>
                <a:cubicBezTo>
                  <a:pt x="4" y="23"/>
                  <a:pt x="4" y="23"/>
                  <a:pt x="4" y="23"/>
                </a:cubicBezTo>
                <a:cubicBezTo>
                  <a:pt x="4" y="4"/>
                  <a:pt x="4" y="4"/>
                  <a:pt x="4" y="4"/>
                </a:cubicBezTo>
                <a:cubicBezTo>
                  <a:pt x="29" y="4"/>
                  <a:pt x="29" y="4"/>
                  <a:pt x="29" y="4"/>
                </a:cubicBezTo>
                <a:cubicBezTo>
                  <a:pt x="31" y="4"/>
                  <a:pt x="34" y="7"/>
                  <a:pt x="34" y="1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8" name="Freeform 38"/>
          <p:cNvSpPr>
            <a:spLocks noEditPoints="1"/>
          </p:cNvSpPr>
          <p:nvPr/>
        </p:nvSpPr>
        <p:spPr bwMode="auto">
          <a:xfrm>
            <a:off x="10358916" y="2601282"/>
            <a:ext cx="85703" cy="96813"/>
          </a:xfrm>
          <a:custGeom>
            <a:avLst/>
            <a:gdLst>
              <a:gd name="T0" fmla="*/ 24 w 44"/>
              <a:gd name="T1" fmla="*/ 0 h 50"/>
              <a:gd name="T2" fmla="*/ 20 w 44"/>
              <a:gd name="T3" fmla="*/ 0 h 50"/>
              <a:gd name="T4" fmla="*/ 9 w 44"/>
              <a:gd name="T5" fmla="*/ 9 h 50"/>
              <a:gd name="T6" fmla="*/ 0 w 44"/>
              <a:gd name="T7" fmla="*/ 50 h 50"/>
              <a:gd name="T8" fmla="*/ 4 w 44"/>
              <a:gd name="T9" fmla="*/ 50 h 50"/>
              <a:gd name="T10" fmla="*/ 10 w 44"/>
              <a:gd name="T11" fmla="*/ 27 h 50"/>
              <a:gd name="T12" fmla="*/ 34 w 44"/>
              <a:gd name="T13" fmla="*/ 27 h 50"/>
              <a:gd name="T14" fmla="*/ 40 w 44"/>
              <a:gd name="T15" fmla="*/ 50 h 50"/>
              <a:gd name="T16" fmla="*/ 44 w 44"/>
              <a:gd name="T17" fmla="*/ 50 h 50"/>
              <a:gd name="T18" fmla="*/ 35 w 44"/>
              <a:gd name="T19" fmla="*/ 9 h 50"/>
              <a:gd name="T20" fmla="*/ 24 w 44"/>
              <a:gd name="T21" fmla="*/ 0 h 50"/>
              <a:gd name="T22" fmla="*/ 34 w 44"/>
              <a:gd name="T23" fmla="*/ 23 h 50"/>
              <a:gd name="T24" fmla="*/ 10 w 44"/>
              <a:gd name="T25" fmla="*/ 23 h 50"/>
              <a:gd name="T26" fmla="*/ 13 w 44"/>
              <a:gd name="T27" fmla="*/ 11 h 50"/>
              <a:gd name="T28" fmla="*/ 21 w 44"/>
              <a:gd name="T29" fmla="*/ 4 h 50"/>
              <a:gd name="T30" fmla="*/ 23 w 44"/>
              <a:gd name="T31" fmla="*/ 4 h 50"/>
              <a:gd name="T32" fmla="*/ 31 w 44"/>
              <a:gd name="T33" fmla="*/ 11 h 50"/>
              <a:gd name="T34" fmla="*/ 34 w 44"/>
              <a:gd name="T35" fmla="*/ 2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4" h="50">
                <a:moveTo>
                  <a:pt x="24" y="0"/>
                </a:moveTo>
                <a:cubicBezTo>
                  <a:pt x="20" y="0"/>
                  <a:pt x="20" y="0"/>
                  <a:pt x="20" y="0"/>
                </a:cubicBezTo>
                <a:cubicBezTo>
                  <a:pt x="12" y="0"/>
                  <a:pt x="10" y="7"/>
                  <a:pt x="9" y="9"/>
                </a:cubicBezTo>
                <a:cubicBezTo>
                  <a:pt x="0" y="50"/>
                  <a:pt x="0" y="50"/>
                  <a:pt x="0" y="50"/>
                </a:cubicBezTo>
                <a:cubicBezTo>
                  <a:pt x="4" y="50"/>
                  <a:pt x="4" y="50"/>
                  <a:pt x="4" y="50"/>
                </a:cubicBezTo>
                <a:cubicBezTo>
                  <a:pt x="10" y="27"/>
                  <a:pt x="10" y="27"/>
                  <a:pt x="10" y="27"/>
                </a:cubicBezTo>
                <a:cubicBezTo>
                  <a:pt x="34" y="27"/>
                  <a:pt x="34" y="27"/>
                  <a:pt x="34" y="27"/>
                </a:cubicBezTo>
                <a:cubicBezTo>
                  <a:pt x="40" y="50"/>
                  <a:pt x="40" y="50"/>
                  <a:pt x="40" y="50"/>
                </a:cubicBezTo>
                <a:cubicBezTo>
                  <a:pt x="44" y="50"/>
                  <a:pt x="44" y="50"/>
                  <a:pt x="44" y="50"/>
                </a:cubicBezTo>
                <a:cubicBezTo>
                  <a:pt x="35" y="9"/>
                  <a:pt x="35" y="9"/>
                  <a:pt x="35" y="9"/>
                </a:cubicBezTo>
                <a:cubicBezTo>
                  <a:pt x="34" y="7"/>
                  <a:pt x="32" y="0"/>
                  <a:pt x="24" y="0"/>
                </a:cubicBezTo>
                <a:moveTo>
                  <a:pt x="34" y="23"/>
                </a:moveTo>
                <a:cubicBezTo>
                  <a:pt x="10" y="23"/>
                  <a:pt x="10" y="23"/>
                  <a:pt x="10" y="23"/>
                </a:cubicBezTo>
                <a:cubicBezTo>
                  <a:pt x="13" y="11"/>
                  <a:pt x="13" y="11"/>
                  <a:pt x="13" y="11"/>
                </a:cubicBezTo>
                <a:cubicBezTo>
                  <a:pt x="15" y="6"/>
                  <a:pt x="17" y="4"/>
                  <a:pt x="21" y="4"/>
                </a:cubicBezTo>
                <a:cubicBezTo>
                  <a:pt x="23" y="4"/>
                  <a:pt x="23" y="4"/>
                  <a:pt x="23" y="4"/>
                </a:cubicBezTo>
                <a:cubicBezTo>
                  <a:pt x="27" y="4"/>
                  <a:pt x="29" y="6"/>
                  <a:pt x="31" y="11"/>
                </a:cubicBezTo>
                <a:lnTo>
                  <a:pt x="34" y="23"/>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9" name="Freeform 39"/>
          <p:cNvSpPr>
            <a:spLocks noEditPoints="1"/>
          </p:cNvSpPr>
          <p:nvPr/>
        </p:nvSpPr>
        <p:spPr bwMode="auto">
          <a:xfrm>
            <a:off x="11334974" y="2496534"/>
            <a:ext cx="314243" cy="314243"/>
          </a:xfrm>
          <a:custGeom>
            <a:avLst/>
            <a:gdLst>
              <a:gd name="T0" fmla="*/ 24 w 160"/>
              <a:gd name="T1" fmla="*/ 77 h 160"/>
              <a:gd name="T2" fmla="*/ 138 w 160"/>
              <a:gd name="T3" fmla="*/ 75 h 160"/>
              <a:gd name="T4" fmla="*/ 24 w 160"/>
              <a:gd name="T5" fmla="*/ 73 h 160"/>
              <a:gd name="T6" fmla="*/ 92 w 160"/>
              <a:gd name="T7" fmla="*/ 145 h 160"/>
              <a:gd name="T8" fmla="*/ 8 w 160"/>
              <a:gd name="T9" fmla="*/ 136 h 160"/>
              <a:gd name="T10" fmla="*/ 16 w 160"/>
              <a:gd name="T11" fmla="*/ 17 h 160"/>
              <a:gd name="T12" fmla="*/ 40 w 160"/>
              <a:gd name="T13" fmla="*/ 24 h 160"/>
              <a:gd name="T14" fmla="*/ 40 w 160"/>
              <a:gd name="T15" fmla="*/ 0 h 160"/>
              <a:gd name="T16" fmla="*/ 16 w 160"/>
              <a:gd name="T17" fmla="*/ 9 h 160"/>
              <a:gd name="T18" fmla="*/ 0 w 160"/>
              <a:gd name="T19" fmla="*/ 136 h 160"/>
              <a:gd name="T20" fmla="*/ 92 w 160"/>
              <a:gd name="T21" fmla="*/ 153 h 160"/>
              <a:gd name="T22" fmla="*/ 92 w 160"/>
              <a:gd name="T23" fmla="*/ 145 h 160"/>
              <a:gd name="T24" fmla="*/ 48 w 160"/>
              <a:gd name="T25" fmla="*/ 13 h 160"/>
              <a:gd name="T26" fmla="*/ 32 w 160"/>
              <a:gd name="T27" fmla="*/ 13 h 160"/>
              <a:gd name="T28" fmla="*/ 83 w 160"/>
              <a:gd name="T29" fmla="*/ 66 h 160"/>
              <a:gd name="T30" fmla="*/ 109 w 160"/>
              <a:gd name="T31" fmla="*/ 66 h 160"/>
              <a:gd name="T32" fmla="*/ 112 w 160"/>
              <a:gd name="T33" fmla="*/ 67 h 160"/>
              <a:gd name="T34" fmla="*/ 98 w 160"/>
              <a:gd name="T35" fmla="*/ 41 h 160"/>
              <a:gd name="T36" fmla="*/ 81 w 160"/>
              <a:gd name="T37" fmla="*/ 67 h 160"/>
              <a:gd name="T38" fmla="*/ 145 w 160"/>
              <a:gd name="T39" fmla="*/ 9 h 160"/>
              <a:gd name="T40" fmla="*/ 64 w 160"/>
              <a:gd name="T41" fmla="*/ 13 h 160"/>
              <a:gd name="T42" fmla="*/ 145 w 160"/>
              <a:gd name="T43" fmla="*/ 17 h 160"/>
              <a:gd name="T44" fmla="*/ 152 w 160"/>
              <a:gd name="T45" fmla="*/ 136 h 160"/>
              <a:gd name="T46" fmla="*/ 132 w 160"/>
              <a:gd name="T47" fmla="*/ 145 h 160"/>
              <a:gd name="T48" fmla="*/ 108 w 160"/>
              <a:gd name="T49" fmla="*/ 149 h 160"/>
              <a:gd name="T50" fmla="*/ 130 w 160"/>
              <a:gd name="T51" fmla="*/ 153 h 160"/>
              <a:gd name="T52" fmla="*/ 160 w 160"/>
              <a:gd name="T53" fmla="*/ 136 h 160"/>
              <a:gd name="T54" fmla="*/ 145 w 160"/>
              <a:gd name="T55" fmla="*/ 9 h 160"/>
              <a:gd name="T56" fmla="*/ 112 w 160"/>
              <a:gd name="T57" fmla="*/ 149 h 160"/>
              <a:gd name="T58" fmla="*/ 128 w 160"/>
              <a:gd name="T59" fmla="*/ 149 h 160"/>
              <a:gd name="T60" fmla="*/ 74 w 160"/>
              <a:gd name="T61" fmla="*/ 85 h 160"/>
              <a:gd name="T62" fmla="*/ 34 w 160"/>
              <a:gd name="T63" fmla="*/ 111 h 160"/>
              <a:gd name="T64" fmla="*/ 22 w 160"/>
              <a:gd name="T65" fmla="*/ 122 h 160"/>
              <a:gd name="T66" fmla="*/ 24 w 160"/>
              <a:gd name="T67" fmla="*/ 124 h 160"/>
              <a:gd name="T68" fmla="*/ 51 w 160"/>
              <a:gd name="T69" fmla="*/ 108 h 160"/>
              <a:gd name="T70" fmla="*/ 76 w 160"/>
              <a:gd name="T71" fmla="*/ 84 h 160"/>
              <a:gd name="T72" fmla="*/ 135 w 160"/>
              <a:gd name="T73" fmla="*/ 99 h 160"/>
              <a:gd name="T74" fmla="*/ 117 w 160"/>
              <a:gd name="T75" fmla="*/ 84 h 160"/>
              <a:gd name="T76" fmla="*/ 113 w 160"/>
              <a:gd name="T77" fmla="*/ 85 h 160"/>
              <a:gd name="T78" fmla="*/ 130 w 160"/>
              <a:gd name="T79" fmla="*/ 104 h 160"/>
              <a:gd name="T80" fmla="*/ 137 w 160"/>
              <a:gd name="T81" fmla="*/ 10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 h="160">
                <a:moveTo>
                  <a:pt x="22" y="75"/>
                </a:moveTo>
                <a:cubicBezTo>
                  <a:pt x="22" y="76"/>
                  <a:pt x="22" y="77"/>
                  <a:pt x="24" y="77"/>
                </a:cubicBezTo>
                <a:cubicBezTo>
                  <a:pt x="136" y="77"/>
                  <a:pt x="136" y="77"/>
                  <a:pt x="136" y="77"/>
                </a:cubicBezTo>
                <a:cubicBezTo>
                  <a:pt x="137" y="77"/>
                  <a:pt x="138" y="76"/>
                  <a:pt x="138" y="75"/>
                </a:cubicBezTo>
                <a:cubicBezTo>
                  <a:pt x="138" y="74"/>
                  <a:pt x="137" y="73"/>
                  <a:pt x="136" y="73"/>
                </a:cubicBezTo>
                <a:cubicBezTo>
                  <a:pt x="24" y="73"/>
                  <a:pt x="24" y="73"/>
                  <a:pt x="24" y="73"/>
                </a:cubicBezTo>
                <a:cubicBezTo>
                  <a:pt x="22" y="73"/>
                  <a:pt x="22" y="74"/>
                  <a:pt x="22" y="75"/>
                </a:cubicBezTo>
                <a:moveTo>
                  <a:pt x="92" y="145"/>
                </a:moveTo>
                <a:cubicBezTo>
                  <a:pt x="16" y="145"/>
                  <a:pt x="16" y="145"/>
                  <a:pt x="16" y="145"/>
                </a:cubicBezTo>
                <a:cubicBezTo>
                  <a:pt x="12" y="145"/>
                  <a:pt x="8" y="141"/>
                  <a:pt x="8" y="136"/>
                </a:cubicBezTo>
                <a:cubicBezTo>
                  <a:pt x="8" y="26"/>
                  <a:pt x="8" y="26"/>
                  <a:pt x="8" y="26"/>
                </a:cubicBezTo>
                <a:cubicBezTo>
                  <a:pt x="8" y="20"/>
                  <a:pt x="13" y="17"/>
                  <a:pt x="16" y="17"/>
                </a:cubicBezTo>
                <a:cubicBezTo>
                  <a:pt x="29" y="17"/>
                  <a:pt x="29" y="17"/>
                  <a:pt x="29" y="17"/>
                </a:cubicBezTo>
                <a:cubicBezTo>
                  <a:pt x="31" y="21"/>
                  <a:pt x="35" y="24"/>
                  <a:pt x="40" y="24"/>
                </a:cubicBezTo>
                <a:cubicBezTo>
                  <a:pt x="46" y="24"/>
                  <a:pt x="52" y="20"/>
                  <a:pt x="52" y="13"/>
                </a:cubicBezTo>
                <a:cubicBezTo>
                  <a:pt x="52" y="6"/>
                  <a:pt x="46" y="0"/>
                  <a:pt x="40" y="0"/>
                </a:cubicBezTo>
                <a:cubicBezTo>
                  <a:pt x="34" y="0"/>
                  <a:pt x="29" y="5"/>
                  <a:pt x="28" y="9"/>
                </a:cubicBezTo>
                <a:cubicBezTo>
                  <a:pt x="16" y="9"/>
                  <a:pt x="16" y="9"/>
                  <a:pt x="16" y="9"/>
                </a:cubicBezTo>
                <a:cubicBezTo>
                  <a:pt x="6" y="9"/>
                  <a:pt x="0" y="17"/>
                  <a:pt x="0" y="26"/>
                </a:cubicBezTo>
                <a:cubicBezTo>
                  <a:pt x="0" y="136"/>
                  <a:pt x="0" y="136"/>
                  <a:pt x="0" y="136"/>
                </a:cubicBezTo>
                <a:cubicBezTo>
                  <a:pt x="0" y="145"/>
                  <a:pt x="7" y="153"/>
                  <a:pt x="16" y="153"/>
                </a:cubicBezTo>
                <a:cubicBezTo>
                  <a:pt x="92" y="153"/>
                  <a:pt x="92" y="153"/>
                  <a:pt x="92" y="153"/>
                </a:cubicBezTo>
                <a:cubicBezTo>
                  <a:pt x="94" y="153"/>
                  <a:pt x="96" y="152"/>
                  <a:pt x="96" y="149"/>
                </a:cubicBezTo>
                <a:cubicBezTo>
                  <a:pt x="96" y="147"/>
                  <a:pt x="94" y="145"/>
                  <a:pt x="92" y="145"/>
                </a:cubicBezTo>
                <a:moveTo>
                  <a:pt x="40" y="5"/>
                </a:moveTo>
                <a:cubicBezTo>
                  <a:pt x="44" y="5"/>
                  <a:pt x="48" y="9"/>
                  <a:pt x="48" y="13"/>
                </a:cubicBezTo>
                <a:cubicBezTo>
                  <a:pt x="48" y="18"/>
                  <a:pt x="44" y="21"/>
                  <a:pt x="40" y="21"/>
                </a:cubicBezTo>
                <a:cubicBezTo>
                  <a:pt x="35" y="21"/>
                  <a:pt x="32" y="18"/>
                  <a:pt x="32" y="13"/>
                </a:cubicBezTo>
                <a:cubicBezTo>
                  <a:pt x="32" y="9"/>
                  <a:pt x="35" y="5"/>
                  <a:pt x="40" y="5"/>
                </a:cubicBezTo>
                <a:moveTo>
                  <a:pt x="83" y="66"/>
                </a:moveTo>
                <a:cubicBezTo>
                  <a:pt x="87" y="52"/>
                  <a:pt x="91" y="45"/>
                  <a:pt x="98" y="45"/>
                </a:cubicBezTo>
                <a:cubicBezTo>
                  <a:pt x="103" y="45"/>
                  <a:pt x="106" y="51"/>
                  <a:pt x="109" y="66"/>
                </a:cubicBezTo>
                <a:cubicBezTo>
                  <a:pt x="109" y="66"/>
                  <a:pt x="110" y="67"/>
                  <a:pt x="111" y="67"/>
                </a:cubicBezTo>
                <a:cubicBezTo>
                  <a:pt x="112" y="67"/>
                  <a:pt x="112" y="67"/>
                  <a:pt x="112" y="67"/>
                </a:cubicBezTo>
                <a:cubicBezTo>
                  <a:pt x="113" y="67"/>
                  <a:pt x="114" y="66"/>
                  <a:pt x="113" y="65"/>
                </a:cubicBezTo>
                <a:cubicBezTo>
                  <a:pt x="111" y="52"/>
                  <a:pt x="108" y="41"/>
                  <a:pt x="98" y="41"/>
                </a:cubicBezTo>
                <a:cubicBezTo>
                  <a:pt x="86" y="41"/>
                  <a:pt x="82" y="54"/>
                  <a:pt x="79" y="65"/>
                </a:cubicBezTo>
                <a:cubicBezTo>
                  <a:pt x="79" y="66"/>
                  <a:pt x="80" y="67"/>
                  <a:pt x="81" y="67"/>
                </a:cubicBezTo>
                <a:cubicBezTo>
                  <a:pt x="82" y="67"/>
                  <a:pt x="83" y="67"/>
                  <a:pt x="83" y="66"/>
                </a:cubicBezTo>
                <a:moveTo>
                  <a:pt x="145" y="9"/>
                </a:moveTo>
                <a:cubicBezTo>
                  <a:pt x="68" y="9"/>
                  <a:pt x="68" y="9"/>
                  <a:pt x="68" y="9"/>
                </a:cubicBezTo>
                <a:cubicBezTo>
                  <a:pt x="65" y="9"/>
                  <a:pt x="64" y="11"/>
                  <a:pt x="64" y="13"/>
                </a:cubicBezTo>
                <a:cubicBezTo>
                  <a:pt x="64" y="16"/>
                  <a:pt x="65" y="17"/>
                  <a:pt x="68" y="17"/>
                </a:cubicBezTo>
                <a:cubicBezTo>
                  <a:pt x="145" y="17"/>
                  <a:pt x="145" y="17"/>
                  <a:pt x="145" y="17"/>
                </a:cubicBezTo>
                <a:cubicBezTo>
                  <a:pt x="150" y="17"/>
                  <a:pt x="152" y="21"/>
                  <a:pt x="152" y="26"/>
                </a:cubicBezTo>
                <a:cubicBezTo>
                  <a:pt x="152" y="136"/>
                  <a:pt x="152" y="136"/>
                  <a:pt x="152" y="136"/>
                </a:cubicBezTo>
                <a:cubicBezTo>
                  <a:pt x="152" y="140"/>
                  <a:pt x="149" y="145"/>
                  <a:pt x="145" y="145"/>
                </a:cubicBezTo>
                <a:cubicBezTo>
                  <a:pt x="132" y="145"/>
                  <a:pt x="132" y="145"/>
                  <a:pt x="132" y="145"/>
                </a:cubicBezTo>
                <a:cubicBezTo>
                  <a:pt x="130" y="141"/>
                  <a:pt x="126" y="136"/>
                  <a:pt x="120" y="136"/>
                </a:cubicBezTo>
                <a:cubicBezTo>
                  <a:pt x="113" y="136"/>
                  <a:pt x="108" y="142"/>
                  <a:pt x="108" y="149"/>
                </a:cubicBezTo>
                <a:cubicBezTo>
                  <a:pt x="108" y="155"/>
                  <a:pt x="113" y="160"/>
                  <a:pt x="120" y="160"/>
                </a:cubicBezTo>
                <a:cubicBezTo>
                  <a:pt x="124" y="160"/>
                  <a:pt x="128" y="157"/>
                  <a:pt x="130" y="153"/>
                </a:cubicBezTo>
                <a:cubicBezTo>
                  <a:pt x="145" y="153"/>
                  <a:pt x="145" y="153"/>
                  <a:pt x="145" y="153"/>
                </a:cubicBezTo>
                <a:cubicBezTo>
                  <a:pt x="155" y="153"/>
                  <a:pt x="160" y="145"/>
                  <a:pt x="160" y="136"/>
                </a:cubicBezTo>
                <a:cubicBezTo>
                  <a:pt x="160" y="26"/>
                  <a:pt x="160" y="26"/>
                  <a:pt x="160" y="26"/>
                </a:cubicBezTo>
                <a:cubicBezTo>
                  <a:pt x="160" y="16"/>
                  <a:pt x="154" y="9"/>
                  <a:pt x="145" y="9"/>
                </a:cubicBezTo>
                <a:moveTo>
                  <a:pt x="120" y="157"/>
                </a:moveTo>
                <a:cubicBezTo>
                  <a:pt x="115" y="157"/>
                  <a:pt x="112" y="154"/>
                  <a:pt x="112" y="149"/>
                </a:cubicBezTo>
                <a:cubicBezTo>
                  <a:pt x="112" y="145"/>
                  <a:pt x="115" y="141"/>
                  <a:pt x="120" y="141"/>
                </a:cubicBezTo>
                <a:cubicBezTo>
                  <a:pt x="124" y="141"/>
                  <a:pt x="128" y="145"/>
                  <a:pt x="128" y="149"/>
                </a:cubicBezTo>
                <a:cubicBezTo>
                  <a:pt x="128" y="154"/>
                  <a:pt x="124" y="157"/>
                  <a:pt x="120" y="157"/>
                </a:cubicBezTo>
                <a:moveTo>
                  <a:pt x="74" y="85"/>
                </a:moveTo>
                <a:cubicBezTo>
                  <a:pt x="70" y="99"/>
                  <a:pt x="62" y="106"/>
                  <a:pt x="52" y="104"/>
                </a:cubicBezTo>
                <a:cubicBezTo>
                  <a:pt x="40" y="101"/>
                  <a:pt x="36" y="106"/>
                  <a:pt x="34" y="111"/>
                </a:cubicBezTo>
                <a:cubicBezTo>
                  <a:pt x="32" y="114"/>
                  <a:pt x="29" y="118"/>
                  <a:pt x="23" y="120"/>
                </a:cubicBezTo>
                <a:cubicBezTo>
                  <a:pt x="22" y="120"/>
                  <a:pt x="22" y="121"/>
                  <a:pt x="22" y="122"/>
                </a:cubicBezTo>
                <a:cubicBezTo>
                  <a:pt x="22" y="123"/>
                  <a:pt x="23" y="124"/>
                  <a:pt x="24" y="124"/>
                </a:cubicBezTo>
                <a:cubicBezTo>
                  <a:pt x="24" y="124"/>
                  <a:pt x="24" y="124"/>
                  <a:pt x="24" y="124"/>
                </a:cubicBezTo>
                <a:cubicBezTo>
                  <a:pt x="32" y="122"/>
                  <a:pt x="34" y="117"/>
                  <a:pt x="37" y="113"/>
                </a:cubicBezTo>
                <a:cubicBezTo>
                  <a:pt x="40" y="109"/>
                  <a:pt x="41" y="106"/>
                  <a:pt x="51" y="108"/>
                </a:cubicBezTo>
                <a:cubicBezTo>
                  <a:pt x="63" y="111"/>
                  <a:pt x="74" y="102"/>
                  <a:pt x="77" y="86"/>
                </a:cubicBezTo>
                <a:cubicBezTo>
                  <a:pt x="78" y="85"/>
                  <a:pt x="77" y="84"/>
                  <a:pt x="76" y="84"/>
                </a:cubicBezTo>
                <a:cubicBezTo>
                  <a:pt x="75" y="83"/>
                  <a:pt x="74" y="84"/>
                  <a:pt x="74" y="85"/>
                </a:cubicBezTo>
                <a:moveTo>
                  <a:pt x="135" y="99"/>
                </a:moveTo>
                <a:cubicBezTo>
                  <a:pt x="132" y="100"/>
                  <a:pt x="129" y="101"/>
                  <a:pt x="126" y="99"/>
                </a:cubicBezTo>
                <a:cubicBezTo>
                  <a:pt x="122" y="97"/>
                  <a:pt x="119" y="92"/>
                  <a:pt x="117" y="84"/>
                </a:cubicBezTo>
                <a:cubicBezTo>
                  <a:pt x="117" y="83"/>
                  <a:pt x="116" y="83"/>
                  <a:pt x="115" y="83"/>
                </a:cubicBezTo>
                <a:cubicBezTo>
                  <a:pt x="114" y="83"/>
                  <a:pt x="113" y="84"/>
                  <a:pt x="113" y="85"/>
                </a:cubicBezTo>
                <a:cubicBezTo>
                  <a:pt x="116" y="94"/>
                  <a:pt x="119" y="100"/>
                  <a:pt x="124" y="102"/>
                </a:cubicBezTo>
                <a:cubicBezTo>
                  <a:pt x="126" y="103"/>
                  <a:pt x="128" y="104"/>
                  <a:pt x="130" y="104"/>
                </a:cubicBezTo>
                <a:cubicBezTo>
                  <a:pt x="132" y="104"/>
                  <a:pt x="134" y="103"/>
                  <a:pt x="136" y="102"/>
                </a:cubicBezTo>
                <a:cubicBezTo>
                  <a:pt x="137" y="102"/>
                  <a:pt x="138" y="101"/>
                  <a:pt x="137" y="100"/>
                </a:cubicBezTo>
                <a:cubicBezTo>
                  <a:pt x="137" y="100"/>
                  <a:pt x="136" y="99"/>
                  <a:pt x="135" y="99"/>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0" name="Freeform 40"/>
          <p:cNvSpPr>
            <a:spLocks noEditPoints="1"/>
          </p:cNvSpPr>
          <p:nvPr/>
        </p:nvSpPr>
        <p:spPr bwMode="auto">
          <a:xfrm>
            <a:off x="1998142" y="3383716"/>
            <a:ext cx="344398" cy="299960"/>
          </a:xfrm>
          <a:custGeom>
            <a:avLst/>
            <a:gdLst>
              <a:gd name="T0" fmla="*/ 75 w 176"/>
              <a:gd name="T1" fmla="*/ 129 h 153"/>
              <a:gd name="T2" fmla="*/ 74 w 176"/>
              <a:gd name="T3" fmla="*/ 133 h 153"/>
              <a:gd name="T4" fmla="*/ 103 w 176"/>
              <a:gd name="T5" fmla="*/ 130 h 153"/>
              <a:gd name="T6" fmla="*/ 69 w 176"/>
              <a:gd name="T7" fmla="*/ 57 h 153"/>
              <a:gd name="T8" fmla="*/ 103 w 176"/>
              <a:gd name="T9" fmla="*/ 59 h 153"/>
              <a:gd name="T10" fmla="*/ 122 w 176"/>
              <a:gd name="T11" fmla="*/ 32 h 153"/>
              <a:gd name="T12" fmla="*/ 107 w 176"/>
              <a:gd name="T13" fmla="*/ 2 h 153"/>
              <a:gd name="T14" fmla="*/ 72 w 176"/>
              <a:gd name="T15" fmla="*/ 0 h 153"/>
              <a:gd name="T16" fmla="*/ 54 w 176"/>
              <a:gd name="T17" fmla="*/ 27 h 153"/>
              <a:gd name="T18" fmla="*/ 69 w 176"/>
              <a:gd name="T19" fmla="*/ 57 h 153"/>
              <a:gd name="T20" fmla="*/ 101 w 176"/>
              <a:gd name="T21" fmla="*/ 8 h 153"/>
              <a:gd name="T22" fmla="*/ 101 w 176"/>
              <a:gd name="T23" fmla="*/ 51 h 153"/>
              <a:gd name="T24" fmla="*/ 62 w 176"/>
              <a:gd name="T25" fmla="*/ 30 h 153"/>
              <a:gd name="T26" fmla="*/ 151 w 176"/>
              <a:gd name="T27" fmla="*/ 75 h 153"/>
              <a:gd name="T28" fmla="*/ 154 w 176"/>
              <a:gd name="T29" fmla="*/ 77 h 153"/>
              <a:gd name="T30" fmla="*/ 135 w 176"/>
              <a:gd name="T31" fmla="*/ 42 h 153"/>
              <a:gd name="T32" fmla="*/ 133 w 176"/>
              <a:gd name="T33" fmla="*/ 45 h 153"/>
              <a:gd name="T34" fmla="*/ 120 w 176"/>
              <a:gd name="T35" fmla="*/ 54 h 153"/>
              <a:gd name="T36" fmla="*/ 120 w 176"/>
              <a:gd name="T37" fmla="*/ 57 h 153"/>
              <a:gd name="T38" fmla="*/ 135 w 176"/>
              <a:gd name="T39" fmla="*/ 81 h 153"/>
              <a:gd name="T40" fmla="*/ 137 w 176"/>
              <a:gd name="T41" fmla="*/ 78 h 153"/>
              <a:gd name="T42" fmla="*/ 120 w 176"/>
              <a:gd name="T43" fmla="*/ 54 h 153"/>
              <a:gd name="T44" fmla="*/ 40 w 176"/>
              <a:gd name="T45" fmla="*/ 80 h 153"/>
              <a:gd name="T46" fmla="*/ 55 w 176"/>
              <a:gd name="T47" fmla="*/ 57 h 153"/>
              <a:gd name="T48" fmla="*/ 52 w 176"/>
              <a:gd name="T49" fmla="*/ 54 h 153"/>
              <a:gd name="T50" fmla="*/ 39 w 176"/>
              <a:gd name="T51" fmla="*/ 80 h 153"/>
              <a:gd name="T52" fmla="*/ 70 w 176"/>
              <a:gd name="T53" fmla="*/ 145 h 153"/>
              <a:gd name="T54" fmla="*/ 68 w 176"/>
              <a:gd name="T55" fmla="*/ 149 h 153"/>
              <a:gd name="T56" fmla="*/ 108 w 176"/>
              <a:gd name="T57" fmla="*/ 146 h 153"/>
              <a:gd name="T58" fmla="*/ 20 w 176"/>
              <a:gd name="T59" fmla="*/ 75 h 153"/>
              <a:gd name="T60" fmla="*/ 22 w 176"/>
              <a:gd name="T61" fmla="*/ 74 h 153"/>
              <a:gd name="T62" fmla="*/ 42 w 176"/>
              <a:gd name="T63" fmla="*/ 41 h 153"/>
              <a:gd name="T64" fmla="*/ 18 w 176"/>
              <a:gd name="T65" fmla="*/ 73 h 153"/>
              <a:gd name="T66" fmla="*/ 20 w 176"/>
              <a:gd name="T67" fmla="*/ 75 h 153"/>
              <a:gd name="T68" fmla="*/ 159 w 176"/>
              <a:gd name="T69" fmla="*/ 88 h 153"/>
              <a:gd name="T70" fmla="*/ 123 w 176"/>
              <a:gd name="T71" fmla="*/ 86 h 153"/>
              <a:gd name="T72" fmla="*/ 104 w 176"/>
              <a:gd name="T73" fmla="*/ 115 h 153"/>
              <a:gd name="T74" fmla="*/ 120 w 176"/>
              <a:gd name="T75" fmla="*/ 145 h 153"/>
              <a:gd name="T76" fmla="*/ 156 w 176"/>
              <a:gd name="T77" fmla="*/ 147 h 153"/>
              <a:gd name="T78" fmla="*/ 175 w 176"/>
              <a:gd name="T79" fmla="*/ 119 h 153"/>
              <a:gd name="T80" fmla="*/ 153 w 176"/>
              <a:gd name="T81" fmla="*/ 140 h 153"/>
              <a:gd name="T82" fmla="*/ 112 w 176"/>
              <a:gd name="T83" fmla="*/ 117 h 153"/>
              <a:gd name="T84" fmla="*/ 153 w 176"/>
              <a:gd name="T85" fmla="*/ 94 h 153"/>
              <a:gd name="T86" fmla="*/ 153 w 176"/>
              <a:gd name="T87" fmla="*/ 140 h 153"/>
              <a:gd name="T88" fmla="*/ 55 w 176"/>
              <a:gd name="T89" fmla="*/ 88 h 153"/>
              <a:gd name="T90" fmla="*/ 20 w 176"/>
              <a:gd name="T91" fmla="*/ 86 h 153"/>
              <a:gd name="T92" fmla="*/ 0 w 176"/>
              <a:gd name="T93" fmla="*/ 115 h 153"/>
              <a:gd name="T94" fmla="*/ 16 w 176"/>
              <a:gd name="T95" fmla="*/ 145 h 153"/>
              <a:gd name="T96" fmla="*/ 52 w 176"/>
              <a:gd name="T97" fmla="*/ 147 h 153"/>
              <a:gd name="T98" fmla="*/ 72 w 176"/>
              <a:gd name="T99" fmla="*/ 119 h 153"/>
              <a:gd name="T100" fmla="*/ 50 w 176"/>
              <a:gd name="T101" fmla="*/ 140 h 153"/>
              <a:gd name="T102" fmla="*/ 9 w 176"/>
              <a:gd name="T103" fmla="*/ 117 h 153"/>
              <a:gd name="T104" fmla="*/ 50 w 176"/>
              <a:gd name="T105" fmla="*/ 94 h 153"/>
              <a:gd name="T106" fmla="*/ 50 w 176"/>
              <a:gd name="T107" fmla="*/ 14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53">
                <a:moveTo>
                  <a:pt x="101" y="129"/>
                </a:moveTo>
                <a:cubicBezTo>
                  <a:pt x="92" y="131"/>
                  <a:pt x="83" y="132"/>
                  <a:pt x="75" y="129"/>
                </a:cubicBezTo>
                <a:cubicBezTo>
                  <a:pt x="74" y="129"/>
                  <a:pt x="72" y="130"/>
                  <a:pt x="72" y="131"/>
                </a:cubicBezTo>
                <a:cubicBezTo>
                  <a:pt x="72" y="132"/>
                  <a:pt x="73" y="133"/>
                  <a:pt x="74" y="133"/>
                </a:cubicBezTo>
                <a:cubicBezTo>
                  <a:pt x="83" y="136"/>
                  <a:pt x="93" y="136"/>
                  <a:pt x="102" y="133"/>
                </a:cubicBezTo>
                <a:cubicBezTo>
                  <a:pt x="103" y="132"/>
                  <a:pt x="104" y="131"/>
                  <a:pt x="103" y="130"/>
                </a:cubicBezTo>
                <a:cubicBezTo>
                  <a:pt x="103" y="129"/>
                  <a:pt x="102" y="128"/>
                  <a:pt x="101" y="129"/>
                </a:cubicBezTo>
                <a:close/>
                <a:moveTo>
                  <a:pt x="69" y="57"/>
                </a:moveTo>
                <a:cubicBezTo>
                  <a:pt x="70" y="58"/>
                  <a:pt x="71" y="59"/>
                  <a:pt x="72" y="59"/>
                </a:cubicBezTo>
                <a:cubicBezTo>
                  <a:pt x="103" y="59"/>
                  <a:pt x="103" y="59"/>
                  <a:pt x="103" y="59"/>
                </a:cubicBezTo>
                <a:cubicBezTo>
                  <a:pt x="105" y="59"/>
                  <a:pt x="106" y="58"/>
                  <a:pt x="107" y="57"/>
                </a:cubicBezTo>
                <a:cubicBezTo>
                  <a:pt x="122" y="32"/>
                  <a:pt x="122" y="32"/>
                  <a:pt x="122" y="32"/>
                </a:cubicBezTo>
                <a:cubicBezTo>
                  <a:pt x="123" y="30"/>
                  <a:pt x="123" y="29"/>
                  <a:pt x="122" y="27"/>
                </a:cubicBezTo>
                <a:cubicBezTo>
                  <a:pt x="107" y="2"/>
                  <a:pt x="107" y="2"/>
                  <a:pt x="107" y="2"/>
                </a:cubicBezTo>
                <a:cubicBezTo>
                  <a:pt x="106" y="1"/>
                  <a:pt x="105" y="0"/>
                  <a:pt x="103" y="0"/>
                </a:cubicBezTo>
                <a:cubicBezTo>
                  <a:pt x="72" y="0"/>
                  <a:pt x="72" y="0"/>
                  <a:pt x="72" y="0"/>
                </a:cubicBezTo>
                <a:cubicBezTo>
                  <a:pt x="71" y="0"/>
                  <a:pt x="70" y="1"/>
                  <a:pt x="69" y="2"/>
                </a:cubicBezTo>
                <a:cubicBezTo>
                  <a:pt x="54" y="27"/>
                  <a:pt x="54" y="27"/>
                  <a:pt x="54" y="27"/>
                </a:cubicBezTo>
                <a:cubicBezTo>
                  <a:pt x="53" y="29"/>
                  <a:pt x="53" y="30"/>
                  <a:pt x="54" y="31"/>
                </a:cubicBezTo>
                <a:lnTo>
                  <a:pt x="69" y="57"/>
                </a:lnTo>
                <a:close/>
                <a:moveTo>
                  <a:pt x="75" y="8"/>
                </a:moveTo>
                <a:cubicBezTo>
                  <a:pt x="101" y="8"/>
                  <a:pt x="101" y="8"/>
                  <a:pt x="101" y="8"/>
                </a:cubicBezTo>
                <a:cubicBezTo>
                  <a:pt x="114" y="30"/>
                  <a:pt x="114" y="30"/>
                  <a:pt x="114" y="30"/>
                </a:cubicBezTo>
                <a:cubicBezTo>
                  <a:pt x="101" y="51"/>
                  <a:pt x="101" y="51"/>
                  <a:pt x="101" y="51"/>
                </a:cubicBezTo>
                <a:cubicBezTo>
                  <a:pt x="75" y="51"/>
                  <a:pt x="75" y="51"/>
                  <a:pt x="75" y="51"/>
                </a:cubicBezTo>
                <a:cubicBezTo>
                  <a:pt x="62" y="30"/>
                  <a:pt x="62" y="30"/>
                  <a:pt x="62" y="30"/>
                </a:cubicBezTo>
                <a:lnTo>
                  <a:pt x="75" y="8"/>
                </a:lnTo>
                <a:close/>
                <a:moveTo>
                  <a:pt x="151" y="75"/>
                </a:moveTo>
                <a:cubicBezTo>
                  <a:pt x="151" y="76"/>
                  <a:pt x="152" y="77"/>
                  <a:pt x="153" y="77"/>
                </a:cubicBezTo>
                <a:cubicBezTo>
                  <a:pt x="154" y="77"/>
                  <a:pt x="154" y="77"/>
                  <a:pt x="154" y="77"/>
                </a:cubicBezTo>
                <a:cubicBezTo>
                  <a:pt x="155" y="76"/>
                  <a:pt x="155" y="75"/>
                  <a:pt x="155" y="74"/>
                </a:cubicBezTo>
                <a:cubicBezTo>
                  <a:pt x="152" y="62"/>
                  <a:pt x="145" y="50"/>
                  <a:pt x="135" y="42"/>
                </a:cubicBezTo>
                <a:cubicBezTo>
                  <a:pt x="135" y="41"/>
                  <a:pt x="133" y="41"/>
                  <a:pt x="133" y="42"/>
                </a:cubicBezTo>
                <a:cubicBezTo>
                  <a:pt x="132" y="43"/>
                  <a:pt x="132" y="44"/>
                  <a:pt x="133" y="45"/>
                </a:cubicBezTo>
                <a:cubicBezTo>
                  <a:pt x="142" y="53"/>
                  <a:pt x="148" y="63"/>
                  <a:pt x="151" y="75"/>
                </a:cubicBezTo>
                <a:moveTo>
                  <a:pt x="120" y="54"/>
                </a:moveTo>
                <a:cubicBezTo>
                  <a:pt x="119" y="55"/>
                  <a:pt x="119" y="56"/>
                  <a:pt x="120" y="57"/>
                </a:cubicBezTo>
                <a:cubicBezTo>
                  <a:pt x="120" y="57"/>
                  <a:pt x="120" y="57"/>
                  <a:pt x="120" y="57"/>
                </a:cubicBezTo>
                <a:cubicBezTo>
                  <a:pt x="127" y="63"/>
                  <a:pt x="131" y="71"/>
                  <a:pt x="133" y="79"/>
                </a:cubicBezTo>
                <a:cubicBezTo>
                  <a:pt x="133" y="80"/>
                  <a:pt x="134" y="81"/>
                  <a:pt x="135" y="81"/>
                </a:cubicBezTo>
                <a:cubicBezTo>
                  <a:pt x="136" y="81"/>
                  <a:pt x="136" y="81"/>
                  <a:pt x="136" y="81"/>
                </a:cubicBezTo>
                <a:cubicBezTo>
                  <a:pt x="137" y="80"/>
                  <a:pt x="137" y="79"/>
                  <a:pt x="137" y="78"/>
                </a:cubicBezTo>
                <a:cubicBezTo>
                  <a:pt x="135" y="69"/>
                  <a:pt x="130" y="61"/>
                  <a:pt x="123" y="54"/>
                </a:cubicBezTo>
                <a:cubicBezTo>
                  <a:pt x="122" y="54"/>
                  <a:pt x="121" y="54"/>
                  <a:pt x="120" y="54"/>
                </a:cubicBezTo>
                <a:close/>
                <a:moveTo>
                  <a:pt x="39" y="80"/>
                </a:moveTo>
                <a:cubicBezTo>
                  <a:pt x="40" y="80"/>
                  <a:pt x="40" y="80"/>
                  <a:pt x="40" y="80"/>
                </a:cubicBezTo>
                <a:cubicBezTo>
                  <a:pt x="40" y="80"/>
                  <a:pt x="41" y="79"/>
                  <a:pt x="41" y="79"/>
                </a:cubicBezTo>
                <a:cubicBezTo>
                  <a:pt x="44" y="70"/>
                  <a:pt x="48" y="63"/>
                  <a:pt x="55" y="57"/>
                </a:cubicBezTo>
                <a:cubicBezTo>
                  <a:pt x="56" y="56"/>
                  <a:pt x="56" y="55"/>
                  <a:pt x="55" y="54"/>
                </a:cubicBezTo>
                <a:cubicBezTo>
                  <a:pt x="55" y="53"/>
                  <a:pt x="53" y="53"/>
                  <a:pt x="52" y="54"/>
                </a:cubicBezTo>
                <a:cubicBezTo>
                  <a:pt x="45" y="60"/>
                  <a:pt x="40" y="68"/>
                  <a:pt x="37" y="78"/>
                </a:cubicBezTo>
                <a:cubicBezTo>
                  <a:pt x="37" y="79"/>
                  <a:pt x="38" y="80"/>
                  <a:pt x="39" y="80"/>
                </a:cubicBezTo>
                <a:close/>
                <a:moveTo>
                  <a:pt x="106" y="145"/>
                </a:moveTo>
                <a:cubicBezTo>
                  <a:pt x="94" y="148"/>
                  <a:pt x="81" y="149"/>
                  <a:pt x="70" y="145"/>
                </a:cubicBezTo>
                <a:cubicBezTo>
                  <a:pt x="68" y="145"/>
                  <a:pt x="67" y="146"/>
                  <a:pt x="67" y="147"/>
                </a:cubicBezTo>
                <a:cubicBezTo>
                  <a:pt x="67" y="148"/>
                  <a:pt x="67" y="149"/>
                  <a:pt x="68" y="149"/>
                </a:cubicBezTo>
                <a:cubicBezTo>
                  <a:pt x="81" y="153"/>
                  <a:pt x="94" y="153"/>
                  <a:pt x="107" y="149"/>
                </a:cubicBezTo>
                <a:cubicBezTo>
                  <a:pt x="108" y="148"/>
                  <a:pt x="109" y="147"/>
                  <a:pt x="108" y="146"/>
                </a:cubicBezTo>
                <a:cubicBezTo>
                  <a:pt x="108" y="145"/>
                  <a:pt x="107" y="144"/>
                  <a:pt x="106" y="145"/>
                </a:cubicBezTo>
                <a:close/>
                <a:moveTo>
                  <a:pt x="20" y="75"/>
                </a:moveTo>
                <a:cubicBezTo>
                  <a:pt x="20" y="75"/>
                  <a:pt x="20" y="75"/>
                  <a:pt x="20" y="75"/>
                </a:cubicBezTo>
                <a:cubicBezTo>
                  <a:pt x="21" y="75"/>
                  <a:pt x="22" y="75"/>
                  <a:pt x="22" y="74"/>
                </a:cubicBezTo>
                <a:cubicBezTo>
                  <a:pt x="25" y="62"/>
                  <a:pt x="32" y="52"/>
                  <a:pt x="41" y="44"/>
                </a:cubicBezTo>
                <a:cubicBezTo>
                  <a:pt x="42" y="43"/>
                  <a:pt x="42" y="42"/>
                  <a:pt x="42" y="41"/>
                </a:cubicBezTo>
                <a:cubicBezTo>
                  <a:pt x="41" y="40"/>
                  <a:pt x="40" y="40"/>
                  <a:pt x="39" y="41"/>
                </a:cubicBezTo>
                <a:cubicBezTo>
                  <a:pt x="29" y="49"/>
                  <a:pt x="22" y="60"/>
                  <a:pt x="18" y="73"/>
                </a:cubicBezTo>
                <a:cubicBezTo>
                  <a:pt x="18" y="74"/>
                  <a:pt x="19" y="75"/>
                  <a:pt x="20" y="75"/>
                </a:cubicBezTo>
                <a:cubicBezTo>
                  <a:pt x="20" y="75"/>
                  <a:pt x="20" y="75"/>
                  <a:pt x="20" y="75"/>
                </a:cubicBezTo>
                <a:moveTo>
                  <a:pt x="175" y="115"/>
                </a:moveTo>
                <a:cubicBezTo>
                  <a:pt x="159" y="88"/>
                  <a:pt x="159" y="88"/>
                  <a:pt x="159" y="88"/>
                </a:cubicBezTo>
                <a:cubicBezTo>
                  <a:pt x="158" y="87"/>
                  <a:pt x="157" y="86"/>
                  <a:pt x="156" y="86"/>
                </a:cubicBezTo>
                <a:cubicBezTo>
                  <a:pt x="123" y="86"/>
                  <a:pt x="123" y="86"/>
                  <a:pt x="123" y="86"/>
                </a:cubicBezTo>
                <a:cubicBezTo>
                  <a:pt x="122" y="86"/>
                  <a:pt x="121" y="87"/>
                  <a:pt x="120" y="88"/>
                </a:cubicBezTo>
                <a:cubicBezTo>
                  <a:pt x="104" y="115"/>
                  <a:pt x="104" y="115"/>
                  <a:pt x="104" y="115"/>
                </a:cubicBezTo>
                <a:cubicBezTo>
                  <a:pt x="103" y="116"/>
                  <a:pt x="103" y="118"/>
                  <a:pt x="104" y="119"/>
                </a:cubicBezTo>
                <a:cubicBezTo>
                  <a:pt x="120" y="145"/>
                  <a:pt x="120" y="145"/>
                  <a:pt x="120" y="145"/>
                </a:cubicBezTo>
                <a:cubicBezTo>
                  <a:pt x="121" y="147"/>
                  <a:pt x="122" y="147"/>
                  <a:pt x="123" y="147"/>
                </a:cubicBezTo>
                <a:cubicBezTo>
                  <a:pt x="156" y="147"/>
                  <a:pt x="156" y="147"/>
                  <a:pt x="156" y="147"/>
                </a:cubicBezTo>
                <a:cubicBezTo>
                  <a:pt x="157" y="147"/>
                  <a:pt x="158" y="147"/>
                  <a:pt x="159" y="145"/>
                </a:cubicBezTo>
                <a:cubicBezTo>
                  <a:pt x="175" y="119"/>
                  <a:pt x="175" y="119"/>
                  <a:pt x="175" y="119"/>
                </a:cubicBezTo>
                <a:cubicBezTo>
                  <a:pt x="176" y="118"/>
                  <a:pt x="176" y="116"/>
                  <a:pt x="175" y="115"/>
                </a:cubicBezTo>
                <a:moveTo>
                  <a:pt x="153" y="140"/>
                </a:moveTo>
                <a:cubicBezTo>
                  <a:pt x="126" y="140"/>
                  <a:pt x="126" y="140"/>
                  <a:pt x="126" y="140"/>
                </a:cubicBezTo>
                <a:cubicBezTo>
                  <a:pt x="112" y="117"/>
                  <a:pt x="112" y="117"/>
                  <a:pt x="112" y="117"/>
                </a:cubicBezTo>
                <a:cubicBezTo>
                  <a:pt x="126" y="94"/>
                  <a:pt x="126" y="94"/>
                  <a:pt x="126" y="94"/>
                </a:cubicBezTo>
                <a:cubicBezTo>
                  <a:pt x="153" y="94"/>
                  <a:pt x="153" y="94"/>
                  <a:pt x="153" y="94"/>
                </a:cubicBezTo>
                <a:cubicBezTo>
                  <a:pt x="167" y="117"/>
                  <a:pt x="167" y="117"/>
                  <a:pt x="167" y="117"/>
                </a:cubicBezTo>
                <a:lnTo>
                  <a:pt x="153" y="140"/>
                </a:lnTo>
                <a:close/>
                <a:moveTo>
                  <a:pt x="72" y="115"/>
                </a:moveTo>
                <a:cubicBezTo>
                  <a:pt x="55" y="88"/>
                  <a:pt x="55" y="88"/>
                  <a:pt x="55" y="88"/>
                </a:cubicBezTo>
                <a:cubicBezTo>
                  <a:pt x="55" y="87"/>
                  <a:pt x="53" y="86"/>
                  <a:pt x="52" y="86"/>
                </a:cubicBezTo>
                <a:cubicBezTo>
                  <a:pt x="20" y="86"/>
                  <a:pt x="20" y="86"/>
                  <a:pt x="20" y="86"/>
                </a:cubicBezTo>
                <a:cubicBezTo>
                  <a:pt x="18" y="86"/>
                  <a:pt x="17" y="87"/>
                  <a:pt x="16" y="88"/>
                </a:cubicBezTo>
                <a:cubicBezTo>
                  <a:pt x="0" y="115"/>
                  <a:pt x="0" y="115"/>
                  <a:pt x="0" y="115"/>
                </a:cubicBezTo>
                <a:cubicBezTo>
                  <a:pt x="0" y="116"/>
                  <a:pt x="0" y="118"/>
                  <a:pt x="0" y="119"/>
                </a:cubicBezTo>
                <a:cubicBezTo>
                  <a:pt x="16" y="145"/>
                  <a:pt x="16" y="145"/>
                  <a:pt x="16" y="145"/>
                </a:cubicBezTo>
                <a:cubicBezTo>
                  <a:pt x="17" y="147"/>
                  <a:pt x="18" y="147"/>
                  <a:pt x="20" y="147"/>
                </a:cubicBezTo>
                <a:cubicBezTo>
                  <a:pt x="52" y="147"/>
                  <a:pt x="52" y="147"/>
                  <a:pt x="52" y="147"/>
                </a:cubicBezTo>
                <a:cubicBezTo>
                  <a:pt x="54" y="147"/>
                  <a:pt x="55" y="147"/>
                  <a:pt x="56" y="145"/>
                </a:cubicBezTo>
                <a:cubicBezTo>
                  <a:pt x="72" y="119"/>
                  <a:pt x="72" y="119"/>
                  <a:pt x="72" y="119"/>
                </a:cubicBezTo>
                <a:cubicBezTo>
                  <a:pt x="72" y="118"/>
                  <a:pt x="72" y="116"/>
                  <a:pt x="72" y="115"/>
                </a:cubicBezTo>
                <a:moveTo>
                  <a:pt x="50" y="140"/>
                </a:moveTo>
                <a:cubicBezTo>
                  <a:pt x="22" y="140"/>
                  <a:pt x="22" y="140"/>
                  <a:pt x="22" y="140"/>
                </a:cubicBezTo>
                <a:cubicBezTo>
                  <a:pt x="9" y="117"/>
                  <a:pt x="9" y="117"/>
                  <a:pt x="9" y="117"/>
                </a:cubicBezTo>
                <a:cubicBezTo>
                  <a:pt x="22" y="94"/>
                  <a:pt x="22" y="94"/>
                  <a:pt x="22" y="94"/>
                </a:cubicBezTo>
                <a:cubicBezTo>
                  <a:pt x="50" y="94"/>
                  <a:pt x="50" y="94"/>
                  <a:pt x="50" y="94"/>
                </a:cubicBezTo>
                <a:cubicBezTo>
                  <a:pt x="63" y="117"/>
                  <a:pt x="63" y="117"/>
                  <a:pt x="63" y="117"/>
                </a:cubicBezTo>
                <a:lnTo>
                  <a:pt x="50" y="140"/>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1" name="Freeform 41"/>
          <p:cNvSpPr>
            <a:spLocks noEditPoints="1"/>
          </p:cNvSpPr>
          <p:nvPr/>
        </p:nvSpPr>
        <p:spPr bwMode="auto">
          <a:xfrm>
            <a:off x="3048795" y="3375781"/>
            <a:ext cx="314243" cy="314243"/>
          </a:xfrm>
          <a:custGeom>
            <a:avLst/>
            <a:gdLst>
              <a:gd name="T0" fmla="*/ 0 w 160"/>
              <a:gd name="T1" fmla="*/ 80 h 160"/>
              <a:gd name="T2" fmla="*/ 160 w 160"/>
              <a:gd name="T3" fmla="*/ 80 h 160"/>
              <a:gd name="T4" fmla="*/ 80 w 160"/>
              <a:gd name="T5" fmla="*/ 152 h 160"/>
              <a:gd name="T6" fmla="*/ 80 w 160"/>
              <a:gd name="T7" fmla="*/ 8 h 160"/>
              <a:gd name="T8" fmla="*/ 80 w 160"/>
              <a:gd name="T9" fmla="*/ 152 h 160"/>
              <a:gd name="T10" fmla="*/ 4 w 160"/>
              <a:gd name="T11" fmla="*/ 32 h 160"/>
              <a:gd name="T12" fmla="*/ 10 w 160"/>
              <a:gd name="T13" fmla="*/ 4 h 160"/>
              <a:gd name="T14" fmla="*/ 34 w 160"/>
              <a:gd name="T15" fmla="*/ 2 h 160"/>
              <a:gd name="T16" fmla="*/ 10 w 160"/>
              <a:gd name="T17" fmla="*/ 0 h 160"/>
              <a:gd name="T18" fmla="*/ 0 w 160"/>
              <a:gd name="T19" fmla="*/ 32 h 160"/>
              <a:gd name="T20" fmla="*/ 152 w 160"/>
              <a:gd name="T21" fmla="*/ 0 h 160"/>
              <a:gd name="T22" fmla="*/ 126 w 160"/>
              <a:gd name="T23" fmla="*/ 2 h 160"/>
              <a:gd name="T24" fmla="*/ 152 w 160"/>
              <a:gd name="T25" fmla="*/ 4 h 160"/>
              <a:gd name="T26" fmla="*/ 156 w 160"/>
              <a:gd name="T27" fmla="*/ 32 h 160"/>
              <a:gd name="T28" fmla="*/ 160 w 160"/>
              <a:gd name="T29" fmla="*/ 32 h 160"/>
              <a:gd name="T30" fmla="*/ 152 w 160"/>
              <a:gd name="T31" fmla="*/ 0 h 160"/>
              <a:gd name="T32" fmla="*/ 156 w 160"/>
              <a:gd name="T33" fmla="*/ 124 h 160"/>
              <a:gd name="T34" fmla="*/ 150 w 160"/>
              <a:gd name="T35" fmla="*/ 156 h 160"/>
              <a:gd name="T36" fmla="*/ 126 w 160"/>
              <a:gd name="T37" fmla="*/ 158 h 160"/>
              <a:gd name="T38" fmla="*/ 150 w 160"/>
              <a:gd name="T39" fmla="*/ 160 h 160"/>
              <a:gd name="T40" fmla="*/ 160 w 160"/>
              <a:gd name="T41" fmla="*/ 124 h 160"/>
              <a:gd name="T42" fmla="*/ 32 w 160"/>
              <a:gd name="T43" fmla="*/ 156 h 160"/>
              <a:gd name="T44" fmla="*/ 4 w 160"/>
              <a:gd name="T45" fmla="*/ 148 h 160"/>
              <a:gd name="T46" fmla="*/ 2 w 160"/>
              <a:gd name="T47" fmla="*/ 126 h 160"/>
              <a:gd name="T48" fmla="*/ 0 w 160"/>
              <a:gd name="T49" fmla="*/ 148 h 160"/>
              <a:gd name="T50" fmla="*/ 32 w 160"/>
              <a:gd name="T51" fmla="*/ 160 h 160"/>
              <a:gd name="T52" fmla="*/ 32 w 160"/>
              <a:gd name="T53" fmla="*/ 156 h 160"/>
              <a:gd name="T54" fmla="*/ 119 w 160"/>
              <a:gd name="T55" fmla="*/ 70 h 160"/>
              <a:gd name="T56" fmla="*/ 96 w 160"/>
              <a:gd name="T57" fmla="*/ 86 h 160"/>
              <a:gd name="T58" fmla="*/ 72 w 160"/>
              <a:gd name="T59" fmla="*/ 70 h 160"/>
              <a:gd name="T60" fmla="*/ 64 w 160"/>
              <a:gd name="T61" fmla="*/ 54 h 160"/>
              <a:gd name="T62" fmla="*/ 55 w 160"/>
              <a:gd name="T63" fmla="*/ 70 h 160"/>
              <a:gd name="T64" fmla="*/ 32 w 160"/>
              <a:gd name="T65" fmla="*/ 86 h 160"/>
              <a:gd name="T66" fmla="*/ 32 w 160"/>
              <a:gd name="T67" fmla="*/ 106 h 160"/>
              <a:gd name="T68" fmla="*/ 40 w 160"/>
              <a:gd name="T69" fmla="*/ 90 h 160"/>
              <a:gd name="T70" fmla="*/ 64 w 160"/>
              <a:gd name="T71" fmla="*/ 74 h 160"/>
              <a:gd name="T72" fmla="*/ 88 w 160"/>
              <a:gd name="T73" fmla="*/ 90 h 160"/>
              <a:gd name="T74" fmla="*/ 97 w 160"/>
              <a:gd name="T75" fmla="*/ 106 h 160"/>
              <a:gd name="T76" fmla="*/ 105 w 160"/>
              <a:gd name="T77" fmla="*/ 90 h 160"/>
              <a:gd name="T78" fmla="*/ 129 w 160"/>
              <a:gd name="T79" fmla="*/ 74 h 160"/>
              <a:gd name="T80" fmla="*/ 129 w 160"/>
              <a:gd name="T81" fmla="*/ 54 h 160"/>
              <a:gd name="T82" fmla="*/ 32 w 160"/>
              <a:gd name="T83" fmla="*/ 102 h 160"/>
              <a:gd name="T84" fmla="*/ 32 w 160"/>
              <a:gd name="T85" fmla="*/ 90 h 160"/>
              <a:gd name="T86" fmla="*/ 32 w 160"/>
              <a:gd name="T87" fmla="*/ 102 h 160"/>
              <a:gd name="T88" fmla="*/ 58 w 160"/>
              <a:gd name="T89" fmla="*/ 64 h 160"/>
              <a:gd name="T90" fmla="*/ 70 w 160"/>
              <a:gd name="T91" fmla="*/ 64 h 160"/>
              <a:gd name="T92" fmla="*/ 96 w 160"/>
              <a:gd name="T93" fmla="*/ 102 h 160"/>
              <a:gd name="T94" fmla="*/ 96 w 160"/>
              <a:gd name="T95" fmla="*/ 90 h 160"/>
              <a:gd name="T96" fmla="*/ 96 w 160"/>
              <a:gd name="T97" fmla="*/ 102 h 160"/>
              <a:gd name="T98" fmla="*/ 128 w 160"/>
              <a:gd name="T99" fmla="*/ 70 h 160"/>
              <a:gd name="T100" fmla="*/ 128 w 160"/>
              <a:gd name="T101" fmla="*/ 5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0" h="160">
                <a:moveTo>
                  <a:pt x="80" y="0"/>
                </a:moveTo>
                <a:cubicBezTo>
                  <a:pt x="36" y="0"/>
                  <a:pt x="0" y="36"/>
                  <a:pt x="0" y="80"/>
                </a:cubicBezTo>
                <a:cubicBezTo>
                  <a:pt x="0" y="124"/>
                  <a:pt x="36" y="160"/>
                  <a:pt x="80" y="160"/>
                </a:cubicBezTo>
                <a:cubicBezTo>
                  <a:pt x="124" y="160"/>
                  <a:pt x="160" y="124"/>
                  <a:pt x="160" y="80"/>
                </a:cubicBezTo>
                <a:cubicBezTo>
                  <a:pt x="160" y="36"/>
                  <a:pt x="124" y="0"/>
                  <a:pt x="80" y="0"/>
                </a:cubicBezTo>
                <a:moveTo>
                  <a:pt x="80" y="152"/>
                </a:moveTo>
                <a:cubicBezTo>
                  <a:pt x="40" y="152"/>
                  <a:pt x="8" y="120"/>
                  <a:pt x="8" y="80"/>
                </a:cubicBezTo>
                <a:cubicBezTo>
                  <a:pt x="8" y="40"/>
                  <a:pt x="40" y="8"/>
                  <a:pt x="80" y="8"/>
                </a:cubicBezTo>
                <a:cubicBezTo>
                  <a:pt x="119" y="8"/>
                  <a:pt x="152" y="40"/>
                  <a:pt x="152" y="80"/>
                </a:cubicBezTo>
                <a:cubicBezTo>
                  <a:pt x="152" y="120"/>
                  <a:pt x="119" y="152"/>
                  <a:pt x="80" y="152"/>
                </a:cubicBezTo>
                <a:moveTo>
                  <a:pt x="2" y="34"/>
                </a:moveTo>
                <a:cubicBezTo>
                  <a:pt x="3" y="34"/>
                  <a:pt x="4" y="33"/>
                  <a:pt x="4" y="32"/>
                </a:cubicBezTo>
                <a:cubicBezTo>
                  <a:pt x="4" y="10"/>
                  <a:pt x="4" y="10"/>
                  <a:pt x="4" y="10"/>
                </a:cubicBezTo>
                <a:cubicBezTo>
                  <a:pt x="4" y="7"/>
                  <a:pt x="7" y="4"/>
                  <a:pt x="10" y="4"/>
                </a:cubicBezTo>
                <a:cubicBezTo>
                  <a:pt x="32" y="4"/>
                  <a:pt x="32" y="4"/>
                  <a:pt x="32" y="4"/>
                </a:cubicBezTo>
                <a:cubicBezTo>
                  <a:pt x="33" y="4"/>
                  <a:pt x="34" y="3"/>
                  <a:pt x="34" y="2"/>
                </a:cubicBezTo>
                <a:cubicBezTo>
                  <a:pt x="34" y="1"/>
                  <a:pt x="33" y="0"/>
                  <a:pt x="32" y="0"/>
                </a:cubicBezTo>
                <a:cubicBezTo>
                  <a:pt x="10" y="0"/>
                  <a:pt x="10" y="0"/>
                  <a:pt x="10" y="0"/>
                </a:cubicBezTo>
                <a:cubicBezTo>
                  <a:pt x="4" y="0"/>
                  <a:pt x="0" y="4"/>
                  <a:pt x="0" y="10"/>
                </a:cubicBezTo>
                <a:cubicBezTo>
                  <a:pt x="0" y="32"/>
                  <a:pt x="0" y="32"/>
                  <a:pt x="0" y="32"/>
                </a:cubicBezTo>
                <a:cubicBezTo>
                  <a:pt x="0" y="33"/>
                  <a:pt x="1" y="34"/>
                  <a:pt x="2" y="34"/>
                </a:cubicBezTo>
                <a:moveTo>
                  <a:pt x="152" y="0"/>
                </a:moveTo>
                <a:cubicBezTo>
                  <a:pt x="128" y="0"/>
                  <a:pt x="128" y="0"/>
                  <a:pt x="128" y="0"/>
                </a:cubicBezTo>
                <a:cubicBezTo>
                  <a:pt x="127" y="0"/>
                  <a:pt x="126" y="1"/>
                  <a:pt x="126" y="2"/>
                </a:cubicBezTo>
                <a:cubicBezTo>
                  <a:pt x="126" y="3"/>
                  <a:pt x="127" y="4"/>
                  <a:pt x="128" y="4"/>
                </a:cubicBezTo>
                <a:cubicBezTo>
                  <a:pt x="152" y="4"/>
                  <a:pt x="152" y="4"/>
                  <a:pt x="152" y="4"/>
                </a:cubicBezTo>
                <a:cubicBezTo>
                  <a:pt x="153" y="4"/>
                  <a:pt x="156" y="4"/>
                  <a:pt x="156" y="10"/>
                </a:cubicBezTo>
                <a:cubicBezTo>
                  <a:pt x="156" y="32"/>
                  <a:pt x="156" y="32"/>
                  <a:pt x="156" y="32"/>
                </a:cubicBezTo>
                <a:cubicBezTo>
                  <a:pt x="156" y="33"/>
                  <a:pt x="157" y="34"/>
                  <a:pt x="158" y="34"/>
                </a:cubicBezTo>
                <a:cubicBezTo>
                  <a:pt x="159" y="34"/>
                  <a:pt x="160" y="33"/>
                  <a:pt x="160" y="32"/>
                </a:cubicBezTo>
                <a:cubicBezTo>
                  <a:pt x="160" y="10"/>
                  <a:pt x="160" y="10"/>
                  <a:pt x="160" y="10"/>
                </a:cubicBezTo>
                <a:cubicBezTo>
                  <a:pt x="160" y="4"/>
                  <a:pt x="157" y="0"/>
                  <a:pt x="152" y="0"/>
                </a:cubicBezTo>
                <a:moveTo>
                  <a:pt x="158" y="122"/>
                </a:moveTo>
                <a:cubicBezTo>
                  <a:pt x="157" y="122"/>
                  <a:pt x="156" y="123"/>
                  <a:pt x="156" y="124"/>
                </a:cubicBezTo>
                <a:cubicBezTo>
                  <a:pt x="156" y="148"/>
                  <a:pt x="156" y="148"/>
                  <a:pt x="156" y="148"/>
                </a:cubicBezTo>
                <a:cubicBezTo>
                  <a:pt x="156" y="152"/>
                  <a:pt x="153" y="156"/>
                  <a:pt x="150" y="156"/>
                </a:cubicBezTo>
                <a:cubicBezTo>
                  <a:pt x="128" y="156"/>
                  <a:pt x="128" y="156"/>
                  <a:pt x="128" y="156"/>
                </a:cubicBezTo>
                <a:cubicBezTo>
                  <a:pt x="127" y="156"/>
                  <a:pt x="126" y="157"/>
                  <a:pt x="126" y="158"/>
                </a:cubicBezTo>
                <a:cubicBezTo>
                  <a:pt x="126" y="159"/>
                  <a:pt x="127" y="160"/>
                  <a:pt x="128" y="160"/>
                </a:cubicBezTo>
                <a:cubicBezTo>
                  <a:pt x="150" y="160"/>
                  <a:pt x="150" y="160"/>
                  <a:pt x="150" y="160"/>
                </a:cubicBezTo>
                <a:cubicBezTo>
                  <a:pt x="155" y="160"/>
                  <a:pt x="160" y="154"/>
                  <a:pt x="160" y="148"/>
                </a:cubicBezTo>
                <a:cubicBezTo>
                  <a:pt x="160" y="124"/>
                  <a:pt x="160" y="124"/>
                  <a:pt x="160" y="124"/>
                </a:cubicBezTo>
                <a:cubicBezTo>
                  <a:pt x="160" y="123"/>
                  <a:pt x="159" y="122"/>
                  <a:pt x="158" y="122"/>
                </a:cubicBezTo>
                <a:moveTo>
                  <a:pt x="32" y="156"/>
                </a:moveTo>
                <a:cubicBezTo>
                  <a:pt x="8" y="156"/>
                  <a:pt x="8" y="156"/>
                  <a:pt x="8" y="156"/>
                </a:cubicBezTo>
                <a:cubicBezTo>
                  <a:pt x="5" y="156"/>
                  <a:pt x="4" y="151"/>
                  <a:pt x="4" y="148"/>
                </a:cubicBezTo>
                <a:cubicBezTo>
                  <a:pt x="4" y="128"/>
                  <a:pt x="4" y="128"/>
                  <a:pt x="4" y="128"/>
                </a:cubicBezTo>
                <a:cubicBezTo>
                  <a:pt x="4" y="127"/>
                  <a:pt x="3" y="126"/>
                  <a:pt x="2" y="126"/>
                </a:cubicBezTo>
                <a:cubicBezTo>
                  <a:pt x="1" y="126"/>
                  <a:pt x="0" y="127"/>
                  <a:pt x="0" y="128"/>
                </a:cubicBezTo>
                <a:cubicBezTo>
                  <a:pt x="0" y="148"/>
                  <a:pt x="0" y="148"/>
                  <a:pt x="0" y="148"/>
                </a:cubicBezTo>
                <a:cubicBezTo>
                  <a:pt x="0" y="154"/>
                  <a:pt x="2" y="160"/>
                  <a:pt x="8" y="160"/>
                </a:cubicBezTo>
                <a:cubicBezTo>
                  <a:pt x="32" y="160"/>
                  <a:pt x="32" y="160"/>
                  <a:pt x="32" y="160"/>
                </a:cubicBezTo>
                <a:cubicBezTo>
                  <a:pt x="33" y="160"/>
                  <a:pt x="34" y="159"/>
                  <a:pt x="34" y="158"/>
                </a:cubicBezTo>
                <a:cubicBezTo>
                  <a:pt x="34" y="157"/>
                  <a:pt x="33" y="156"/>
                  <a:pt x="32" y="156"/>
                </a:cubicBezTo>
                <a:moveTo>
                  <a:pt x="118" y="64"/>
                </a:moveTo>
                <a:cubicBezTo>
                  <a:pt x="118" y="66"/>
                  <a:pt x="119" y="68"/>
                  <a:pt x="119" y="70"/>
                </a:cubicBezTo>
                <a:cubicBezTo>
                  <a:pt x="101" y="88"/>
                  <a:pt x="101" y="88"/>
                  <a:pt x="101" y="88"/>
                </a:cubicBezTo>
                <a:cubicBezTo>
                  <a:pt x="100" y="86"/>
                  <a:pt x="98" y="86"/>
                  <a:pt x="96" y="86"/>
                </a:cubicBezTo>
                <a:cubicBezTo>
                  <a:pt x="94" y="86"/>
                  <a:pt x="92" y="87"/>
                  <a:pt x="90" y="88"/>
                </a:cubicBezTo>
                <a:cubicBezTo>
                  <a:pt x="72" y="70"/>
                  <a:pt x="72" y="70"/>
                  <a:pt x="72" y="70"/>
                </a:cubicBezTo>
                <a:cubicBezTo>
                  <a:pt x="73" y="68"/>
                  <a:pt x="74" y="66"/>
                  <a:pt x="74" y="64"/>
                </a:cubicBezTo>
                <a:cubicBezTo>
                  <a:pt x="74" y="58"/>
                  <a:pt x="69" y="54"/>
                  <a:pt x="64" y="54"/>
                </a:cubicBezTo>
                <a:cubicBezTo>
                  <a:pt x="58" y="54"/>
                  <a:pt x="54" y="58"/>
                  <a:pt x="54" y="64"/>
                </a:cubicBezTo>
                <a:cubicBezTo>
                  <a:pt x="54" y="66"/>
                  <a:pt x="55" y="68"/>
                  <a:pt x="55" y="70"/>
                </a:cubicBezTo>
                <a:cubicBezTo>
                  <a:pt x="37" y="88"/>
                  <a:pt x="37" y="88"/>
                  <a:pt x="37" y="88"/>
                </a:cubicBezTo>
                <a:cubicBezTo>
                  <a:pt x="36" y="86"/>
                  <a:pt x="34" y="86"/>
                  <a:pt x="32" y="86"/>
                </a:cubicBezTo>
                <a:cubicBezTo>
                  <a:pt x="26" y="86"/>
                  <a:pt x="22" y="90"/>
                  <a:pt x="22" y="96"/>
                </a:cubicBezTo>
                <a:cubicBezTo>
                  <a:pt x="22" y="102"/>
                  <a:pt x="26" y="106"/>
                  <a:pt x="32" y="106"/>
                </a:cubicBezTo>
                <a:cubicBezTo>
                  <a:pt x="37" y="106"/>
                  <a:pt x="42" y="102"/>
                  <a:pt x="42" y="96"/>
                </a:cubicBezTo>
                <a:cubicBezTo>
                  <a:pt x="42" y="94"/>
                  <a:pt x="41" y="92"/>
                  <a:pt x="40" y="90"/>
                </a:cubicBezTo>
                <a:cubicBezTo>
                  <a:pt x="59" y="72"/>
                  <a:pt x="59" y="72"/>
                  <a:pt x="59" y="72"/>
                </a:cubicBezTo>
                <a:cubicBezTo>
                  <a:pt x="60" y="74"/>
                  <a:pt x="62" y="74"/>
                  <a:pt x="64" y="74"/>
                </a:cubicBezTo>
                <a:cubicBezTo>
                  <a:pt x="66" y="74"/>
                  <a:pt x="68" y="73"/>
                  <a:pt x="70" y="72"/>
                </a:cubicBezTo>
                <a:cubicBezTo>
                  <a:pt x="88" y="90"/>
                  <a:pt x="88" y="90"/>
                  <a:pt x="88" y="90"/>
                </a:cubicBezTo>
                <a:cubicBezTo>
                  <a:pt x="87" y="92"/>
                  <a:pt x="87" y="94"/>
                  <a:pt x="87" y="96"/>
                </a:cubicBezTo>
                <a:cubicBezTo>
                  <a:pt x="87" y="102"/>
                  <a:pt x="91" y="106"/>
                  <a:pt x="97" y="106"/>
                </a:cubicBezTo>
                <a:cubicBezTo>
                  <a:pt x="102" y="106"/>
                  <a:pt x="107" y="102"/>
                  <a:pt x="107" y="96"/>
                </a:cubicBezTo>
                <a:cubicBezTo>
                  <a:pt x="107" y="94"/>
                  <a:pt x="106" y="92"/>
                  <a:pt x="105" y="90"/>
                </a:cubicBezTo>
                <a:cubicBezTo>
                  <a:pt x="123" y="72"/>
                  <a:pt x="123" y="72"/>
                  <a:pt x="123" y="72"/>
                </a:cubicBezTo>
                <a:cubicBezTo>
                  <a:pt x="125" y="74"/>
                  <a:pt x="127" y="74"/>
                  <a:pt x="129" y="74"/>
                </a:cubicBezTo>
                <a:cubicBezTo>
                  <a:pt x="134" y="74"/>
                  <a:pt x="139" y="70"/>
                  <a:pt x="139" y="64"/>
                </a:cubicBezTo>
                <a:cubicBezTo>
                  <a:pt x="139" y="58"/>
                  <a:pt x="134" y="54"/>
                  <a:pt x="129" y="54"/>
                </a:cubicBezTo>
                <a:cubicBezTo>
                  <a:pt x="123" y="54"/>
                  <a:pt x="118" y="58"/>
                  <a:pt x="118" y="64"/>
                </a:cubicBezTo>
                <a:moveTo>
                  <a:pt x="32" y="102"/>
                </a:moveTo>
                <a:cubicBezTo>
                  <a:pt x="29" y="102"/>
                  <a:pt x="26" y="99"/>
                  <a:pt x="26" y="96"/>
                </a:cubicBezTo>
                <a:cubicBezTo>
                  <a:pt x="26" y="93"/>
                  <a:pt x="29" y="90"/>
                  <a:pt x="32" y="90"/>
                </a:cubicBezTo>
                <a:cubicBezTo>
                  <a:pt x="35" y="90"/>
                  <a:pt x="38" y="93"/>
                  <a:pt x="38" y="96"/>
                </a:cubicBezTo>
                <a:cubicBezTo>
                  <a:pt x="38" y="99"/>
                  <a:pt x="35" y="102"/>
                  <a:pt x="32" y="102"/>
                </a:cubicBezTo>
                <a:moveTo>
                  <a:pt x="64" y="70"/>
                </a:moveTo>
                <a:cubicBezTo>
                  <a:pt x="61" y="70"/>
                  <a:pt x="58" y="67"/>
                  <a:pt x="58" y="64"/>
                </a:cubicBezTo>
                <a:cubicBezTo>
                  <a:pt x="58" y="61"/>
                  <a:pt x="61" y="58"/>
                  <a:pt x="64" y="58"/>
                </a:cubicBezTo>
                <a:cubicBezTo>
                  <a:pt x="67" y="58"/>
                  <a:pt x="70" y="61"/>
                  <a:pt x="70" y="64"/>
                </a:cubicBezTo>
                <a:cubicBezTo>
                  <a:pt x="70" y="67"/>
                  <a:pt x="67" y="70"/>
                  <a:pt x="64" y="70"/>
                </a:cubicBezTo>
                <a:moveTo>
                  <a:pt x="96" y="102"/>
                </a:moveTo>
                <a:cubicBezTo>
                  <a:pt x="93" y="102"/>
                  <a:pt x="90" y="99"/>
                  <a:pt x="90" y="96"/>
                </a:cubicBezTo>
                <a:cubicBezTo>
                  <a:pt x="90" y="93"/>
                  <a:pt x="93" y="90"/>
                  <a:pt x="96" y="90"/>
                </a:cubicBezTo>
                <a:cubicBezTo>
                  <a:pt x="99" y="90"/>
                  <a:pt x="102" y="93"/>
                  <a:pt x="102" y="96"/>
                </a:cubicBezTo>
                <a:cubicBezTo>
                  <a:pt x="102" y="99"/>
                  <a:pt x="99" y="102"/>
                  <a:pt x="96" y="102"/>
                </a:cubicBezTo>
                <a:moveTo>
                  <a:pt x="134" y="64"/>
                </a:moveTo>
                <a:cubicBezTo>
                  <a:pt x="134" y="67"/>
                  <a:pt x="131" y="70"/>
                  <a:pt x="128" y="70"/>
                </a:cubicBezTo>
                <a:cubicBezTo>
                  <a:pt x="125" y="70"/>
                  <a:pt x="122" y="67"/>
                  <a:pt x="122" y="64"/>
                </a:cubicBezTo>
                <a:cubicBezTo>
                  <a:pt x="122" y="61"/>
                  <a:pt x="125" y="58"/>
                  <a:pt x="128" y="58"/>
                </a:cubicBezTo>
                <a:cubicBezTo>
                  <a:pt x="131" y="58"/>
                  <a:pt x="134" y="61"/>
                  <a:pt x="134" y="64"/>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2" name="Freeform 42"/>
          <p:cNvSpPr>
            <a:spLocks noEditPoints="1"/>
          </p:cNvSpPr>
          <p:nvPr/>
        </p:nvSpPr>
        <p:spPr bwMode="auto">
          <a:xfrm>
            <a:off x="2101303" y="4397864"/>
            <a:ext cx="179341" cy="171405"/>
          </a:xfrm>
          <a:custGeom>
            <a:avLst/>
            <a:gdLst>
              <a:gd name="T0" fmla="*/ 46 w 91"/>
              <a:gd name="T1" fmla="*/ 0 h 88"/>
              <a:gd name="T2" fmla="*/ 0 w 91"/>
              <a:gd name="T3" fmla="*/ 44 h 88"/>
              <a:gd name="T4" fmla="*/ 46 w 91"/>
              <a:gd name="T5" fmla="*/ 88 h 88"/>
              <a:gd name="T6" fmla="*/ 91 w 91"/>
              <a:gd name="T7" fmla="*/ 44 h 88"/>
              <a:gd name="T8" fmla="*/ 46 w 91"/>
              <a:gd name="T9" fmla="*/ 0 h 88"/>
              <a:gd name="T10" fmla="*/ 46 w 91"/>
              <a:gd name="T11" fmla="*/ 84 h 88"/>
              <a:gd name="T12" fmla="*/ 5 w 91"/>
              <a:gd name="T13" fmla="*/ 44 h 88"/>
              <a:gd name="T14" fmla="*/ 46 w 91"/>
              <a:gd name="T15" fmla="*/ 4 h 88"/>
              <a:gd name="T16" fmla="*/ 87 w 91"/>
              <a:gd name="T17" fmla="*/ 44 h 88"/>
              <a:gd name="T18" fmla="*/ 46 w 91"/>
              <a:gd name="T19" fmla="*/ 8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88">
                <a:moveTo>
                  <a:pt x="46" y="0"/>
                </a:moveTo>
                <a:cubicBezTo>
                  <a:pt x="21" y="0"/>
                  <a:pt x="0" y="20"/>
                  <a:pt x="0" y="44"/>
                </a:cubicBezTo>
                <a:cubicBezTo>
                  <a:pt x="0" y="68"/>
                  <a:pt x="21" y="88"/>
                  <a:pt x="46" y="88"/>
                </a:cubicBezTo>
                <a:cubicBezTo>
                  <a:pt x="71" y="88"/>
                  <a:pt x="91" y="68"/>
                  <a:pt x="91" y="44"/>
                </a:cubicBezTo>
                <a:cubicBezTo>
                  <a:pt x="91" y="20"/>
                  <a:pt x="71" y="0"/>
                  <a:pt x="46" y="0"/>
                </a:cubicBezTo>
                <a:moveTo>
                  <a:pt x="46" y="84"/>
                </a:moveTo>
                <a:cubicBezTo>
                  <a:pt x="23" y="84"/>
                  <a:pt x="5" y="66"/>
                  <a:pt x="5" y="44"/>
                </a:cubicBezTo>
                <a:cubicBezTo>
                  <a:pt x="5" y="22"/>
                  <a:pt x="23" y="4"/>
                  <a:pt x="46" y="4"/>
                </a:cubicBezTo>
                <a:cubicBezTo>
                  <a:pt x="68" y="4"/>
                  <a:pt x="87" y="22"/>
                  <a:pt x="87" y="44"/>
                </a:cubicBezTo>
                <a:cubicBezTo>
                  <a:pt x="87" y="66"/>
                  <a:pt x="68" y="84"/>
                  <a:pt x="46" y="84"/>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3" name="Freeform 43"/>
          <p:cNvSpPr>
            <a:spLocks noEditPoints="1"/>
          </p:cNvSpPr>
          <p:nvPr/>
        </p:nvSpPr>
        <p:spPr bwMode="auto">
          <a:xfrm>
            <a:off x="2018775" y="4350251"/>
            <a:ext cx="345985" cy="266631"/>
          </a:xfrm>
          <a:custGeom>
            <a:avLst/>
            <a:gdLst>
              <a:gd name="T0" fmla="*/ 88 w 176"/>
              <a:gd name="T1" fmla="*/ 0 h 136"/>
              <a:gd name="T2" fmla="*/ 0 w 176"/>
              <a:gd name="T3" fmla="*/ 68 h 136"/>
              <a:gd name="T4" fmla="*/ 88 w 176"/>
              <a:gd name="T5" fmla="*/ 136 h 136"/>
              <a:gd name="T6" fmla="*/ 176 w 176"/>
              <a:gd name="T7" fmla="*/ 68 h 136"/>
              <a:gd name="T8" fmla="*/ 88 w 176"/>
              <a:gd name="T9" fmla="*/ 0 h 136"/>
              <a:gd name="T10" fmla="*/ 88 w 176"/>
              <a:gd name="T11" fmla="*/ 128 h 136"/>
              <a:gd name="T12" fmla="*/ 8 w 176"/>
              <a:gd name="T13" fmla="*/ 68 h 136"/>
              <a:gd name="T14" fmla="*/ 88 w 176"/>
              <a:gd name="T15" fmla="*/ 8 h 136"/>
              <a:gd name="T16" fmla="*/ 167 w 176"/>
              <a:gd name="T17" fmla="*/ 68 h 136"/>
              <a:gd name="T18" fmla="*/ 88 w 176"/>
              <a:gd name="T19" fmla="*/ 12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36">
                <a:moveTo>
                  <a:pt x="88" y="0"/>
                </a:moveTo>
                <a:cubicBezTo>
                  <a:pt x="45" y="0"/>
                  <a:pt x="9" y="29"/>
                  <a:pt x="0" y="68"/>
                </a:cubicBezTo>
                <a:cubicBezTo>
                  <a:pt x="9" y="107"/>
                  <a:pt x="45" y="136"/>
                  <a:pt x="88" y="136"/>
                </a:cubicBezTo>
                <a:cubicBezTo>
                  <a:pt x="130" y="136"/>
                  <a:pt x="166" y="107"/>
                  <a:pt x="176" y="68"/>
                </a:cubicBezTo>
                <a:cubicBezTo>
                  <a:pt x="166" y="29"/>
                  <a:pt x="130" y="0"/>
                  <a:pt x="88" y="0"/>
                </a:cubicBezTo>
                <a:moveTo>
                  <a:pt x="88" y="128"/>
                </a:moveTo>
                <a:cubicBezTo>
                  <a:pt x="50" y="128"/>
                  <a:pt x="17" y="103"/>
                  <a:pt x="8" y="68"/>
                </a:cubicBezTo>
                <a:cubicBezTo>
                  <a:pt x="17" y="32"/>
                  <a:pt x="50" y="8"/>
                  <a:pt x="88" y="8"/>
                </a:cubicBezTo>
                <a:cubicBezTo>
                  <a:pt x="125" y="8"/>
                  <a:pt x="158" y="32"/>
                  <a:pt x="167" y="68"/>
                </a:cubicBezTo>
                <a:cubicBezTo>
                  <a:pt x="158" y="103"/>
                  <a:pt x="125" y="128"/>
                  <a:pt x="88" y="128"/>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4" name="Freeform 44"/>
          <p:cNvSpPr>
            <a:spLocks/>
          </p:cNvSpPr>
          <p:nvPr/>
        </p:nvSpPr>
        <p:spPr bwMode="auto">
          <a:xfrm>
            <a:off x="2166375" y="4440716"/>
            <a:ext cx="68245" cy="66658"/>
          </a:xfrm>
          <a:custGeom>
            <a:avLst/>
            <a:gdLst>
              <a:gd name="T0" fmla="*/ 32 w 35"/>
              <a:gd name="T1" fmla="*/ 0 h 34"/>
              <a:gd name="T2" fmla="*/ 20 w 35"/>
              <a:gd name="T3" fmla="*/ 12 h 34"/>
              <a:gd name="T4" fmla="*/ 13 w 35"/>
              <a:gd name="T5" fmla="*/ 10 h 34"/>
              <a:gd name="T6" fmla="*/ 0 w 35"/>
              <a:gd name="T7" fmla="*/ 22 h 34"/>
              <a:gd name="T8" fmla="*/ 13 w 35"/>
              <a:gd name="T9" fmla="*/ 34 h 34"/>
              <a:gd name="T10" fmla="*/ 25 w 35"/>
              <a:gd name="T11" fmla="*/ 22 h 34"/>
              <a:gd name="T12" fmla="*/ 23 w 35"/>
              <a:gd name="T13" fmla="*/ 15 h 34"/>
              <a:gd name="T14" fmla="*/ 35 w 35"/>
              <a:gd name="T15" fmla="*/ 3 h 34"/>
              <a:gd name="T16" fmla="*/ 35 w 35"/>
              <a:gd name="T17" fmla="*/ 0 h 34"/>
              <a:gd name="T18" fmla="*/ 32 w 3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4">
                <a:moveTo>
                  <a:pt x="32" y="0"/>
                </a:moveTo>
                <a:cubicBezTo>
                  <a:pt x="20" y="12"/>
                  <a:pt x="20" y="12"/>
                  <a:pt x="20" y="12"/>
                </a:cubicBezTo>
                <a:cubicBezTo>
                  <a:pt x="18" y="11"/>
                  <a:pt x="15" y="10"/>
                  <a:pt x="13" y="10"/>
                </a:cubicBezTo>
                <a:cubicBezTo>
                  <a:pt x="6" y="10"/>
                  <a:pt x="0" y="15"/>
                  <a:pt x="0" y="22"/>
                </a:cubicBezTo>
                <a:cubicBezTo>
                  <a:pt x="0" y="28"/>
                  <a:pt x="6" y="34"/>
                  <a:pt x="13" y="34"/>
                </a:cubicBezTo>
                <a:cubicBezTo>
                  <a:pt x="19" y="34"/>
                  <a:pt x="25" y="28"/>
                  <a:pt x="25" y="22"/>
                </a:cubicBezTo>
                <a:cubicBezTo>
                  <a:pt x="25" y="19"/>
                  <a:pt x="24" y="17"/>
                  <a:pt x="23" y="15"/>
                </a:cubicBezTo>
                <a:cubicBezTo>
                  <a:pt x="35" y="3"/>
                  <a:pt x="35" y="3"/>
                  <a:pt x="35" y="3"/>
                </a:cubicBezTo>
                <a:cubicBezTo>
                  <a:pt x="35" y="2"/>
                  <a:pt x="35" y="1"/>
                  <a:pt x="35" y="0"/>
                </a:cubicBezTo>
                <a:cubicBezTo>
                  <a:pt x="34" y="0"/>
                  <a:pt x="33" y="0"/>
                  <a:pt x="32" y="0"/>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5" name="Freeform 45"/>
          <p:cNvSpPr>
            <a:spLocks noEditPoints="1"/>
          </p:cNvSpPr>
          <p:nvPr/>
        </p:nvSpPr>
        <p:spPr bwMode="auto">
          <a:xfrm>
            <a:off x="3090059" y="4310575"/>
            <a:ext cx="274566" cy="330114"/>
          </a:xfrm>
          <a:custGeom>
            <a:avLst/>
            <a:gdLst>
              <a:gd name="T0" fmla="*/ 27 w 140"/>
              <a:gd name="T1" fmla="*/ 44 h 168"/>
              <a:gd name="T2" fmla="*/ 70 w 140"/>
              <a:gd name="T3" fmla="*/ 44 h 168"/>
              <a:gd name="T4" fmla="*/ 73 w 140"/>
              <a:gd name="T5" fmla="*/ 42 h 168"/>
              <a:gd name="T6" fmla="*/ 71 w 140"/>
              <a:gd name="T7" fmla="*/ 40 h 168"/>
              <a:gd name="T8" fmla="*/ 27 w 140"/>
              <a:gd name="T9" fmla="*/ 40 h 168"/>
              <a:gd name="T10" fmla="*/ 25 w 140"/>
              <a:gd name="T11" fmla="*/ 42 h 168"/>
              <a:gd name="T12" fmla="*/ 27 w 140"/>
              <a:gd name="T13" fmla="*/ 44 h 168"/>
              <a:gd name="T14" fmla="*/ 88 w 140"/>
              <a:gd name="T15" fmla="*/ 0 h 168"/>
              <a:gd name="T16" fmla="*/ 15 w 140"/>
              <a:gd name="T17" fmla="*/ 0 h 168"/>
              <a:gd name="T18" fmla="*/ 0 w 140"/>
              <a:gd name="T19" fmla="*/ 18 h 168"/>
              <a:gd name="T20" fmla="*/ 0 w 140"/>
              <a:gd name="T21" fmla="*/ 150 h 168"/>
              <a:gd name="T22" fmla="*/ 15 w 140"/>
              <a:gd name="T23" fmla="*/ 168 h 168"/>
              <a:gd name="T24" fmla="*/ 122 w 140"/>
              <a:gd name="T25" fmla="*/ 168 h 168"/>
              <a:gd name="T26" fmla="*/ 140 w 140"/>
              <a:gd name="T27" fmla="*/ 150 h 168"/>
              <a:gd name="T28" fmla="*/ 140 w 140"/>
              <a:gd name="T29" fmla="*/ 51 h 168"/>
              <a:gd name="T30" fmla="*/ 88 w 140"/>
              <a:gd name="T31" fmla="*/ 0 h 168"/>
              <a:gd name="T32" fmla="*/ 87 w 140"/>
              <a:gd name="T33" fmla="*/ 10 h 168"/>
              <a:gd name="T34" fmla="*/ 128 w 140"/>
              <a:gd name="T35" fmla="*/ 53 h 168"/>
              <a:gd name="T36" fmla="*/ 96 w 140"/>
              <a:gd name="T37" fmla="*/ 53 h 168"/>
              <a:gd name="T38" fmla="*/ 87 w 140"/>
              <a:gd name="T39" fmla="*/ 42 h 168"/>
              <a:gd name="T40" fmla="*/ 87 w 140"/>
              <a:gd name="T41" fmla="*/ 10 h 168"/>
              <a:gd name="T42" fmla="*/ 131 w 140"/>
              <a:gd name="T43" fmla="*/ 150 h 168"/>
              <a:gd name="T44" fmla="*/ 122 w 140"/>
              <a:gd name="T45" fmla="*/ 159 h 168"/>
              <a:gd name="T46" fmla="*/ 15 w 140"/>
              <a:gd name="T47" fmla="*/ 159 h 168"/>
              <a:gd name="T48" fmla="*/ 8 w 140"/>
              <a:gd name="T49" fmla="*/ 150 h 168"/>
              <a:gd name="T50" fmla="*/ 8 w 140"/>
              <a:gd name="T51" fmla="*/ 18 h 168"/>
              <a:gd name="T52" fmla="*/ 15 w 140"/>
              <a:gd name="T53" fmla="*/ 9 h 168"/>
              <a:gd name="T54" fmla="*/ 83 w 140"/>
              <a:gd name="T55" fmla="*/ 9 h 168"/>
              <a:gd name="T56" fmla="*/ 83 w 140"/>
              <a:gd name="T57" fmla="*/ 42 h 168"/>
              <a:gd name="T58" fmla="*/ 96 w 140"/>
              <a:gd name="T59" fmla="*/ 57 h 168"/>
              <a:gd name="T60" fmla="*/ 131 w 140"/>
              <a:gd name="T61" fmla="*/ 57 h 168"/>
              <a:gd name="T62" fmla="*/ 131 w 140"/>
              <a:gd name="T63" fmla="*/ 150 h 168"/>
              <a:gd name="T64" fmla="*/ 25 w 140"/>
              <a:gd name="T65" fmla="*/ 73 h 168"/>
              <a:gd name="T66" fmla="*/ 27 w 140"/>
              <a:gd name="T67" fmla="*/ 75 h 168"/>
              <a:gd name="T68" fmla="*/ 110 w 140"/>
              <a:gd name="T69" fmla="*/ 75 h 168"/>
              <a:gd name="T70" fmla="*/ 112 w 140"/>
              <a:gd name="T71" fmla="*/ 73 h 168"/>
              <a:gd name="T72" fmla="*/ 110 w 140"/>
              <a:gd name="T73" fmla="*/ 71 h 168"/>
              <a:gd name="T74" fmla="*/ 27 w 140"/>
              <a:gd name="T75" fmla="*/ 71 h 168"/>
              <a:gd name="T76" fmla="*/ 25 w 140"/>
              <a:gd name="T77" fmla="*/ 73 h 168"/>
              <a:gd name="T78" fmla="*/ 74 w 140"/>
              <a:gd name="T79" fmla="*/ 135 h 168"/>
              <a:gd name="T80" fmla="*/ 81 w 140"/>
              <a:gd name="T81" fmla="*/ 115 h 168"/>
              <a:gd name="T82" fmla="*/ 51 w 140"/>
              <a:gd name="T83" fmla="*/ 84 h 168"/>
              <a:gd name="T84" fmla="*/ 20 w 140"/>
              <a:gd name="T85" fmla="*/ 115 h 168"/>
              <a:gd name="T86" fmla="*/ 51 w 140"/>
              <a:gd name="T87" fmla="*/ 146 h 168"/>
              <a:gd name="T88" fmla="*/ 70 w 140"/>
              <a:gd name="T89" fmla="*/ 138 h 168"/>
              <a:gd name="T90" fmla="*/ 82 w 140"/>
              <a:gd name="T91" fmla="*/ 149 h 168"/>
              <a:gd name="T92" fmla="*/ 83 w 140"/>
              <a:gd name="T93" fmla="*/ 150 h 168"/>
              <a:gd name="T94" fmla="*/ 85 w 140"/>
              <a:gd name="T95" fmla="*/ 149 h 168"/>
              <a:gd name="T96" fmla="*/ 85 w 140"/>
              <a:gd name="T97" fmla="*/ 146 h 168"/>
              <a:gd name="T98" fmla="*/ 74 w 140"/>
              <a:gd name="T99" fmla="*/ 135 h 168"/>
              <a:gd name="T100" fmla="*/ 51 w 140"/>
              <a:gd name="T101" fmla="*/ 141 h 168"/>
              <a:gd name="T102" fmla="*/ 25 w 140"/>
              <a:gd name="T103" fmla="*/ 115 h 168"/>
              <a:gd name="T104" fmla="*/ 51 w 140"/>
              <a:gd name="T105" fmla="*/ 88 h 168"/>
              <a:gd name="T106" fmla="*/ 77 w 140"/>
              <a:gd name="T107" fmla="*/ 115 h 168"/>
              <a:gd name="T108" fmla="*/ 51 w 140"/>
              <a:gd name="T109" fmla="*/ 141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0" h="168">
                <a:moveTo>
                  <a:pt x="27" y="44"/>
                </a:moveTo>
                <a:cubicBezTo>
                  <a:pt x="70" y="44"/>
                  <a:pt x="70" y="44"/>
                  <a:pt x="70" y="44"/>
                </a:cubicBezTo>
                <a:cubicBezTo>
                  <a:pt x="72" y="44"/>
                  <a:pt x="73" y="43"/>
                  <a:pt x="73" y="42"/>
                </a:cubicBezTo>
                <a:cubicBezTo>
                  <a:pt x="73" y="41"/>
                  <a:pt x="72" y="40"/>
                  <a:pt x="71" y="40"/>
                </a:cubicBezTo>
                <a:cubicBezTo>
                  <a:pt x="27" y="40"/>
                  <a:pt x="27" y="40"/>
                  <a:pt x="27" y="40"/>
                </a:cubicBezTo>
                <a:cubicBezTo>
                  <a:pt x="26" y="40"/>
                  <a:pt x="25" y="41"/>
                  <a:pt x="25" y="42"/>
                </a:cubicBezTo>
                <a:cubicBezTo>
                  <a:pt x="25" y="43"/>
                  <a:pt x="26" y="44"/>
                  <a:pt x="27" y="44"/>
                </a:cubicBezTo>
                <a:moveTo>
                  <a:pt x="88" y="0"/>
                </a:moveTo>
                <a:cubicBezTo>
                  <a:pt x="15" y="0"/>
                  <a:pt x="15" y="0"/>
                  <a:pt x="15" y="0"/>
                </a:cubicBezTo>
                <a:cubicBezTo>
                  <a:pt x="6" y="0"/>
                  <a:pt x="0" y="8"/>
                  <a:pt x="0" y="18"/>
                </a:cubicBezTo>
                <a:cubicBezTo>
                  <a:pt x="0" y="150"/>
                  <a:pt x="0" y="150"/>
                  <a:pt x="0" y="150"/>
                </a:cubicBezTo>
                <a:cubicBezTo>
                  <a:pt x="0" y="160"/>
                  <a:pt x="6" y="168"/>
                  <a:pt x="15" y="168"/>
                </a:cubicBezTo>
                <a:cubicBezTo>
                  <a:pt x="122" y="168"/>
                  <a:pt x="122" y="168"/>
                  <a:pt x="122" y="168"/>
                </a:cubicBezTo>
                <a:cubicBezTo>
                  <a:pt x="131" y="168"/>
                  <a:pt x="140" y="160"/>
                  <a:pt x="140" y="150"/>
                </a:cubicBezTo>
                <a:cubicBezTo>
                  <a:pt x="140" y="51"/>
                  <a:pt x="140" y="51"/>
                  <a:pt x="140" y="51"/>
                </a:cubicBezTo>
                <a:lnTo>
                  <a:pt x="88" y="0"/>
                </a:lnTo>
                <a:close/>
                <a:moveTo>
                  <a:pt x="87" y="10"/>
                </a:moveTo>
                <a:cubicBezTo>
                  <a:pt x="128" y="53"/>
                  <a:pt x="128" y="53"/>
                  <a:pt x="128" y="53"/>
                </a:cubicBezTo>
                <a:cubicBezTo>
                  <a:pt x="96" y="53"/>
                  <a:pt x="96" y="53"/>
                  <a:pt x="96" y="53"/>
                </a:cubicBezTo>
                <a:cubicBezTo>
                  <a:pt x="90" y="53"/>
                  <a:pt x="87" y="48"/>
                  <a:pt x="87" y="42"/>
                </a:cubicBezTo>
                <a:lnTo>
                  <a:pt x="87" y="10"/>
                </a:lnTo>
                <a:close/>
                <a:moveTo>
                  <a:pt x="131" y="150"/>
                </a:moveTo>
                <a:cubicBezTo>
                  <a:pt x="131" y="155"/>
                  <a:pt x="126" y="159"/>
                  <a:pt x="122" y="159"/>
                </a:cubicBezTo>
                <a:cubicBezTo>
                  <a:pt x="15" y="159"/>
                  <a:pt x="15" y="159"/>
                  <a:pt x="15" y="159"/>
                </a:cubicBezTo>
                <a:cubicBezTo>
                  <a:pt x="11" y="159"/>
                  <a:pt x="8" y="155"/>
                  <a:pt x="8" y="150"/>
                </a:cubicBezTo>
                <a:cubicBezTo>
                  <a:pt x="8" y="18"/>
                  <a:pt x="8" y="18"/>
                  <a:pt x="8" y="18"/>
                </a:cubicBezTo>
                <a:cubicBezTo>
                  <a:pt x="8" y="13"/>
                  <a:pt x="11" y="9"/>
                  <a:pt x="15" y="9"/>
                </a:cubicBezTo>
                <a:cubicBezTo>
                  <a:pt x="83" y="9"/>
                  <a:pt x="83" y="9"/>
                  <a:pt x="83" y="9"/>
                </a:cubicBezTo>
                <a:cubicBezTo>
                  <a:pt x="83" y="42"/>
                  <a:pt x="83" y="42"/>
                  <a:pt x="83" y="42"/>
                </a:cubicBezTo>
                <a:cubicBezTo>
                  <a:pt x="83" y="50"/>
                  <a:pt x="88" y="57"/>
                  <a:pt x="96" y="57"/>
                </a:cubicBezTo>
                <a:cubicBezTo>
                  <a:pt x="131" y="57"/>
                  <a:pt x="131" y="57"/>
                  <a:pt x="131" y="57"/>
                </a:cubicBezTo>
                <a:lnTo>
                  <a:pt x="131" y="150"/>
                </a:lnTo>
                <a:close/>
                <a:moveTo>
                  <a:pt x="25" y="73"/>
                </a:moveTo>
                <a:cubicBezTo>
                  <a:pt x="25" y="74"/>
                  <a:pt x="26" y="75"/>
                  <a:pt x="27" y="75"/>
                </a:cubicBezTo>
                <a:cubicBezTo>
                  <a:pt x="110" y="75"/>
                  <a:pt x="110" y="75"/>
                  <a:pt x="110" y="75"/>
                </a:cubicBezTo>
                <a:cubicBezTo>
                  <a:pt x="112" y="75"/>
                  <a:pt x="112" y="74"/>
                  <a:pt x="112" y="73"/>
                </a:cubicBezTo>
                <a:cubicBezTo>
                  <a:pt x="112" y="71"/>
                  <a:pt x="111" y="71"/>
                  <a:pt x="110" y="71"/>
                </a:cubicBezTo>
                <a:cubicBezTo>
                  <a:pt x="27" y="71"/>
                  <a:pt x="27" y="71"/>
                  <a:pt x="27" y="71"/>
                </a:cubicBezTo>
                <a:cubicBezTo>
                  <a:pt x="26" y="71"/>
                  <a:pt x="25" y="71"/>
                  <a:pt x="25" y="73"/>
                </a:cubicBezTo>
                <a:moveTo>
                  <a:pt x="74" y="135"/>
                </a:moveTo>
                <a:cubicBezTo>
                  <a:pt x="79" y="130"/>
                  <a:pt x="81" y="123"/>
                  <a:pt x="81" y="115"/>
                </a:cubicBezTo>
                <a:cubicBezTo>
                  <a:pt x="81" y="98"/>
                  <a:pt x="68" y="84"/>
                  <a:pt x="51" y="84"/>
                </a:cubicBezTo>
                <a:cubicBezTo>
                  <a:pt x="34" y="84"/>
                  <a:pt x="20" y="98"/>
                  <a:pt x="20" y="115"/>
                </a:cubicBezTo>
                <a:cubicBezTo>
                  <a:pt x="20" y="132"/>
                  <a:pt x="34" y="146"/>
                  <a:pt x="51" y="146"/>
                </a:cubicBezTo>
                <a:cubicBezTo>
                  <a:pt x="58" y="146"/>
                  <a:pt x="65" y="143"/>
                  <a:pt x="70" y="138"/>
                </a:cubicBezTo>
                <a:cubicBezTo>
                  <a:pt x="82" y="149"/>
                  <a:pt x="82" y="149"/>
                  <a:pt x="82" y="149"/>
                </a:cubicBezTo>
                <a:cubicBezTo>
                  <a:pt x="82" y="150"/>
                  <a:pt x="83" y="150"/>
                  <a:pt x="83" y="150"/>
                </a:cubicBezTo>
                <a:cubicBezTo>
                  <a:pt x="84" y="150"/>
                  <a:pt x="84" y="150"/>
                  <a:pt x="85" y="149"/>
                </a:cubicBezTo>
                <a:cubicBezTo>
                  <a:pt x="86" y="148"/>
                  <a:pt x="86" y="147"/>
                  <a:pt x="85" y="146"/>
                </a:cubicBezTo>
                <a:lnTo>
                  <a:pt x="74" y="135"/>
                </a:lnTo>
                <a:close/>
                <a:moveTo>
                  <a:pt x="51" y="141"/>
                </a:moveTo>
                <a:cubicBezTo>
                  <a:pt x="37" y="141"/>
                  <a:pt x="25" y="129"/>
                  <a:pt x="25" y="115"/>
                </a:cubicBezTo>
                <a:cubicBezTo>
                  <a:pt x="25" y="100"/>
                  <a:pt x="37" y="88"/>
                  <a:pt x="51" y="88"/>
                </a:cubicBezTo>
                <a:cubicBezTo>
                  <a:pt x="66" y="88"/>
                  <a:pt x="77" y="100"/>
                  <a:pt x="77" y="115"/>
                </a:cubicBezTo>
                <a:cubicBezTo>
                  <a:pt x="77" y="129"/>
                  <a:pt x="66" y="141"/>
                  <a:pt x="51" y="141"/>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6" name="Freeform 46"/>
          <p:cNvSpPr>
            <a:spLocks/>
          </p:cNvSpPr>
          <p:nvPr/>
        </p:nvSpPr>
        <p:spPr bwMode="auto">
          <a:xfrm>
            <a:off x="4270852" y="4428019"/>
            <a:ext cx="117444" cy="7936"/>
          </a:xfrm>
          <a:custGeom>
            <a:avLst/>
            <a:gdLst>
              <a:gd name="T0" fmla="*/ 58 w 60"/>
              <a:gd name="T1" fmla="*/ 0 h 4"/>
              <a:gd name="T2" fmla="*/ 2 w 60"/>
              <a:gd name="T3" fmla="*/ 0 h 4"/>
              <a:gd name="T4" fmla="*/ 0 w 60"/>
              <a:gd name="T5" fmla="*/ 2 h 4"/>
              <a:gd name="T6" fmla="*/ 2 w 60"/>
              <a:gd name="T7" fmla="*/ 4 h 4"/>
              <a:gd name="T8" fmla="*/ 58 w 60"/>
              <a:gd name="T9" fmla="*/ 4 h 4"/>
              <a:gd name="T10" fmla="*/ 60 w 60"/>
              <a:gd name="T11" fmla="*/ 2 h 4"/>
              <a:gd name="T12" fmla="*/ 58 w 60"/>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60" h="4">
                <a:moveTo>
                  <a:pt x="58" y="0"/>
                </a:moveTo>
                <a:cubicBezTo>
                  <a:pt x="2" y="0"/>
                  <a:pt x="2" y="0"/>
                  <a:pt x="2" y="0"/>
                </a:cubicBezTo>
                <a:cubicBezTo>
                  <a:pt x="1" y="0"/>
                  <a:pt x="0" y="1"/>
                  <a:pt x="0" y="2"/>
                </a:cubicBezTo>
                <a:cubicBezTo>
                  <a:pt x="0" y="3"/>
                  <a:pt x="1" y="4"/>
                  <a:pt x="2" y="4"/>
                </a:cubicBezTo>
                <a:cubicBezTo>
                  <a:pt x="58" y="4"/>
                  <a:pt x="58" y="4"/>
                  <a:pt x="58" y="4"/>
                </a:cubicBezTo>
                <a:cubicBezTo>
                  <a:pt x="59" y="4"/>
                  <a:pt x="60" y="3"/>
                  <a:pt x="60" y="2"/>
                </a:cubicBezTo>
                <a:cubicBezTo>
                  <a:pt x="60" y="1"/>
                  <a:pt x="59" y="0"/>
                  <a:pt x="58" y="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7" name="Freeform 47"/>
          <p:cNvSpPr>
            <a:spLocks/>
          </p:cNvSpPr>
          <p:nvPr/>
        </p:nvSpPr>
        <p:spPr bwMode="auto">
          <a:xfrm>
            <a:off x="4270852" y="4467696"/>
            <a:ext cx="117444" cy="7936"/>
          </a:xfrm>
          <a:custGeom>
            <a:avLst/>
            <a:gdLst>
              <a:gd name="T0" fmla="*/ 58 w 60"/>
              <a:gd name="T1" fmla="*/ 0 h 4"/>
              <a:gd name="T2" fmla="*/ 2 w 60"/>
              <a:gd name="T3" fmla="*/ 0 h 4"/>
              <a:gd name="T4" fmla="*/ 0 w 60"/>
              <a:gd name="T5" fmla="*/ 2 h 4"/>
              <a:gd name="T6" fmla="*/ 2 w 60"/>
              <a:gd name="T7" fmla="*/ 4 h 4"/>
              <a:gd name="T8" fmla="*/ 58 w 60"/>
              <a:gd name="T9" fmla="*/ 4 h 4"/>
              <a:gd name="T10" fmla="*/ 60 w 60"/>
              <a:gd name="T11" fmla="*/ 2 h 4"/>
              <a:gd name="T12" fmla="*/ 58 w 60"/>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60" h="4">
                <a:moveTo>
                  <a:pt x="58" y="0"/>
                </a:moveTo>
                <a:cubicBezTo>
                  <a:pt x="2" y="0"/>
                  <a:pt x="2" y="0"/>
                  <a:pt x="2" y="0"/>
                </a:cubicBezTo>
                <a:cubicBezTo>
                  <a:pt x="1" y="0"/>
                  <a:pt x="0" y="1"/>
                  <a:pt x="0" y="2"/>
                </a:cubicBezTo>
                <a:cubicBezTo>
                  <a:pt x="0" y="3"/>
                  <a:pt x="1" y="4"/>
                  <a:pt x="2" y="4"/>
                </a:cubicBezTo>
                <a:cubicBezTo>
                  <a:pt x="58" y="4"/>
                  <a:pt x="58" y="4"/>
                  <a:pt x="58" y="4"/>
                </a:cubicBezTo>
                <a:cubicBezTo>
                  <a:pt x="59" y="4"/>
                  <a:pt x="60" y="3"/>
                  <a:pt x="60" y="2"/>
                </a:cubicBezTo>
                <a:cubicBezTo>
                  <a:pt x="60" y="1"/>
                  <a:pt x="59" y="0"/>
                  <a:pt x="58" y="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8" name="Freeform 48"/>
          <p:cNvSpPr>
            <a:spLocks/>
          </p:cNvSpPr>
          <p:nvPr/>
        </p:nvSpPr>
        <p:spPr bwMode="auto">
          <a:xfrm>
            <a:off x="4270852" y="4507373"/>
            <a:ext cx="117444" cy="7936"/>
          </a:xfrm>
          <a:custGeom>
            <a:avLst/>
            <a:gdLst>
              <a:gd name="T0" fmla="*/ 58 w 60"/>
              <a:gd name="T1" fmla="*/ 0 h 4"/>
              <a:gd name="T2" fmla="*/ 2 w 60"/>
              <a:gd name="T3" fmla="*/ 0 h 4"/>
              <a:gd name="T4" fmla="*/ 0 w 60"/>
              <a:gd name="T5" fmla="*/ 2 h 4"/>
              <a:gd name="T6" fmla="*/ 2 w 60"/>
              <a:gd name="T7" fmla="*/ 4 h 4"/>
              <a:gd name="T8" fmla="*/ 58 w 60"/>
              <a:gd name="T9" fmla="*/ 4 h 4"/>
              <a:gd name="T10" fmla="*/ 60 w 60"/>
              <a:gd name="T11" fmla="*/ 2 h 4"/>
              <a:gd name="T12" fmla="*/ 58 w 60"/>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60" h="4">
                <a:moveTo>
                  <a:pt x="58" y="0"/>
                </a:moveTo>
                <a:cubicBezTo>
                  <a:pt x="2" y="0"/>
                  <a:pt x="2" y="0"/>
                  <a:pt x="2" y="0"/>
                </a:cubicBezTo>
                <a:cubicBezTo>
                  <a:pt x="1" y="0"/>
                  <a:pt x="0" y="1"/>
                  <a:pt x="0" y="2"/>
                </a:cubicBezTo>
                <a:cubicBezTo>
                  <a:pt x="0" y="3"/>
                  <a:pt x="1" y="4"/>
                  <a:pt x="2" y="4"/>
                </a:cubicBezTo>
                <a:cubicBezTo>
                  <a:pt x="58" y="4"/>
                  <a:pt x="58" y="4"/>
                  <a:pt x="58" y="4"/>
                </a:cubicBezTo>
                <a:cubicBezTo>
                  <a:pt x="59" y="4"/>
                  <a:pt x="60" y="3"/>
                  <a:pt x="60" y="2"/>
                </a:cubicBezTo>
                <a:cubicBezTo>
                  <a:pt x="60" y="1"/>
                  <a:pt x="59" y="0"/>
                  <a:pt x="58" y="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9" name="Freeform 49"/>
          <p:cNvSpPr>
            <a:spLocks noEditPoints="1"/>
          </p:cNvSpPr>
          <p:nvPr/>
        </p:nvSpPr>
        <p:spPr bwMode="auto">
          <a:xfrm>
            <a:off x="4129601" y="4405800"/>
            <a:ext cx="125380" cy="141251"/>
          </a:xfrm>
          <a:custGeom>
            <a:avLst/>
            <a:gdLst>
              <a:gd name="T0" fmla="*/ 48 w 64"/>
              <a:gd name="T1" fmla="*/ 51 h 72"/>
              <a:gd name="T2" fmla="*/ 44 w 64"/>
              <a:gd name="T3" fmla="*/ 49 h 72"/>
              <a:gd name="T4" fmla="*/ 44 w 64"/>
              <a:gd name="T5" fmla="*/ 47 h 72"/>
              <a:gd name="T6" fmla="*/ 50 w 64"/>
              <a:gd name="T7" fmla="*/ 32 h 72"/>
              <a:gd name="T8" fmla="*/ 50 w 64"/>
              <a:gd name="T9" fmla="*/ 19 h 72"/>
              <a:gd name="T10" fmla="*/ 32 w 64"/>
              <a:gd name="T11" fmla="*/ 0 h 72"/>
              <a:gd name="T12" fmla="*/ 13 w 64"/>
              <a:gd name="T13" fmla="*/ 19 h 72"/>
              <a:gd name="T14" fmla="*/ 13 w 64"/>
              <a:gd name="T15" fmla="*/ 32 h 72"/>
              <a:gd name="T16" fmla="*/ 20 w 64"/>
              <a:gd name="T17" fmla="*/ 47 h 72"/>
              <a:gd name="T18" fmla="*/ 20 w 64"/>
              <a:gd name="T19" fmla="*/ 49 h 72"/>
              <a:gd name="T20" fmla="*/ 15 w 64"/>
              <a:gd name="T21" fmla="*/ 51 h 72"/>
              <a:gd name="T22" fmla="*/ 0 w 64"/>
              <a:gd name="T23" fmla="*/ 63 h 72"/>
              <a:gd name="T24" fmla="*/ 0 w 64"/>
              <a:gd name="T25" fmla="*/ 70 h 72"/>
              <a:gd name="T26" fmla="*/ 2 w 64"/>
              <a:gd name="T27" fmla="*/ 72 h 72"/>
              <a:gd name="T28" fmla="*/ 62 w 64"/>
              <a:gd name="T29" fmla="*/ 72 h 72"/>
              <a:gd name="T30" fmla="*/ 64 w 64"/>
              <a:gd name="T31" fmla="*/ 70 h 72"/>
              <a:gd name="T32" fmla="*/ 64 w 64"/>
              <a:gd name="T33" fmla="*/ 63 h 72"/>
              <a:gd name="T34" fmla="*/ 48 w 64"/>
              <a:gd name="T35" fmla="*/ 51 h 72"/>
              <a:gd name="T36" fmla="*/ 60 w 64"/>
              <a:gd name="T37" fmla="*/ 68 h 72"/>
              <a:gd name="T38" fmla="*/ 4 w 64"/>
              <a:gd name="T39" fmla="*/ 68 h 72"/>
              <a:gd name="T40" fmla="*/ 4 w 64"/>
              <a:gd name="T41" fmla="*/ 63 h 72"/>
              <a:gd name="T42" fmla="*/ 16 w 64"/>
              <a:gd name="T43" fmla="*/ 54 h 72"/>
              <a:gd name="T44" fmla="*/ 24 w 64"/>
              <a:gd name="T45" fmla="*/ 49 h 72"/>
              <a:gd name="T46" fmla="*/ 24 w 64"/>
              <a:gd name="T47" fmla="*/ 46 h 72"/>
              <a:gd name="T48" fmla="*/ 23 w 64"/>
              <a:gd name="T49" fmla="*/ 44 h 72"/>
              <a:gd name="T50" fmla="*/ 17 w 64"/>
              <a:gd name="T51" fmla="*/ 32 h 72"/>
              <a:gd name="T52" fmla="*/ 17 w 64"/>
              <a:gd name="T53" fmla="*/ 19 h 72"/>
              <a:gd name="T54" fmla="*/ 32 w 64"/>
              <a:gd name="T55" fmla="*/ 4 h 72"/>
              <a:gd name="T56" fmla="*/ 46 w 64"/>
              <a:gd name="T57" fmla="*/ 19 h 72"/>
              <a:gd name="T58" fmla="*/ 46 w 64"/>
              <a:gd name="T59" fmla="*/ 32 h 72"/>
              <a:gd name="T60" fmla="*/ 40 w 64"/>
              <a:gd name="T61" fmla="*/ 44 h 72"/>
              <a:gd name="T62" fmla="*/ 40 w 64"/>
              <a:gd name="T63" fmla="*/ 46 h 72"/>
              <a:gd name="T64" fmla="*/ 40 w 64"/>
              <a:gd name="T65" fmla="*/ 49 h 72"/>
              <a:gd name="T66" fmla="*/ 47 w 64"/>
              <a:gd name="T67" fmla="*/ 54 h 72"/>
              <a:gd name="T68" fmla="*/ 60 w 64"/>
              <a:gd name="T69" fmla="*/ 63 h 72"/>
              <a:gd name="T70" fmla="*/ 60 w 64"/>
              <a:gd name="T71" fmla="*/ 6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4" h="72">
                <a:moveTo>
                  <a:pt x="48" y="51"/>
                </a:moveTo>
                <a:cubicBezTo>
                  <a:pt x="47" y="50"/>
                  <a:pt x="44" y="49"/>
                  <a:pt x="44" y="49"/>
                </a:cubicBezTo>
                <a:cubicBezTo>
                  <a:pt x="44" y="47"/>
                  <a:pt x="44" y="47"/>
                  <a:pt x="44" y="47"/>
                </a:cubicBezTo>
                <a:cubicBezTo>
                  <a:pt x="48" y="43"/>
                  <a:pt x="50" y="38"/>
                  <a:pt x="50" y="32"/>
                </a:cubicBezTo>
                <a:cubicBezTo>
                  <a:pt x="50" y="19"/>
                  <a:pt x="50" y="19"/>
                  <a:pt x="50" y="19"/>
                </a:cubicBezTo>
                <a:cubicBezTo>
                  <a:pt x="50" y="8"/>
                  <a:pt x="42" y="0"/>
                  <a:pt x="32" y="0"/>
                </a:cubicBezTo>
                <a:cubicBezTo>
                  <a:pt x="21" y="0"/>
                  <a:pt x="13" y="8"/>
                  <a:pt x="13" y="19"/>
                </a:cubicBezTo>
                <a:cubicBezTo>
                  <a:pt x="13" y="32"/>
                  <a:pt x="13" y="32"/>
                  <a:pt x="13" y="32"/>
                </a:cubicBezTo>
                <a:cubicBezTo>
                  <a:pt x="13" y="38"/>
                  <a:pt x="15" y="43"/>
                  <a:pt x="20" y="47"/>
                </a:cubicBezTo>
                <a:cubicBezTo>
                  <a:pt x="20" y="49"/>
                  <a:pt x="20" y="49"/>
                  <a:pt x="20" y="49"/>
                </a:cubicBezTo>
                <a:cubicBezTo>
                  <a:pt x="19" y="49"/>
                  <a:pt x="17" y="50"/>
                  <a:pt x="15" y="51"/>
                </a:cubicBezTo>
                <a:cubicBezTo>
                  <a:pt x="9" y="52"/>
                  <a:pt x="0" y="55"/>
                  <a:pt x="0" y="63"/>
                </a:cubicBezTo>
                <a:cubicBezTo>
                  <a:pt x="0" y="70"/>
                  <a:pt x="0" y="70"/>
                  <a:pt x="0" y="70"/>
                </a:cubicBezTo>
                <a:cubicBezTo>
                  <a:pt x="0" y="71"/>
                  <a:pt x="1" y="72"/>
                  <a:pt x="2" y="72"/>
                </a:cubicBezTo>
                <a:cubicBezTo>
                  <a:pt x="62" y="72"/>
                  <a:pt x="62" y="72"/>
                  <a:pt x="62" y="72"/>
                </a:cubicBezTo>
                <a:cubicBezTo>
                  <a:pt x="63" y="72"/>
                  <a:pt x="64" y="71"/>
                  <a:pt x="64" y="70"/>
                </a:cubicBezTo>
                <a:cubicBezTo>
                  <a:pt x="64" y="63"/>
                  <a:pt x="64" y="63"/>
                  <a:pt x="64" y="63"/>
                </a:cubicBezTo>
                <a:cubicBezTo>
                  <a:pt x="64" y="55"/>
                  <a:pt x="54" y="52"/>
                  <a:pt x="48" y="51"/>
                </a:cubicBezTo>
                <a:moveTo>
                  <a:pt x="60" y="68"/>
                </a:moveTo>
                <a:cubicBezTo>
                  <a:pt x="4" y="68"/>
                  <a:pt x="4" y="68"/>
                  <a:pt x="4" y="68"/>
                </a:cubicBezTo>
                <a:cubicBezTo>
                  <a:pt x="4" y="63"/>
                  <a:pt x="4" y="63"/>
                  <a:pt x="4" y="63"/>
                </a:cubicBezTo>
                <a:cubicBezTo>
                  <a:pt x="4" y="58"/>
                  <a:pt x="11" y="56"/>
                  <a:pt x="16" y="54"/>
                </a:cubicBezTo>
                <a:cubicBezTo>
                  <a:pt x="20" y="53"/>
                  <a:pt x="24" y="52"/>
                  <a:pt x="24" y="49"/>
                </a:cubicBezTo>
                <a:cubicBezTo>
                  <a:pt x="24" y="46"/>
                  <a:pt x="24" y="46"/>
                  <a:pt x="24" y="46"/>
                </a:cubicBezTo>
                <a:cubicBezTo>
                  <a:pt x="24" y="45"/>
                  <a:pt x="23" y="45"/>
                  <a:pt x="23" y="44"/>
                </a:cubicBezTo>
                <a:cubicBezTo>
                  <a:pt x="19" y="42"/>
                  <a:pt x="17" y="37"/>
                  <a:pt x="17" y="32"/>
                </a:cubicBezTo>
                <a:cubicBezTo>
                  <a:pt x="17" y="19"/>
                  <a:pt x="17" y="19"/>
                  <a:pt x="17" y="19"/>
                </a:cubicBezTo>
                <a:cubicBezTo>
                  <a:pt x="17" y="11"/>
                  <a:pt x="23" y="4"/>
                  <a:pt x="32" y="4"/>
                </a:cubicBezTo>
                <a:cubicBezTo>
                  <a:pt x="40" y="4"/>
                  <a:pt x="46" y="11"/>
                  <a:pt x="46" y="19"/>
                </a:cubicBezTo>
                <a:cubicBezTo>
                  <a:pt x="46" y="32"/>
                  <a:pt x="46" y="32"/>
                  <a:pt x="46" y="32"/>
                </a:cubicBezTo>
                <a:cubicBezTo>
                  <a:pt x="46" y="37"/>
                  <a:pt x="44" y="42"/>
                  <a:pt x="40" y="44"/>
                </a:cubicBezTo>
                <a:cubicBezTo>
                  <a:pt x="40" y="45"/>
                  <a:pt x="40" y="45"/>
                  <a:pt x="40" y="46"/>
                </a:cubicBezTo>
                <a:cubicBezTo>
                  <a:pt x="40" y="49"/>
                  <a:pt x="40" y="49"/>
                  <a:pt x="40" y="49"/>
                </a:cubicBezTo>
                <a:cubicBezTo>
                  <a:pt x="40" y="52"/>
                  <a:pt x="43" y="53"/>
                  <a:pt x="47" y="54"/>
                </a:cubicBezTo>
                <a:cubicBezTo>
                  <a:pt x="53" y="56"/>
                  <a:pt x="60" y="58"/>
                  <a:pt x="60" y="63"/>
                </a:cubicBezTo>
                <a:lnTo>
                  <a:pt x="60" y="68"/>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0" name="Freeform 50"/>
          <p:cNvSpPr>
            <a:spLocks noEditPoints="1"/>
          </p:cNvSpPr>
          <p:nvPr/>
        </p:nvSpPr>
        <p:spPr bwMode="auto">
          <a:xfrm>
            <a:off x="4091510" y="4350252"/>
            <a:ext cx="344398" cy="250760"/>
          </a:xfrm>
          <a:custGeom>
            <a:avLst/>
            <a:gdLst>
              <a:gd name="T0" fmla="*/ 164 w 176"/>
              <a:gd name="T1" fmla="*/ 0 h 128"/>
              <a:gd name="T2" fmla="*/ 12 w 176"/>
              <a:gd name="T3" fmla="*/ 0 h 128"/>
              <a:gd name="T4" fmla="*/ 0 w 176"/>
              <a:gd name="T5" fmla="*/ 12 h 128"/>
              <a:gd name="T6" fmla="*/ 0 w 176"/>
              <a:gd name="T7" fmla="*/ 116 h 128"/>
              <a:gd name="T8" fmla="*/ 12 w 176"/>
              <a:gd name="T9" fmla="*/ 128 h 128"/>
              <a:gd name="T10" fmla="*/ 164 w 176"/>
              <a:gd name="T11" fmla="*/ 128 h 128"/>
              <a:gd name="T12" fmla="*/ 176 w 176"/>
              <a:gd name="T13" fmla="*/ 116 h 128"/>
              <a:gd name="T14" fmla="*/ 176 w 176"/>
              <a:gd name="T15" fmla="*/ 12 h 128"/>
              <a:gd name="T16" fmla="*/ 164 w 176"/>
              <a:gd name="T17" fmla="*/ 0 h 128"/>
              <a:gd name="T18" fmla="*/ 168 w 176"/>
              <a:gd name="T19" fmla="*/ 116 h 128"/>
              <a:gd name="T20" fmla="*/ 164 w 176"/>
              <a:gd name="T21" fmla="*/ 120 h 128"/>
              <a:gd name="T22" fmla="*/ 12 w 176"/>
              <a:gd name="T23" fmla="*/ 120 h 128"/>
              <a:gd name="T24" fmla="*/ 8 w 176"/>
              <a:gd name="T25" fmla="*/ 116 h 128"/>
              <a:gd name="T26" fmla="*/ 8 w 176"/>
              <a:gd name="T27" fmla="*/ 12 h 128"/>
              <a:gd name="T28" fmla="*/ 12 w 176"/>
              <a:gd name="T29" fmla="*/ 8 h 128"/>
              <a:gd name="T30" fmla="*/ 164 w 176"/>
              <a:gd name="T31" fmla="*/ 8 h 128"/>
              <a:gd name="T32" fmla="*/ 168 w 176"/>
              <a:gd name="T33" fmla="*/ 12 h 128"/>
              <a:gd name="T34" fmla="*/ 168 w 176"/>
              <a:gd name="T35" fmla="*/ 11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28">
                <a:moveTo>
                  <a:pt x="164" y="0"/>
                </a:moveTo>
                <a:cubicBezTo>
                  <a:pt x="12" y="0"/>
                  <a:pt x="12" y="0"/>
                  <a:pt x="12" y="0"/>
                </a:cubicBezTo>
                <a:cubicBezTo>
                  <a:pt x="5" y="0"/>
                  <a:pt x="0" y="5"/>
                  <a:pt x="0" y="12"/>
                </a:cubicBezTo>
                <a:cubicBezTo>
                  <a:pt x="0" y="116"/>
                  <a:pt x="0" y="116"/>
                  <a:pt x="0" y="116"/>
                </a:cubicBezTo>
                <a:cubicBezTo>
                  <a:pt x="0" y="122"/>
                  <a:pt x="5" y="128"/>
                  <a:pt x="12" y="128"/>
                </a:cubicBezTo>
                <a:cubicBezTo>
                  <a:pt x="164" y="128"/>
                  <a:pt x="164" y="128"/>
                  <a:pt x="164" y="128"/>
                </a:cubicBezTo>
                <a:cubicBezTo>
                  <a:pt x="170" y="128"/>
                  <a:pt x="176" y="122"/>
                  <a:pt x="176" y="116"/>
                </a:cubicBezTo>
                <a:cubicBezTo>
                  <a:pt x="176" y="12"/>
                  <a:pt x="176" y="12"/>
                  <a:pt x="176" y="12"/>
                </a:cubicBezTo>
                <a:cubicBezTo>
                  <a:pt x="176" y="5"/>
                  <a:pt x="170" y="0"/>
                  <a:pt x="164" y="0"/>
                </a:cubicBezTo>
                <a:moveTo>
                  <a:pt x="168" y="116"/>
                </a:moveTo>
                <a:cubicBezTo>
                  <a:pt x="168" y="118"/>
                  <a:pt x="166" y="120"/>
                  <a:pt x="164" y="120"/>
                </a:cubicBezTo>
                <a:cubicBezTo>
                  <a:pt x="12" y="120"/>
                  <a:pt x="12" y="120"/>
                  <a:pt x="12" y="120"/>
                </a:cubicBezTo>
                <a:cubicBezTo>
                  <a:pt x="9" y="120"/>
                  <a:pt x="8" y="118"/>
                  <a:pt x="8" y="116"/>
                </a:cubicBezTo>
                <a:cubicBezTo>
                  <a:pt x="8" y="12"/>
                  <a:pt x="8" y="12"/>
                  <a:pt x="8" y="12"/>
                </a:cubicBezTo>
                <a:cubicBezTo>
                  <a:pt x="8" y="10"/>
                  <a:pt x="9" y="8"/>
                  <a:pt x="12" y="8"/>
                </a:cubicBezTo>
                <a:cubicBezTo>
                  <a:pt x="164" y="8"/>
                  <a:pt x="164" y="8"/>
                  <a:pt x="164" y="8"/>
                </a:cubicBezTo>
                <a:cubicBezTo>
                  <a:pt x="166" y="8"/>
                  <a:pt x="168" y="10"/>
                  <a:pt x="168" y="12"/>
                </a:cubicBezTo>
                <a:lnTo>
                  <a:pt x="168" y="116"/>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1" name="Freeform 51"/>
          <p:cNvSpPr>
            <a:spLocks noEditPoints="1"/>
          </p:cNvSpPr>
          <p:nvPr/>
        </p:nvSpPr>
        <p:spPr bwMode="auto">
          <a:xfrm>
            <a:off x="5124705" y="4350252"/>
            <a:ext cx="347572" cy="250760"/>
          </a:xfrm>
          <a:custGeom>
            <a:avLst/>
            <a:gdLst>
              <a:gd name="T0" fmla="*/ 74 w 177"/>
              <a:gd name="T1" fmla="*/ 70 h 128"/>
              <a:gd name="T2" fmla="*/ 99 w 177"/>
              <a:gd name="T3" fmla="*/ 37 h 128"/>
              <a:gd name="T4" fmla="*/ 64 w 177"/>
              <a:gd name="T5" fmla="*/ 64 h 128"/>
              <a:gd name="T6" fmla="*/ 93 w 177"/>
              <a:gd name="T7" fmla="*/ 44 h 128"/>
              <a:gd name="T8" fmla="*/ 76 w 177"/>
              <a:gd name="T9" fmla="*/ 66 h 128"/>
              <a:gd name="T10" fmla="*/ 72 w 177"/>
              <a:gd name="T11" fmla="*/ 66 h 128"/>
              <a:gd name="T12" fmla="*/ 68 w 177"/>
              <a:gd name="T13" fmla="*/ 63 h 128"/>
              <a:gd name="T14" fmla="*/ 62 w 177"/>
              <a:gd name="T15" fmla="*/ 58 h 128"/>
              <a:gd name="T16" fmla="*/ 5 w 177"/>
              <a:gd name="T17" fmla="*/ 78 h 128"/>
              <a:gd name="T18" fmla="*/ 11 w 177"/>
              <a:gd name="T19" fmla="*/ 63 h 128"/>
              <a:gd name="T20" fmla="*/ 17 w 177"/>
              <a:gd name="T21" fmla="*/ 48 h 128"/>
              <a:gd name="T22" fmla="*/ 4 w 177"/>
              <a:gd name="T23" fmla="*/ 60 h 128"/>
              <a:gd name="T24" fmla="*/ 4 w 177"/>
              <a:gd name="T25" fmla="*/ 78 h 128"/>
              <a:gd name="T26" fmla="*/ 19 w 177"/>
              <a:gd name="T27" fmla="*/ 106 h 128"/>
              <a:gd name="T28" fmla="*/ 10 w 177"/>
              <a:gd name="T29" fmla="*/ 91 h 128"/>
              <a:gd name="T30" fmla="*/ 2 w 177"/>
              <a:gd name="T31" fmla="*/ 93 h 128"/>
              <a:gd name="T32" fmla="*/ 13 w 177"/>
              <a:gd name="T33" fmla="*/ 111 h 128"/>
              <a:gd name="T34" fmla="*/ 21 w 177"/>
              <a:gd name="T35" fmla="*/ 118 h 128"/>
              <a:gd name="T36" fmla="*/ 24 w 177"/>
              <a:gd name="T37" fmla="*/ 110 h 128"/>
              <a:gd name="T38" fmla="*/ 177 w 177"/>
              <a:gd name="T39" fmla="*/ 79 h 128"/>
              <a:gd name="T40" fmla="*/ 88 w 177"/>
              <a:gd name="T41" fmla="*/ 0 h 128"/>
              <a:gd name="T42" fmla="*/ 25 w 177"/>
              <a:gd name="T43" fmla="*/ 36 h 128"/>
              <a:gd name="T44" fmla="*/ 29 w 177"/>
              <a:gd name="T45" fmla="*/ 43 h 128"/>
              <a:gd name="T46" fmla="*/ 49 w 177"/>
              <a:gd name="T47" fmla="*/ 35 h 128"/>
              <a:gd name="T48" fmla="*/ 128 w 177"/>
              <a:gd name="T49" fmla="*/ 35 h 128"/>
              <a:gd name="T50" fmla="*/ 169 w 177"/>
              <a:gd name="T51" fmla="*/ 79 h 128"/>
              <a:gd name="T52" fmla="*/ 96 w 177"/>
              <a:gd name="T53" fmla="*/ 120 h 128"/>
              <a:gd name="T54" fmla="*/ 70 w 177"/>
              <a:gd name="T55" fmla="*/ 80 h 128"/>
              <a:gd name="T56" fmla="*/ 61 w 177"/>
              <a:gd name="T57" fmla="*/ 89 h 128"/>
              <a:gd name="T58" fmla="*/ 94 w 177"/>
              <a:gd name="T59" fmla="*/ 128 h 128"/>
              <a:gd name="T60" fmla="*/ 100 w 177"/>
              <a:gd name="T61" fmla="*/ 128 h 128"/>
              <a:gd name="T62" fmla="*/ 101 w 177"/>
              <a:gd name="T63" fmla="*/ 128 h 128"/>
              <a:gd name="T64" fmla="*/ 130 w 177"/>
              <a:gd name="T65" fmla="*/ 128 h 128"/>
              <a:gd name="T66" fmla="*/ 130 w 177"/>
              <a:gd name="T67" fmla="*/ 127 h 128"/>
              <a:gd name="T68" fmla="*/ 65 w 177"/>
              <a:gd name="T69" fmla="*/ 120 h 128"/>
              <a:gd name="T70" fmla="*/ 38 w 177"/>
              <a:gd name="T71" fmla="*/ 118 h 128"/>
              <a:gd name="T72" fmla="*/ 35 w 177"/>
              <a:gd name="T73" fmla="*/ 125 h 128"/>
              <a:gd name="T74" fmla="*/ 65 w 177"/>
              <a:gd name="T75" fmla="*/ 128 h 128"/>
              <a:gd name="T76" fmla="*/ 65 w 177"/>
              <a:gd name="T77"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7" h="128">
                <a:moveTo>
                  <a:pt x="67" y="74"/>
                </a:moveTo>
                <a:cubicBezTo>
                  <a:pt x="74" y="70"/>
                  <a:pt x="74" y="70"/>
                  <a:pt x="74" y="70"/>
                </a:cubicBezTo>
                <a:cubicBezTo>
                  <a:pt x="85" y="76"/>
                  <a:pt x="85" y="76"/>
                  <a:pt x="85" y="76"/>
                </a:cubicBezTo>
                <a:cubicBezTo>
                  <a:pt x="99" y="37"/>
                  <a:pt x="99" y="37"/>
                  <a:pt x="99" y="37"/>
                </a:cubicBezTo>
                <a:cubicBezTo>
                  <a:pt x="54" y="57"/>
                  <a:pt x="54" y="57"/>
                  <a:pt x="54" y="57"/>
                </a:cubicBezTo>
                <a:cubicBezTo>
                  <a:pt x="64" y="64"/>
                  <a:pt x="64" y="64"/>
                  <a:pt x="64" y="64"/>
                </a:cubicBezTo>
                <a:lnTo>
                  <a:pt x="67" y="74"/>
                </a:lnTo>
                <a:close/>
                <a:moveTo>
                  <a:pt x="93" y="44"/>
                </a:moveTo>
                <a:cubicBezTo>
                  <a:pt x="83" y="70"/>
                  <a:pt x="83" y="70"/>
                  <a:pt x="83" y="70"/>
                </a:cubicBezTo>
                <a:cubicBezTo>
                  <a:pt x="76" y="66"/>
                  <a:pt x="76" y="66"/>
                  <a:pt x="76" y="66"/>
                </a:cubicBezTo>
                <a:cubicBezTo>
                  <a:pt x="75" y="66"/>
                  <a:pt x="75" y="66"/>
                  <a:pt x="74" y="66"/>
                </a:cubicBezTo>
                <a:cubicBezTo>
                  <a:pt x="73" y="66"/>
                  <a:pt x="72" y="66"/>
                  <a:pt x="72" y="66"/>
                </a:cubicBezTo>
                <a:cubicBezTo>
                  <a:pt x="69" y="68"/>
                  <a:pt x="69" y="68"/>
                  <a:pt x="69" y="68"/>
                </a:cubicBezTo>
                <a:cubicBezTo>
                  <a:pt x="68" y="63"/>
                  <a:pt x="68" y="63"/>
                  <a:pt x="68" y="63"/>
                </a:cubicBezTo>
                <a:cubicBezTo>
                  <a:pt x="67" y="62"/>
                  <a:pt x="67" y="62"/>
                  <a:pt x="66" y="61"/>
                </a:cubicBezTo>
                <a:cubicBezTo>
                  <a:pt x="62" y="58"/>
                  <a:pt x="62" y="58"/>
                  <a:pt x="62" y="58"/>
                </a:cubicBezTo>
                <a:lnTo>
                  <a:pt x="93" y="44"/>
                </a:lnTo>
                <a:close/>
                <a:moveTo>
                  <a:pt x="5" y="78"/>
                </a:moveTo>
                <a:cubicBezTo>
                  <a:pt x="7" y="78"/>
                  <a:pt x="8" y="76"/>
                  <a:pt x="9" y="74"/>
                </a:cubicBezTo>
                <a:cubicBezTo>
                  <a:pt x="9" y="70"/>
                  <a:pt x="10" y="67"/>
                  <a:pt x="11" y="63"/>
                </a:cubicBezTo>
                <a:cubicBezTo>
                  <a:pt x="13" y="60"/>
                  <a:pt x="15" y="56"/>
                  <a:pt x="17" y="53"/>
                </a:cubicBezTo>
                <a:cubicBezTo>
                  <a:pt x="19" y="52"/>
                  <a:pt x="19" y="49"/>
                  <a:pt x="17" y="48"/>
                </a:cubicBezTo>
                <a:cubicBezTo>
                  <a:pt x="15" y="46"/>
                  <a:pt x="13" y="47"/>
                  <a:pt x="11" y="48"/>
                </a:cubicBezTo>
                <a:cubicBezTo>
                  <a:pt x="8" y="52"/>
                  <a:pt x="6" y="56"/>
                  <a:pt x="4" y="60"/>
                </a:cubicBezTo>
                <a:cubicBezTo>
                  <a:pt x="2" y="64"/>
                  <a:pt x="1" y="69"/>
                  <a:pt x="1" y="73"/>
                </a:cubicBezTo>
                <a:cubicBezTo>
                  <a:pt x="0" y="75"/>
                  <a:pt x="2" y="77"/>
                  <a:pt x="4" y="78"/>
                </a:cubicBezTo>
                <a:cubicBezTo>
                  <a:pt x="4" y="78"/>
                  <a:pt x="4" y="78"/>
                  <a:pt x="5" y="78"/>
                </a:cubicBezTo>
                <a:moveTo>
                  <a:pt x="19" y="106"/>
                </a:moveTo>
                <a:cubicBezTo>
                  <a:pt x="17" y="104"/>
                  <a:pt x="16" y="102"/>
                  <a:pt x="14" y="100"/>
                </a:cubicBezTo>
                <a:cubicBezTo>
                  <a:pt x="12" y="97"/>
                  <a:pt x="11" y="94"/>
                  <a:pt x="10" y="91"/>
                </a:cubicBezTo>
                <a:cubicBezTo>
                  <a:pt x="9" y="88"/>
                  <a:pt x="7" y="87"/>
                  <a:pt x="5" y="88"/>
                </a:cubicBezTo>
                <a:cubicBezTo>
                  <a:pt x="3" y="89"/>
                  <a:pt x="2" y="91"/>
                  <a:pt x="2" y="93"/>
                </a:cubicBezTo>
                <a:cubicBezTo>
                  <a:pt x="4" y="97"/>
                  <a:pt x="5" y="100"/>
                  <a:pt x="7" y="104"/>
                </a:cubicBezTo>
                <a:cubicBezTo>
                  <a:pt x="9" y="106"/>
                  <a:pt x="11" y="109"/>
                  <a:pt x="13" y="111"/>
                </a:cubicBezTo>
                <a:cubicBezTo>
                  <a:pt x="15" y="113"/>
                  <a:pt x="17" y="115"/>
                  <a:pt x="19" y="117"/>
                </a:cubicBezTo>
                <a:cubicBezTo>
                  <a:pt x="20" y="117"/>
                  <a:pt x="20" y="118"/>
                  <a:pt x="21" y="118"/>
                </a:cubicBezTo>
                <a:cubicBezTo>
                  <a:pt x="23" y="118"/>
                  <a:pt x="24" y="117"/>
                  <a:pt x="24" y="116"/>
                </a:cubicBezTo>
                <a:cubicBezTo>
                  <a:pt x="26" y="114"/>
                  <a:pt x="26" y="112"/>
                  <a:pt x="24" y="110"/>
                </a:cubicBezTo>
                <a:cubicBezTo>
                  <a:pt x="22" y="109"/>
                  <a:pt x="20" y="108"/>
                  <a:pt x="19" y="106"/>
                </a:cubicBezTo>
                <a:moveTo>
                  <a:pt x="177" y="79"/>
                </a:moveTo>
                <a:cubicBezTo>
                  <a:pt x="177" y="55"/>
                  <a:pt x="159" y="34"/>
                  <a:pt x="135" y="30"/>
                </a:cubicBezTo>
                <a:cubicBezTo>
                  <a:pt x="127" y="12"/>
                  <a:pt x="109" y="0"/>
                  <a:pt x="88" y="0"/>
                </a:cubicBezTo>
                <a:cubicBezTo>
                  <a:pt x="68" y="0"/>
                  <a:pt x="50" y="12"/>
                  <a:pt x="42" y="30"/>
                </a:cubicBezTo>
                <a:cubicBezTo>
                  <a:pt x="36" y="31"/>
                  <a:pt x="31" y="33"/>
                  <a:pt x="25" y="36"/>
                </a:cubicBezTo>
                <a:cubicBezTo>
                  <a:pt x="23" y="37"/>
                  <a:pt x="23" y="40"/>
                  <a:pt x="24" y="42"/>
                </a:cubicBezTo>
                <a:cubicBezTo>
                  <a:pt x="25" y="44"/>
                  <a:pt x="27" y="44"/>
                  <a:pt x="29" y="43"/>
                </a:cubicBezTo>
                <a:cubicBezTo>
                  <a:pt x="34" y="40"/>
                  <a:pt x="40" y="39"/>
                  <a:pt x="46" y="38"/>
                </a:cubicBezTo>
                <a:cubicBezTo>
                  <a:pt x="47" y="38"/>
                  <a:pt x="48" y="37"/>
                  <a:pt x="49" y="35"/>
                </a:cubicBezTo>
                <a:cubicBezTo>
                  <a:pt x="55" y="19"/>
                  <a:pt x="71" y="8"/>
                  <a:pt x="88" y="8"/>
                </a:cubicBezTo>
                <a:cubicBezTo>
                  <a:pt x="106" y="8"/>
                  <a:pt x="122" y="19"/>
                  <a:pt x="128" y="35"/>
                </a:cubicBezTo>
                <a:cubicBezTo>
                  <a:pt x="129" y="37"/>
                  <a:pt x="130" y="38"/>
                  <a:pt x="131" y="38"/>
                </a:cubicBezTo>
                <a:cubicBezTo>
                  <a:pt x="153" y="40"/>
                  <a:pt x="169" y="58"/>
                  <a:pt x="169" y="79"/>
                </a:cubicBezTo>
                <a:cubicBezTo>
                  <a:pt x="169" y="101"/>
                  <a:pt x="150" y="120"/>
                  <a:pt x="127" y="120"/>
                </a:cubicBezTo>
                <a:cubicBezTo>
                  <a:pt x="96" y="120"/>
                  <a:pt x="96" y="120"/>
                  <a:pt x="96" y="120"/>
                </a:cubicBezTo>
                <a:cubicBezTo>
                  <a:pt x="81" y="118"/>
                  <a:pt x="69" y="105"/>
                  <a:pt x="69" y="89"/>
                </a:cubicBezTo>
                <a:cubicBezTo>
                  <a:pt x="69" y="86"/>
                  <a:pt x="69" y="83"/>
                  <a:pt x="70" y="80"/>
                </a:cubicBezTo>
                <a:cubicBezTo>
                  <a:pt x="62" y="78"/>
                  <a:pt x="62" y="78"/>
                  <a:pt x="62" y="78"/>
                </a:cubicBezTo>
                <a:cubicBezTo>
                  <a:pt x="61" y="81"/>
                  <a:pt x="61" y="85"/>
                  <a:pt x="61" y="89"/>
                </a:cubicBezTo>
                <a:cubicBezTo>
                  <a:pt x="61" y="108"/>
                  <a:pt x="75" y="124"/>
                  <a:pt x="93" y="127"/>
                </a:cubicBezTo>
                <a:cubicBezTo>
                  <a:pt x="93" y="127"/>
                  <a:pt x="94" y="128"/>
                  <a:pt x="94" y="128"/>
                </a:cubicBezTo>
                <a:cubicBezTo>
                  <a:pt x="96" y="128"/>
                  <a:pt x="96" y="128"/>
                  <a:pt x="96" y="128"/>
                </a:cubicBezTo>
                <a:cubicBezTo>
                  <a:pt x="97" y="128"/>
                  <a:pt x="99" y="128"/>
                  <a:pt x="100" y="128"/>
                </a:cubicBezTo>
                <a:cubicBezTo>
                  <a:pt x="100" y="128"/>
                  <a:pt x="100" y="128"/>
                  <a:pt x="100" y="128"/>
                </a:cubicBezTo>
                <a:cubicBezTo>
                  <a:pt x="101" y="128"/>
                  <a:pt x="101" y="128"/>
                  <a:pt x="101" y="128"/>
                </a:cubicBezTo>
                <a:cubicBezTo>
                  <a:pt x="101" y="128"/>
                  <a:pt x="101" y="128"/>
                  <a:pt x="102" y="128"/>
                </a:cubicBezTo>
                <a:cubicBezTo>
                  <a:pt x="130" y="128"/>
                  <a:pt x="130" y="128"/>
                  <a:pt x="130" y="128"/>
                </a:cubicBezTo>
                <a:cubicBezTo>
                  <a:pt x="130" y="128"/>
                  <a:pt x="130" y="128"/>
                  <a:pt x="130" y="128"/>
                </a:cubicBezTo>
                <a:cubicBezTo>
                  <a:pt x="130" y="127"/>
                  <a:pt x="130" y="127"/>
                  <a:pt x="130" y="127"/>
                </a:cubicBezTo>
                <a:cubicBezTo>
                  <a:pt x="156" y="126"/>
                  <a:pt x="177" y="104"/>
                  <a:pt x="177" y="79"/>
                </a:cubicBezTo>
                <a:moveTo>
                  <a:pt x="65" y="120"/>
                </a:moveTo>
                <a:cubicBezTo>
                  <a:pt x="50" y="120"/>
                  <a:pt x="50" y="120"/>
                  <a:pt x="50" y="120"/>
                </a:cubicBezTo>
                <a:cubicBezTo>
                  <a:pt x="46" y="120"/>
                  <a:pt x="42" y="119"/>
                  <a:pt x="38" y="118"/>
                </a:cubicBezTo>
                <a:cubicBezTo>
                  <a:pt x="35" y="117"/>
                  <a:pt x="33" y="118"/>
                  <a:pt x="33" y="120"/>
                </a:cubicBezTo>
                <a:cubicBezTo>
                  <a:pt x="32" y="122"/>
                  <a:pt x="33" y="125"/>
                  <a:pt x="35" y="125"/>
                </a:cubicBezTo>
                <a:cubicBezTo>
                  <a:pt x="40" y="127"/>
                  <a:pt x="45" y="128"/>
                  <a:pt x="50" y="128"/>
                </a:cubicBezTo>
                <a:cubicBezTo>
                  <a:pt x="65" y="128"/>
                  <a:pt x="65" y="128"/>
                  <a:pt x="65" y="128"/>
                </a:cubicBezTo>
                <a:cubicBezTo>
                  <a:pt x="67" y="128"/>
                  <a:pt x="69" y="126"/>
                  <a:pt x="69" y="124"/>
                </a:cubicBezTo>
                <a:cubicBezTo>
                  <a:pt x="69" y="121"/>
                  <a:pt x="67" y="120"/>
                  <a:pt x="65" y="120"/>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2" name="Freeform 52"/>
          <p:cNvSpPr>
            <a:spLocks noEditPoints="1"/>
          </p:cNvSpPr>
          <p:nvPr/>
        </p:nvSpPr>
        <p:spPr bwMode="auto">
          <a:xfrm>
            <a:off x="6162659" y="4302639"/>
            <a:ext cx="344398" cy="345985"/>
          </a:xfrm>
          <a:custGeom>
            <a:avLst/>
            <a:gdLst>
              <a:gd name="T0" fmla="*/ 106 w 176"/>
              <a:gd name="T1" fmla="*/ 39 h 176"/>
              <a:gd name="T2" fmla="*/ 93 w 176"/>
              <a:gd name="T3" fmla="*/ 39 h 176"/>
              <a:gd name="T4" fmla="*/ 84 w 176"/>
              <a:gd name="T5" fmla="*/ 25 h 176"/>
              <a:gd name="T6" fmla="*/ 48 w 176"/>
              <a:gd name="T7" fmla="*/ 25 h 176"/>
              <a:gd name="T8" fmla="*/ 32 w 176"/>
              <a:gd name="T9" fmla="*/ 58 h 176"/>
              <a:gd name="T10" fmla="*/ 69 w 176"/>
              <a:gd name="T11" fmla="*/ 122 h 176"/>
              <a:gd name="T12" fmla="*/ 79 w 176"/>
              <a:gd name="T13" fmla="*/ 116 h 176"/>
              <a:gd name="T14" fmla="*/ 92 w 176"/>
              <a:gd name="T15" fmla="*/ 136 h 176"/>
              <a:gd name="T16" fmla="*/ 142 w 176"/>
              <a:gd name="T17" fmla="*/ 106 h 176"/>
              <a:gd name="T18" fmla="*/ 143 w 176"/>
              <a:gd name="T19" fmla="*/ 103 h 176"/>
              <a:gd name="T20" fmla="*/ 70 w 176"/>
              <a:gd name="T21" fmla="*/ 115 h 176"/>
              <a:gd name="T22" fmla="*/ 52 w 176"/>
              <a:gd name="T23" fmla="*/ 29 h 176"/>
              <a:gd name="T24" fmla="*/ 87 w 176"/>
              <a:gd name="T25" fmla="*/ 39 h 176"/>
              <a:gd name="T26" fmla="*/ 70 w 176"/>
              <a:gd name="T27" fmla="*/ 40 h 176"/>
              <a:gd name="T28" fmla="*/ 55 w 176"/>
              <a:gd name="T29" fmla="*/ 72 h 176"/>
              <a:gd name="T30" fmla="*/ 70 w 176"/>
              <a:gd name="T31" fmla="*/ 115 h 176"/>
              <a:gd name="T32" fmla="*/ 60 w 176"/>
              <a:gd name="T33" fmla="*/ 71 h 176"/>
              <a:gd name="T34" fmla="*/ 104 w 176"/>
              <a:gd name="T35" fmla="*/ 44 h 176"/>
              <a:gd name="T36" fmla="*/ 93 w 176"/>
              <a:gd name="T37" fmla="*/ 130 h 176"/>
              <a:gd name="T38" fmla="*/ 57 w 176"/>
              <a:gd name="T39" fmla="*/ 35 h 176"/>
              <a:gd name="T40" fmla="*/ 57 w 176"/>
              <a:gd name="T41" fmla="*/ 45 h 176"/>
              <a:gd name="T42" fmla="*/ 160 w 176"/>
              <a:gd name="T43" fmla="*/ 0 h 176"/>
              <a:gd name="T44" fmla="*/ 0 w 176"/>
              <a:gd name="T45" fmla="*/ 15 h 176"/>
              <a:gd name="T46" fmla="*/ 8 w 176"/>
              <a:gd name="T47" fmla="*/ 134 h 176"/>
              <a:gd name="T48" fmla="*/ 88 w 176"/>
              <a:gd name="T49" fmla="*/ 176 h 176"/>
              <a:gd name="T50" fmla="*/ 168 w 176"/>
              <a:gd name="T51" fmla="*/ 134 h 176"/>
              <a:gd name="T52" fmla="*/ 176 w 176"/>
              <a:gd name="T53" fmla="*/ 15 h 176"/>
              <a:gd name="T54" fmla="*/ 168 w 176"/>
              <a:gd name="T55" fmla="*/ 120 h 176"/>
              <a:gd name="T56" fmla="*/ 91 w 176"/>
              <a:gd name="T57" fmla="*/ 167 h 176"/>
              <a:gd name="T58" fmla="*/ 12 w 176"/>
              <a:gd name="T59" fmla="*/ 127 h 176"/>
              <a:gd name="T60" fmla="*/ 8 w 176"/>
              <a:gd name="T61" fmla="*/ 15 h 176"/>
              <a:gd name="T62" fmla="*/ 160 w 176"/>
              <a:gd name="T63" fmla="*/ 8 h 176"/>
              <a:gd name="T64" fmla="*/ 168 w 176"/>
              <a:gd name="T65" fmla="*/ 120 h 176"/>
              <a:gd name="T66" fmla="*/ 75 w 176"/>
              <a:gd name="T67" fmla="*/ 57 h 176"/>
              <a:gd name="T68" fmla="*/ 88 w 176"/>
              <a:gd name="T69" fmla="*/ 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6" h="176">
                <a:moveTo>
                  <a:pt x="108" y="41"/>
                </a:moveTo>
                <a:cubicBezTo>
                  <a:pt x="108" y="40"/>
                  <a:pt x="107" y="39"/>
                  <a:pt x="106" y="39"/>
                </a:cubicBezTo>
                <a:cubicBezTo>
                  <a:pt x="93" y="39"/>
                  <a:pt x="93" y="39"/>
                  <a:pt x="93" y="39"/>
                </a:cubicBezTo>
                <a:cubicBezTo>
                  <a:pt x="93" y="39"/>
                  <a:pt x="93" y="39"/>
                  <a:pt x="93" y="39"/>
                </a:cubicBezTo>
                <a:cubicBezTo>
                  <a:pt x="86" y="26"/>
                  <a:pt x="86" y="26"/>
                  <a:pt x="86" y="26"/>
                </a:cubicBezTo>
                <a:cubicBezTo>
                  <a:pt x="85" y="25"/>
                  <a:pt x="84" y="25"/>
                  <a:pt x="84" y="25"/>
                </a:cubicBezTo>
                <a:cubicBezTo>
                  <a:pt x="50" y="24"/>
                  <a:pt x="50" y="24"/>
                  <a:pt x="50" y="24"/>
                </a:cubicBezTo>
                <a:cubicBezTo>
                  <a:pt x="49" y="24"/>
                  <a:pt x="48" y="24"/>
                  <a:pt x="48" y="25"/>
                </a:cubicBezTo>
                <a:cubicBezTo>
                  <a:pt x="32" y="55"/>
                  <a:pt x="32" y="55"/>
                  <a:pt x="32" y="55"/>
                </a:cubicBezTo>
                <a:cubicBezTo>
                  <a:pt x="32" y="56"/>
                  <a:pt x="32" y="57"/>
                  <a:pt x="32" y="58"/>
                </a:cubicBezTo>
                <a:cubicBezTo>
                  <a:pt x="67" y="120"/>
                  <a:pt x="67" y="120"/>
                  <a:pt x="67" y="120"/>
                </a:cubicBezTo>
                <a:cubicBezTo>
                  <a:pt x="68" y="121"/>
                  <a:pt x="68" y="122"/>
                  <a:pt x="69" y="122"/>
                </a:cubicBezTo>
                <a:cubicBezTo>
                  <a:pt x="70" y="122"/>
                  <a:pt x="70" y="121"/>
                  <a:pt x="71" y="121"/>
                </a:cubicBezTo>
                <a:cubicBezTo>
                  <a:pt x="79" y="116"/>
                  <a:pt x="79" y="116"/>
                  <a:pt x="79" y="116"/>
                </a:cubicBezTo>
                <a:cubicBezTo>
                  <a:pt x="90" y="135"/>
                  <a:pt x="90" y="135"/>
                  <a:pt x="90" y="135"/>
                </a:cubicBezTo>
                <a:cubicBezTo>
                  <a:pt x="90" y="135"/>
                  <a:pt x="91" y="136"/>
                  <a:pt x="92" y="136"/>
                </a:cubicBezTo>
                <a:cubicBezTo>
                  <a:pt x="92" y="136"/>
                  <a:pt x="93" y="136"/>
                  <a:pt x="93" y="135"/>
                </a:cubicBezTo>
                <a:cubicBezTo>
                  <a:pt x="142" y="106"/>
                  <a:pt x="142" y="106"/>
                  <a:pt x="142" y="106"/>
                </a:cubicBezTo>
                <a:cubicBezTo>
                  <a:pt x="143" y="106"/>
                  <a:pt x="143" y="105"/>
                  <a:pt x="144" y="105"/>
                </a:cubicBezTo>
                <a:cubicBezTo>
                  <a:pt x="144" y="104"/>
                  <a:pt x="144" y="103"/>
                  <a:pt x="143" y="103"/>
                </a:cubicBezTo>
                <a:lnTo>
                  <a:pt x="108" y="41"/>
                </a:lnTo>
                <a:close/>
                <a:moveTo>
                  <a:pt x="70" y="115"/>
                </a:moveTo>
                <a:cubicBezTo>
                  <a:pt x="37" y="57"/>
                  <a:pt x="37" y="57"/>
                  <a:pt x="37" y="57"/>
                </a:cubicBezTo>
                <a:cubicBezTo>
                  <a:pt x="52" y="29"/>
                  <a:pt x="52" y="29"/>
                  <a:pt x="52" y="29"/>
                </a:cubicBezTo>
                <a:cubicBezTo>
                  <a:pt x="82" y="30"/>
                  <a:pt x="82" y="30"/>
                  <a:pt x="82" y="30"/>
                </a:cubicBezTo>
                <a:cubicBezTo>
                  <a:pt x="87" y="39"/>
                  <a:pt x="87" y="39"/>
                  <a:pt x="87" y="39"/>
                </a:cubicBezTo>
                <a:cubicBezTo>
                  <a:pt x="73" y="38"/>
                  <a:pt x="73" y="38"/>
                  <a:pt x="73" y="38"/>
                </a:cubicBezTo>
                <a:cubicBezTo>
                  <a:pt x="72" y="38"/>
                  <a:pt x="71" y="39"/>
                  <a:pt x="70" y="40"/>
                </a:cubicBezTo>
                <a:cubicBezTo>
                  <a:pt x="54" y="70"/>
                  <a:pt x="54" y="70"/>
                  <a:pt x="54" y="70"/>
                </a:cubicBezTo>
                <a:cubicBezTo>
                  <a:pt x="54" y="71"/>
                  <a:pt x="54" y="72"/>
                  <a:pt x="55" y="72"/>
                </a:cubicBezTo>
                <a:cubicBezTo>
                  <a:pt x="77" y="112"/>
                  <a:pt x="77" y="112"/>
                  <a:pt x="77" y="112"/>
                </a:cubicBezTo>
                <a:lnTo>
                  <a:pt x="70" y="115"/>
                </a:lnTo>
                <a:close/>
                <a:moveTo>
                  <a:pt x="93" y="130"/>
                </a:moveTo>
                <a:cubicBezTo>
                  <a:pt x="60" y="71"/>
                  <a:pt x="60" y="71"/>
                  <a:pt x="60" y="71"/>
                </a:cubicBezTo>
                <a:cubicBezTo>
                  <a:pt x="74" y="43"/>
                  <a:pt x="74" y="43"/>
                  <a:pt x="74" y="43"/>
                </a:cubicBezTo>
                <a:cubicBezTo>
                  <a:pt x="104" y="44"/>
                  <a:pt x="104" y="44"/>
                  <a:pt x="104" y="44"/>
                </a:cubicBezTo>
                <a:cubicBezTo>
                  <a:pt x="138" y="103"/>
                  <a:pt x="138" y="103"/>
                  <a:pt x="138" y="103"/>
                </a:cubicBezTo>
                <a:lnTo>
                  <a:pt x="93" y="130"/>
                </a:lnTo>
                <a:close/>
                <a:moveTo>
                  <a:pt x="62" y="40"/>
                </a:moveTo>
                <a:cubicBezTo>
                  <a:pt x="62" y="37"/>
                  <a:pt x="60" y="35"/>
                  <a:pt x="57" y="35"/>
                </a:cubicBezTo>
                <a:cubicBezTo>
                  <a:pt x="55" y="35"/>
                  <a:pt x="52" y="37"/>
                  <a:pt x="52" y="40"/>
                </a:cubicBezTo>
                <a:cubicBezTo>
                  <a:pt x="52" y="43"/>
                  <a:pt x="55" y="45"/>
                  <a:pt x="57" y="45"/>
                </a:cubicBezTo>
                <a:cubicBezTo>
                  <a:pt x="60" y="45"/>
                  <a:pt x="62" y="43"/>
                  <a:pt x="62" y="40"/>
                </a:cubicBezTo>
                <a:moveTo>
                  <a:pt x="160" y="0"/>
                </a:moveTo>
                <a:cubicBezTo>
                  <a:pt x="15" y="0"/>
                  <a:pt x="15" y="0"/>
                  <a:pt x="15" y="0"/>
                </a:cubicBezTo>
                <a:cubicBezTo>
                  <a:pt x="7" y="0"/>
                  <a:pt x="0" y="7"/>
                  <a:pt x="0" y="15"/>
                </a:cubicBezTo>
                <a:cubicBezTo>
                  <a:pt x="0" y="120"/>
                  <a:pt x="0" y="120"/>
                  <a:pt x="0" y="120"/>
                </a:cubicBezTo>
                <a:cubicBezTo>
                  <a:pt x="0" y="126"/>
                  <a:pt x="3" y="131"/>
                  <a:pt x="8" y="134"/>
                </a:cubicBezTo>
                <a:cubicBezTo>
                  <a:pt x="80" y="174"/>
                  <a:pt x="80" y="174"/>
                  <a:pt x="80" y="174"/>
                </a:cubicBezTo>
                <a:cubicBezTo>
                  <a:pt x="83" y="175"/>
                  <a:pt x="85" y="176"/>
                  <a:pt x="88" y="176"/>
                </a:cubicBezTo>
                <a:cubicBezTo>
                  <a:pt x="90" y="176"/>
                  <a:pt x="93" y="175"/>
                  <a:pt x="95" y="174"/>
                </a:cubicBezTo>
                <a:cubicBezTo>
                  <a:pt x="168" y="134"/>
                  <a:pt x="168" y="134"/>
                  <a:pt x="168" y="134"/>
                </a:cubicBezTo>
                <a:cubicBezTo>
                  <a:pt x="173" y="131"/>
                  <a:pt x="176" y="126"/>
                  <a:pt x="176" y="120"/>
                </a:cubicBezTo>
                <a:cubicBezTo>
                  <a:pt x="176" y="15"/>
                  <a:pt x="176" y="15"/>
                  <a:pt x="176" y="15"/>
                </a:cubicBezTo>
                <a:cubicBezTo>
                  <a:pt x="176" y="7"/>
                  <a:pt x="169" y="0"/>
                  <a:pt x="160" y="0"/>
                </a:cubicBezTo>
                <a:moveTo>
                  <a:pt x="168" y="120"/>
                </a:moveTo>
                <a:cubicBezTo>
                  <a:pt x="168" y="123"/>
                  <a:pt x="166" y="126"/>
                  <a:pt x="164" y="127"/>
                </a:cubicBezTo>
                <a:cubicBezTo>
                  <a:pt x="91" y="167"/>
                  <a:pt x="91" y="167"/>
                  <a:pt x="91" y="167"/>
                </a:cubicBezTo>
                <a:cubicBezTo>
                  <a:pt x="89" y="168"/>
                  <a:pt x="86" y="168"/>
                  <a:pt x="84" y="167"/>
                </a:cubicBezTo>
                <a:cubicBezTo>
                  <a:pt x="12" y="127"/>
                  <a:pt x="12" y="127"/>
                  <a:pt x="12" y="127"/>
                </a:cubicBezTo>
                <a:cubicBezTo>
                  <a:pt x="9" y="126"/>
                  <a:pt x="8" y="123"/>
                  <a:pt x="8" y="120"/>
                </a:cubicBezTo>
                <a:cubicBezTo>
                  <a:pt x="8" y="15"/>
                  <a:pt x="8" y="15"/>
                  <a:pt x="8" y="15"/>
                </a:cubicBezTo>
                <a:cubicBezTo>
                  <a:pt x="8" y="11"/>
                  <a:pt x="11" y="8"/>
                  <a:pt x="15" y="8"/>
                </a:cubicBezTo>
                <a:cubicBezTo>
                  <a:pt x="160" y="8"/>
                  <a:pt x="160" y="8"/>
                  <a:pt x="160" y="8"/>
                </a:cubicBezTo>
                <a:cubicBezTo>
                  <a:pt x="164" y="8"/>
                  <a:pt x="168" y="11"/>
                  <a:pt x="168" y="15"/>
                </a:cubicBezTo>
                <a:lnTo>
                  <a:pt x="168" y="120"/>
                </a:lnTo>
                <a:close/>
                <a:moveTo>
                  <a:pt x="82" y="51"/>
                </a:moveTo>
                <a:cubicBezTo>
                  <a:pt x="78" y="51"/>
                  <a:pt x="75" y="54"/>
                  <a:pt x="75" y="57"/>
                </a:cubicBezTo>
                <a:cubicBezTo>
                  <a:pt x="75" y="61"/>
                  <a:pt x="78" y="64"/>
                  <a:pt x="82" y="64"/>
                </a:cubicBezTo>
                <a:cubicBezTo>
                  <a:pt x="85" y="64"/>
                  <a:pt x="88" y="61"/>
                  <a:pt x="88" y="57"/>
                </a:cubicBezTo>
                <a:cubicBezTo>
                  <a:pt x="88" y="54"/>
                  <a:pt x="85" y="51"/>
                  <a:pt x="82" y="51"/>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3" name="Freeform 53"/>
          <p:cNvSpPr>
            <a:spLocks/>
          </p:cNvSpPr>
          <p:nvPr/>
        </p:nvSpPr>
        <p:spPr bwMode="auto">
          <a:xfrm>
            <a:off x="7213310" y="4310575"/>
            <a:ext cx="279327" cy="330114"/>
          </a:xfrm>
          <a:custGeom>
            <a:avLst/>
            <a:gdLst>
              <a:gd name="T0" fmla="*/ 84 w 142"/>
              <a:gd name="T1" fmla="*/ 159 h 168"/>
              <a:gd name="T2" fmla="*/ 13 w 142"/>
              <a:gd name="T3" fmla="*/ 159 h 168"/>
              <a:gd name="T4" fmla="*/ 9 w 142"/>
              <a:gd name="T5" fmla="*/ 155 h 168"/>
              <a:gd name="T6" fmla="*/ 9 w 142"/>
              <a:gd name="T7" fmla="*/ 13 h 168"/>
              <a:gd name="T8" fmla="*/ 13 w 142"/>
              <a:gd name="T9" fmla="*/ 9 h 168"/>
              <a:gd name="T10" fmla="*/ 129 w 142"/>
              <a:gd name="T11" fmla="*/ 9 h 168"/>
              <a:gd name="T12" fmla="*/ 133 w 142"/>
              <a:gd name="T13" fmla="*/ 13 h 168"/>
              <a:gd name="T14" fmla="*/ 133 w 142"/>
              <a:gd name="T15" fmla="*/ 84 h 168"/>
              <a:gd name="T16" fmla="*/ 137 w 142"/>
              <a:gd name="T17" fmla="*/ 88 h 168"/>
              <a:gd name="T18" fmla="*/ 142 w 142"/>
              <a:gd name="T19" fmla="*/ 84 h 168"/>
              <a:gd name="T20" fmla="*/ 142 w 142"/>
              <a:gd name="T21" fmla="*/ 13 h 168"/>
              <a:gd name="T22" fmla="*/ 129 w 142"/>
              <a:gd name="T23" fmla="*/ 0 h 168"/>
              <a:gd name="T24" fmla="*/ 13 w 142"/>
              <a:gd name="T25" fmla="*/ 0 h 168"/>
              <a:gd name="T26" fmla="*/ 0 w 142"/>
              <a:gd name="T27" fmla="*/ 13 h 168"/>
              <a:gd name="T28" fmla="*/ 0 w 142"/>
              <a:gd name="T29" fmla="*/ 155 h 168"/>
              <a:gd name="T30" fmla="*/ 13 w 142"/>
              <a:gd name="T31" fmla="*/ 168 h 168"/>
              <a:gd name="T32" fmla="*/ 84 w 142"/>
              <a:gd name="T33" fmla="*/ 168 h 168"/>
              <a:gd name="T34" fmla="*/ 89 w 142"/>
              <a:gd name="T35" fmla="*/ 163 h 168"/>
              <a:gd name="T36" fmla="*/ 84 w 142"/>
              <a:gd name="T37" fmla="*/ 15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2" h="168">
                <a:moveTo>
                  <a:pt x="84" y="159"/>
                </a:moveTo>
                <a:cubicBezTo>
                  <a:pt x="13" y="159"/>
                  <a:pt x="13" y="159"/>
                  <a:pt x="13" y="159"/>
                </a:cubicBezTo>
                <a:cubicBezTo>
                  <a:pt x="11" y="159"/>
                  <a:pt x="9" y="157"/>
                  <a:pt x="9" y="155"/>
                </a:cubicBezTo>
                <a:cubicBezTo>
                  <a:pt x="9" y="13"/>
                  <a:pt x="9" y="13"/>
                  <a:pt x="9" y="13"/>
                </a:cubicBezTo>
                <a:cubicBezTo>
                  <a:pt x="9" y="11"/>
                  <a:pt x="11" y="9"/>
                  <a:pt x="13" y="9"/>
                </a:cubicBezTo>
                <a:cubicBezTo>
                  <a:pt x="129" y="9"/>
                  <a:pt x="129" y="9"/>
                  <a:pt x="129" y="9"/>
                </a:cubicBezTo>
                <a:cubicBezTo>
                  <a:pt x="131" y="9"/>
                  <a:pt x="133" y="11"/>
                  <a:pt x="133" y="13"/>
                </a:cubicBezTo>
                <a:cubicBezTo>
                  <a:pt x="133" y="84"/>
                  <a:pt x="133" y="84"/>
                  <a:pt x="133" y="84"/>
                </a:cubicBezTo>
                <a:cubicBezTo>
                  <a:pt x="133" y="86"/>
                  <a:pt x="135" y="88"/>
                  <a:pt x="137" y="88"/>
                </a:cubicBezTo>
                <a:cubicBezTo>
                  <a:pt x="140" y="88"/>
                  <a:pt x="142" y="86"/>
                  <a:pt x="142" y="84"/>
                </a:cubicBezTo>
                <a:cubicBezTo>
                  <a:pt x="142" y="13"/>
                  <a:pt x="142" y="13"/>
                  <a:pt x="142" y="13"/>
                </a:cubicBezTo>
                <a:cubicBezTo>
                  <a:pt x="142" y="6"/>
                  <a:pt x="136" y="0"/>
                  <a:pt x="129" y="0"/>
                </a:cubicBezTo>
                <a:cubicBezTo>
                  <a:pt x="13" y="0"/>
                  <a:pt x="13" y="0"/>
                  <a:pt x="13" y="0"/>
                </a:cubicBezTo>
                <a:cubicBezTo>
                  <a:pt x="6" y="0"/>
                  <a:pt x="0" y="6"/>
                  <a:pt x="0" y="13"/>
                </a:cubicBezTo>
                <a:cubicBezTo>
                  <a:pt x="0" y="155"/>
                  <a:pt x="0" y="155"/>
                  <a:pt x="0" y="155"/>
                </a:cubicBezTo>
                <a:cubicBezTo>
                  <a:pt x="0" y="162"/>
                  <a:pt x="6" y="168"/>
                  <a:pt x="13" y="168"/>
                </a:cubicBezTo>
                <a:cubicBezTo>
                  <a:pt x="84" y="168"/>
                  <a:pt x="84" y="168"/>
                  <a:pt x="84" y="168"/>
                </a:cubicBezTo>
                <a:cubicBezTo>
                  <a:pt x="87" y="168"/>
                  <a:pt x="89" y="166"/>
                  <a:pt x="89" y="163"/>
                </a:cubicBezTo>
                <a:cubicBezTo>
                  <a:pt x="89" y="161"/>
                  <a:pt x="87" y="159"/>
                  <a:pt x="84" y="159"/>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4" name="Freeform 54"/>
          <p:cNvSpPr>
            <a:spLocks noEditPoints="1"/>
          </p:cNvSpPr>
          <p:nvPr/>
        </p:nvSpPr>
        <p:spPr bwMode="auto">
          <a:xfrm>
            <a:off x="7378368" y="4493089"/>
            <a:ext cx="149186" cy="147600"/>
          </a:xfrm>
          <a:custGeom>
            <a:avLst/>
            <a:gdLst>
              <a:gd name="T0" fmla="*/ 65 w 76"/>
              <a:gd name="T1" fmla="*/ 28 h 75"/>
              <a:gd name="T2" fmla="*/ 67 w 76"/>
              <a:gd name="T3" fmla="*/ 21 h 75"/>
              <a:gd name="T4" fmla="*/ 62 w 76"/>
              <a:gd name="T5" fmla="*/ 8 h 75"/>
              <a:gd name="T6" fmla="*/ 51 w 76"/>
              <a:gd name="T7" fmla="*/ 11 h 75"/>
              <a:gd name="T8" fmla="*/ 47 w 76"/>
              <a:gd name="T9" fmla="*/ 5 h 75"/>
              <a:gd name="T10" fmla="*/ 34 w 76"/>
              <a:gd name="T11" fmla="*/ 0 h 75"/>
              <a:gd name="T12" fmla="*/ 29 w 76"/>
              <a:gd name="T13" fmla="*/ 10 h 75"/>
              <a:gd name="T14" fmla="*/ 22 w 76"/>
              <a:gd name="T15" fmla="*/ 8 h 75"/>
              <a:gd name="T16" fmla="*/ 9 w 76"/>
              <a:gd name="T17" fmla="*/ 13 h 75"/>
              <a:gd name="T18" fmla="*/ 12 w 76"/>
              <a:gd name="T19" fmla="*/ 25 h 75"/>
              <a:gd name="T20" fmla="*/ 6 w 76"/>
              <a:gd name="T21" fmla="*/ 28 h 75"/>
              <a:gd name="T22" fmla="*/ 0 w 76"/>
              <a:gd name="T23" fmla="*/ 41 h 75"/>
              <a:gd name="T24" fmla="*/ 11 w 76"/>
              <a:gd name="T25" fmla="*/ 47 h 75"/>
              <a:gd name="T26" fmla="*/ 9 w 76"/>
              <a:gd name="T27" fmla="*/ 53 h 75"/>
              <a:gd name="T28" fmla="*/ 14 w 76"/>
              <a:gd name="T29" fmla="*/ 66 h 75"/>
              <a:gd name="T30" fmla="*/ 25 w 76"/>
              <a:gd name="T31" fmla="*/ 63 h 75"/>
              <a:gd name="T32" fmla="*/ 29 w 76"/>
              <a:gd name="T33" fmla="*/ 69 h 75"/>
              <a:gd name="T34" fmla="*/ 41 w 76"/>
              <a:gd name="T35" fmla="*/ 75 h 75"/>
              <a:gd name="T36" fmla="*/ 47 w 76"/>
              <a:gd name="T37" fmla="*/ 64 h 75"/>
              <a:gd name="T38" fmla="*/ 54 w 76"/>
              <a:gd name="T39" fmla="*/ 66 h 75"/>
              <a:gd name="T40" fmla="*/ 67 w 76"/>
              <a:gd name="T41" fmla="*/ 61 h 75"/>
              <a:gd name="T42" fmla="*/ 64 w 76"/>
              <a:gd name="T43" fmla="*/ 50 h 75"/>
              <a:gd name="T44" fmla="*/ 70 w 76"/>
              <a:gd name="T45" fmla="*/ 47 h 75"/>
              <a:gd name="T46" fmla="*/ 76 w 76"/>
              <a:gd name="T47" fmla="*/ 34 h 75"/>
              <a:gd name="T48" fmla="*/ 71 w 76"/>
              <a:gd name="T49" fmla="*/ 41 h 75"/>
              <a:gd name="T50" fmla="*/ 62 w 76"/>
              <a:gd name="T51" fmla="*/ 42 h 75"/>
              <a:gd name="T52" fmla="*/ 59 w 76"/>
              <a:gd name="T53" fmla="*/ 49 h 75"/>
              <a:gd name="T54" fmla="*/ 64 w 76"/>
              <a:gd name="T55" fmla="*/ 56 h 75"/>
              <a:gd name="T56" fmla="*/ 59 w 76"/>
              <a:gd name="T57" fmla="*/ 63 h 75"/>
              <a:gd name="T58" fmla="*/ 51 w 76"/>
              <a:gd name="T59" fmla="*/ 58 h 75"/>
              <a:gd name="T60" fmla="*/ 44 w 76"/>
              <a:gd name="T61" fmla="*/ 61 h 75"/>
              <a:gd name="T62" fmla="*/ 43 w 76"/>
              <a:gd name="T63" fmla="*/ 69 h 75"/>
              <a:gd name="T64" fmla="*/ 34 w 76"/>
              <a:gd name="T65" fmla="*/ 70 h 75"/>
              <a:gd name="T66" fmla="*/ 33 w 76"/>
              <a:gd name="T67" fmla="*/ 61 h 75"/>
              <a:gd name="T68" fmla="*/ 26 w 76"/>
              <a:gd name="T69" fmla="*/ 58 h 75"/>
              <a:gd name="T70" fmla="*/ 19 w 76"/>
              <a:gd name="T71" fmla="*/ 63 h 75"/>
              <a:gd name="T72" fmla="*/ 12 w 76"/>
              <a:gd name="T73" fmla="*/ 58 h 75"/>
              <a:gd name="T74" fmla="*/ 17 w 76"/>
              <a:gd name="T75" fmla="*/ 51 h 75"/>
              <a:gd name="T76" fmla="*/ 14 w 76"/>
              <a:gd name="T77" fmla="*/ 44 h 75"/>
              <a:gd name="T78" fmla="*/ 6 w 76"/>
              <a:gd name="T79" fmla="*/ 42 h 75"/>
              <a:gd name="T80" fmla="*/ 5 w 76"/>
              <a:gd name="T81" fmla="*/ 34 h 75"/>
              <a:gd name="T82" fmla="*/ 14 w 76"/>
              <a:gd name="T83" fmla="*/ 32 h 75"/>
              <a:gd name="T84" fmla="*/ 17 w 76"/>
              <a:gd name="T85" fmla="*/ 25 h 75"/>
              <a:gd name="T86" fmla="*/ 12 w 76"/>
              <a:gd name="T87" fmla="*/ 18 h 75"/>
              <a:gd name="T88" fmla="*/ 17 w 76"/>
              <a:gd name="T89" fmla="*/ 11 h 75"/>
              <a:gd name="T90" fmla="*/ 24 w 76"/>
              <a:gd name="T91" fmla="*/ 17 h 75"/>
              <a:gd name="T92" fmla="*/ 31 w 76"/>
              <a:gd name="T93" fmla="*/ 14 h 75"/>
              <a:gd name="T94" fmla="*/ 33 w 76"/>
              <a:gd name="T95" fmla="*/ 5 h 75"/>
              <a:gd name="T96" fmla="*/ 41 w 76"/>
              <a:gd name="T97" fmla="*/ 4 h 75"/>
              <a:gd name="T98" fmla="*/ 43 w 76"/>
              <a:gd name="T99" fmla="*/ 13 h 75"/>
              <a:gd name="T100" fmla="*/ 50 w 76"/>
              <a:gd name="T101" fmla="*/ 16 h 75"/>
              <a:gd name="T102" fmla="*/ 57 w 76"/>
              <a:gd name="T103" fmla="*/ 11 h 75"/>
              <a:gd name="T104" fmla="*/ 64 w 76"/>
              <a:gd name="T105" fmla="*/ 16 h 75"/>
              <a:gd name="T106" fmla="*/ 58 w 76"/>
              <a:gd name="T107" fmla="*/ 24 h 75"/>
              <a:gd name="T108" fmla="*/ 61 w 76"/>
              <a:gd name="T109" fmla="*/ 31 h 75"/>
              <a:gd name="T110" fmla="*/ 70 w 76"/>
              <a:gd name="T111" fmla="*/ 32 h 75"/>
              <a:gd name="T112" fmla="*/ 71 w 76"/>
              <a:gd name="T113" fmla="*/ 4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6" h="75">
                <a:moveTo>
                  <a:pt x="70" y="28"/>
                </a:moveTo>
                <a:cubicBezTo>
                  <a:pt x="65" y="28"/>
                  <a:pt x="65" y="28"/>
                  <a:pt x="65" y="28"/>
                </a:cubicBezTo>
                <a:cubicBezTo>
                  <a:pt x="65" y="27"/>
                  <a:pt x="64" y="26"/>
                  <a:pt x="64" y="25"/>
                </a:cubicBezTo>
                <a:cubicBezTo>
                  <a:pt x="67" y="21"/>
                  <a:pt x="67" y="21"/>
                  <a:pt x="67" y="21"/>
                </a:cubicBezTo>
                <a:cubicBezTo>
                  <a:pt x="69" y="19"/>
                  <a:pt x="69" y="15"/>
                  <a:pt x="67" y="13"/>
                </a:cubicBezTo>
                <a:cubicBezTo>
                  <a:pt x="62" y="8"/>
                  <a:pt x="62" y="8"/>
                  <a:pt x="62" y="8"/>
                </a:cubicBezTo>
                <a:cubicBezTo>
                  <a:pt x="60" y="6"/>
                  <a:pt x="56" y="6"/>
                  <a:pt x="54" y="8"/>
                </a:cubicBezTo>
                <a:cubicBezTo>
                  <a:pt x="51" y="11"/>
                  <a:pt x="51" y="11"/>
                  <a:pt x="51" y="11"/>
                </a:cubicBezTo>
                <a:cubicBezTo>
                  <a:pt x="49" y="11"/>
                  <a:pt x="48" y="10"/>
                  <a:pt x="47" y="10"/>
                </a:cubicBezTo>
                <a:cubicBezTo>
                  <a:pt x="47" y="5"/>
                  <a:pt x="47" y="5"/>
                  <a:pt x="47" y="5"/>
                </a:cubicBezTo>
                <a:cubicBezTo>
                  <a:pt x="47" y="2"/>
                  <a:pt x="45" y="0"/>
                  <a:pt x="41" y="0"/>
                </a:cubicBezTo>
                <a:cubicBezTo>
                  <a:pt x="34" y="0"/>
                  <a:pt x="34" y="0"/>
                  <a:pt x="34" y="0"/>
                </a:cubicBezTo>
                <a:cubicBezTo>
                  <a:pt x="31" y="0"/>
                  <a:pt x="29" y="2"/>
                  <a:pt x="29" y="5"/>
                </a:cubicBezTo>
                <a:cubicBezTo>
                  <a:pt x="29" y="10"/>
                  <a:pt x="29" y="10"/>
                  <a:pt x="29" y="10"/>
                </a:cubicBezTo>
                <a:cubicBezTo>
                  <a:pt x="27" y="10"/>
                  <a:pt x="26" y="11"/>
                  <a:pt x="25" y="11"/>
                </a:cubicBezTo>
                <a:cubicBezTo>
                  <a:pt x="22" y="8"/>
                  <a:pt x="22" y="8"/>
                  <a:pt x="22" y="8"/>
                </a:cubicBezTo>
                <a:cubicBezTo>
                  <a:pt x="20" y="6"/>
                  <a:pt x="16" y="6"/>
                  <a:pt x="14" y="8"/>
                </a:cubicBezTo>
                <a:cubicBezTo>
                  <a:pt x="9" y="13"/>
                  <a:pt x="9" y="13"/>
                  <a:pt x="9" y="13"/>
                </a:cubicBezTo>
                <a:cubicBezTo>
                  <a:pt x="6" y="15"/>
                  <a:pt x="6" y="19"/>
                  <a:pt x="9" y="21"/>
                </a:cubicBezTo>
                <a:cubicBezTo>
                  <a:pt x="12" y="25"/>
                  <a:pt x="12" y="25"/>
                  <a:pt x="12" y="25"/>
                </a:cubicBezTo>
                <a:cubicBezTo>
                  <a:pt x="11" y="26"/>
                  <a:pt x="11" y="27"/>
                  <a:pt x="11" y="28"/>
                </a:cubicBezTo>
                <a:cubicBezTo>
                  <a:pt x="6" y="28"/>
                  <a:pt x="6" y="28"/>
                  <a:pt x="6" y="28"/>
                </a:cubicBezTo>
                <a:cubicBezTo>
                  <a:pt x="3" y="28"/>
                  <a:pt x="0" y="31"/>
                  <a:pt x="0" y="34"/>
                </a:cubicBezTo>
                <a:cubicBezTo>
                  <a:pt x="0" y="41"/>
                  <a:pt x="0" y="41"/>
                  <a:pt x="0" y="41"/>
                </a:cubicBezTo>
                <a:cubicBezTo>
                  <a:pt x="0" y="44"/>
                  <a:pt x="3" y="47"/>
                  <a:pt x="6" y="47"/>
                </a:cubicBezTo>
                <a:cubicBezTo>
                  <a:pt x="11" y="47"/>
                  <a:pt x="11" y="47"/>
                  <a:pt x="11" y="47"/>
                </a:cubicBezTo>
                <a:cubicBezTo>
                  <a:pt x="11" y="48"/>
                  <a:pt x="11" y="49"/>
                  <a:pt x="12" y="50"/>
                </a:cubicBezTo>
                <a:cubicBezTo>
                  <a:pt x="9" y="53"/>
                  <a:pt x="9" y="53"/>
                  <a:pt x="9" y="53"/>
                </a:cubicBezTo>
                <a:cubicBezTo>
                  <a:pt x="6" y="55"/>
                  <a:pt x="6" y="59"/>
                  <a:pt x="9" y="61"/>
                </a:cubicBezTo>
                <a:cubicBezTo>
                  <a:pt x="14" y="66"/>
                  <a:pt x="14" y="66"/>
                  <a:pt x="14" y="66"/>
                </a:cubicBezTo>
                <a:cubicBezTo>
                  <a:pt x="16" y="69"/>
                  <a:pt x="20" y="69"/>
                  <a:pt x="22" y="66"/>
                </a:cubicBezTo>
                <a:cubicBezTo>
                  <a:pt x="25" y="63"/>
                  <a:pt x="25" y="63"/>
                  <a:pt x="25" y="63"/>
                </a:cubicBezTo>
                <a:cubicBezTo>
                  <a:pt x="26" y="64"/>
                  <a:pt x="27" y="64"/>
                  <a:pt x="29" y="64"/>
                </a:cubicBezTo>
                <a:cubicBezTo>
                  <a:pt x="29" y="69"/>
                  <a:pt x="29" y="69"/>
                  <a:pt x="29" y="69"/>
                </a:cubicBezTo>
                <a:cubicBezTo>
                  <a:pt x="29" y="72"/>
                  <a:pt x="31" y="75"/>
                  <a:pt x="34" y="75"/>
                </a:cubicBezTo>
                <a:cubicBezTo>
                  <a:pt x="41" y="75"/>
                  <a:pt x="41" y="75"/>
                  <a:pt x="41" y="75"/>
                </a:cubicBezTo>
                <a:cubicBezTo>
                  <a:pt x="45" y="75"/>
                  <a:pt x="47" y="72"/>
                  <a:pt x="47" y="69"/>
                </a:cubicBezTo>
                <a:cubicBezTo>
                  <a:pt x="47" y="64"/>
                  <a:pt x="47" y="64"/>
                  <a:pt x="47" y="64"/>
                </a:cubicBezTo>
                <a:cubicBezTo>
                  <a:pt x="48" y="64"/>
                  <a:pt x="49" y="64"/>
                  <a:pt x="51" y="63"/>
                </a:cubicBezTo>
                <a:cubicBezTo>
                  <a:pt x="54" y="66"/>
                  <a:pt x="54" y="66"/>
                  <a:pt x="54" y="66"/>
                </a:cubicBezTo>
                <a:cubicBezTo>
                  <a:pt x="56" y="69"/>
                  <a:pt x="60" y="69"/>
                  <a:pt x="62" y="66"/>
                </a:cubicBezTo>
                <a:cubicBezTo>
                  <a:pt x="67" y="61"/>
                  <a:pt x="67" y="61"/>
                  <a:pt x="67" y="61"/>
                </a:cubicBezTo>
                <a:cubicBezTo>
                  <a:pt x="69" y="59"/>
                  <a:pt x="69" y="55"/>
                  <a:pt x="67" y="53"/>
                </a:cubicBezTo>
                <a:cubicBezTo>
                  <a:pt x="64" y="50"/>
                  <a:pt x="64" y="50"/>
                  <a:pt x="64" y="50"/>
                </a:cubicBezTo>
                <a:cubicBezTo>
                  <a:pt x="64" y="49"/>
                  <a:pt x="65" y="48"/>
                  <a:pt x="65" y="47"/>
                </a:cubicBezTo>
                <a:cubicBezTo>
                  <a:pt x="70" y="47"/>
                  <a:pt x="70" y="47"/>
                  <a:pt x="70" y="47"/>
                </a:cubicBezTo>
                <a:cubicBezTo>
                  <a:pt x="73" y="47"/>
                  <a:pt x="76" y="44"/>
                  <a:pt x="76" y="41"/>
                </a:cubicBezTo>
                <a:cubicBezTo>
                  <a:pt x="76" y="34"/>
                  <a:pt x="76" y="34"/>
                  <a:pt x="76" y="34"/>
                </a:cubicBezTo>
                <a:cubicBezTo>
                  <a:pt x="76" y="31"/>
                  <a:pt x="73" y="28"/>
                  <a:pt x="70" y="28"/>
                </a:cubicBezTo>
                <a:moveTo>
                  <a:pt x="71" y="41"/>
                </a:moveTo>
                <a:cubicBezTo>
                  <a:pt x="71" y="42"/>
                  <a:pt x="71" y="42"/>
                  <a:pt x="70" y="42"/>
                </a:cubicBezTo>
                <a:cubicBezTo>
                  <a:pt x="62" y="42"/>
                  <a:pt x="62" y="42"/>
                  <a:pt x="62" y="42"/>
                </a:cubicBezTo>
                <a:cubicBezTo>
                  <a:pt x="61" y="44"/>
                  <a:pt x="61" y="44"/>
                  <a:pt x="61" y="44"/>
                </a:cubicBezTo>
                <a:cubicBezTo>
                  <a:pt x="61" y="46"/>
                  <a:pt x="60" y="48"/>
                  <a:pt x="59" y="49"/>
                </a:cubicBezTo>
                <a:cubicBezTo>
                  <a:pt x="58" y="51"/>
                  <a:pt x="58" y="51"/>
                  <a:pt x="58" y="51"/>
                </a:cubicBezTo>
                <a:cubicBezTo>
                  <a:pt x="64" y="56"/>
                  <a:pt x="64" y="56"/>
                  <a:pt x="64" y="56"/>
                </a:cubicBezTo>
                <a:cubicBezTo>
                  <a:pt x="64" y="57"/>
                  <a:pt x="64" y="58"/>
                  <a:pt x="64" y="58"/>
                </a:cubicBezTo>
                <a:cubicBezTo>
                  <a:pt x="59" y="63"/>
                  <a:pt x="59" y="63"/>
                  <a:pt x="59" y="63"/>
                </a:cubicBezTo>
                <a:cubicBezTo>
                  <a:pt x="58" y="64"/>
                  <a:pt x="58" y="64"/>
                  <a:pt x="57" y="63"/>
                </a:cubicBezTo>
                <a:cubicBezTo>
                  <a:pt x="51" y="58"/>
                  <a:pt x="51" y="58"/>
                  <a:pt x="51" y="58"/>
                </a:cubicBezTo>
                <a:cubicBezTo>
                  <a:pt x="50" y="58"/>
                  <a:pt x="50" y="58"/>
                  <a:pt x="50" y="58"/>
                </a:cubicBezTo>
                <a:cubicBezTo>
                  <a:pt x="48" y="59"/>
                  <a:pt x="46" y="60"/>
                  <a:pt x="44" y="61"/>
                </a:cubicBezTo>
                <a:cubicBezTo>
                  <a:pt x="43" y="61"/>
                  <a:pt x="43" y="61"/>
                  <a:pt x="43" y="61"/>
                </a:cubicBezTo>
                <a:cubicBezTo>
                  <a:pt x="43" y="69"/>
                  <a:pt x="43" y="69"/>
                  <a:pt x="43" y="69"/>
                </a:cubicBezTo>
                <a:cubicBezTo>
                  <a:pt x="43" y="70"/>
                  <a:pt x="42" y="70"/>
                  <a:pt x="41" y="70"/>
                </a:cubicBezTo>
                <a:cubicBezTo>
                  <a:pt x="34" y="70"/>
                  <a:pt x="34" y="70"/>
                  <a:pt x="34" y="70"/>
                </a:cubicBezTo>
                <a:cubicBezTo>
                  <a:pt x="34" y="70"/>
                  <a:pt x="33" y="70"/>
                  <a:pt x="33" y="69"/>
                </a:cubicBezTo>
                <a:cubicBezTo>
                  <a:pt x="33" y="61"/>
                  <a:pt x="33" y="61"/>
                  <a:pt x="33" y="61"/>
                </a:cubicBezTo>
                <a:cubicBezTo>
                  <a:pt x="31" y="61"/>
                  <a:pt x="31" y="61"/>
                  <a:pt x="31" y="61"/>
                </a:cubicBezTo>
                <a:cubicBezTo>
                  <a:pt x="29" y="60"/>
                  <a:pt x="28" y="59"/>
                  <a:pt x="26" y="58"/>
                </a:cubicBezTo>
                <a:cubicBezTo>
                  <a:pt x="24" y="58"/>
                  <a:pt x="24" y="58"/>
                  <a:pt x="24" y="58"/>
                </a:cubicBezTo>
                <a:cubicBezTo>
                  <a:pt x="19" y="63"/>
                  <a:pt x="19" y="63"/>
                  <a:pt x="19" y="63"/>
                </a:cubicBezTo>
                <a:cubicBezTo>
                  <a:pt x="18" y="64"/>
                  <a:pt x="17" y="64"/>
                  <a:pt x="17" y="63"/>
                </a:cubicBezTo>
                <a:cubicBezTo>
                  <a:pt x="12" y="58"/>
                  <a:pt x="12" y="58"/>
                  <a:pt x="12" y="58"/>
                </a:cubicBezTo>
                <a:cubicBezTo>
                  <a:pt x="11" y="58"/>
                  <a:pt x="11" y="57"/>
                  <a:pt x="12" y="56"/>
                </a:cubicBezTo>
                <a:cubicBezTo>
                  <a:pt x="17" y="51"/>
                  <a:pt x="17" y="51"/>
                  <a:pt x="17" y="51"/>
                </a:cubicBezTo>
                <a:cubicBezTo>
                  <a:pt x="17" y="49"/>
                  <a:pt x="17" y="49"/>
                  <a:pt x="17" y="49"/>
                </a:cubicBezTo>
                <a:cubicBezTo>
                  <a:pt x="16" y="48"/>
                  <a:pt x="15" y="46"/>
                  <a:pt x="14" y="44"/>
                </a:cubicBezTo>
                <a:cubicBezTo>
                  <a:pt x="14" y="42"/>
                  <a:pt x="14" y="42"/>
                  <a:pt x="14" y="42"/>
                </a:cubicBezTo>
                <a:cubicBezTo>
                  <a:pt x="6" y="42"/>
                  <a:pt x="6" y="42"/>
                  <a:pt x="6" y="42"/>
                </a:cubicBezTo>
                <a:cubicBezTo>
                  <a:pt x="5" y="42"/>
                  <a:pt x="5" y="42"/>
                  <a:pt x="5" y="41"/>
                </a:cubicBezTo>
                <a:cubicBezTo>
                  <a:pt x="5" y="34"/>
                  <a:pt x="5" y="34"/>
                  <a:pt x="5" y="34"/>
                </a:cubicBezTo>
                <a:cubicBezTo>
                  <a:pt x="5" y="33"/>
                  <a:pt x="5" y="32"/>
                  <a:pt x="6" y="32"/>
                </a:cubicBezTo>
                <a:cubicBezTo>
                  <a:pt x="14" y="32"/>
                  <a:pt x="14" y="32"/>
                  <a:pt x="14" y="32"/>
                </a:cubicBezTo>
                <a:cubicBezTo>
                  <a:pt x="14" y="31"/>
                  <a:pt x="14" y="31"/>
                  <a:pt x="14" y="31"/>
                </a:cubicBezTo>
                <a:cubicBezTo>
                  <a:pt x="15" y="29"/>
                  <a:pt x="16" y="27"/>
                  <a:pt x="17" y="25"/>
                </a:cubicBezTo>
                <a:cubicBezTo>
                  <a:pt x="17" y="24"/>
                  <a:pt x="17" y="24"/>
                  <a:pt x="17" y="24"/>
                </a:cubicBezTo>
                <a:cubicBezTo>
                  <a:pt x="12" y="18"/>
                  <a:pt x="12" y="18"/>
                  <a:pt x="12" y="18"/>
                </a:cubicBezTo>
                <a:cubicBezTo>
                  <a:pt x="11" y="18"/>
                  <a:pt x="11" y="17"/>
                  <a:pt x="12" y="16"/>
                </a:cubicBezTo>
                <a:cubicBezTo>
                  <a:pt x="17" y="11"/>
                  <a:pt x="17" y="11"/>
                  <a:pt x="17" y="11"/>
                </a:cubicBezTo>
                <a:cubicBezTo>
                  <a:pt x="17" y="11"/>
                  <a:pt x="18" y="11"/>
                  <a:pt x="19" y="11"/>
                </a:cubicBezTo>
                <a:cubicBezTo>
                  <a:pt x="24" y="17"/>
                  <a:pt x="24" y="17"/>
                  <a:pt x="24" y="17"/>
                </a:cubicBezTo>
                <a:cubicBezTo>
                  <a:pt x="26" y="16"/>
                  <a:pt x="26" y="16"/>
                  <a:pt x="26" y="16"/>
                </a:cubicBezTo>
                <a:cubicBezTo>
                  <a:pt x="28" y="15"/>
                  <a:pt x="29" y="14"/>
                  <a:pt x="31" y="14"/>
                </a:cubicBezTo>
                <a:cubicBezTo>
                  <a:pt x="33" y="13"/>
                  <a:pt x="33" y="13"/>
                  <a:pt x="33" y="13"/>
                </a:cubicBezTo>
                <a:cubicBezTo>
                  <a:pt x="33" y="5"/>
                  <a:pt x="33" y="5"/>
                  <a:pt x="33" y="5"/>
                </a:cubicBezTo>
                <a:cubicBezTo>
                  <a:pt x="33" y="5"/>
                  <a:pt x="34" y="4"/>
                  <a:pt x="34" y="4"/>
                </a:cubicBezTo>
                <a:cubicBezTo>
                  <a:pt x="41" y="4"/>
                  <a:pt x="41" y="4"/>
                  <a:pt x="41" y="4"/>
                </a:cubicBezTo>
                <a:cubicBezTo>
                  <a:pt x="42" y="4"/>
                  <a:pt x="43" y="5"/>
                  <a:pt x="43" y="5"/>
                </a:cubicBezTo>
                <a:cubicBezTo>
                  <a:pt x="43" y="13"/>
                  <a:pt x="43" y="13"/>
                  <a:pt x="43" y="13"/>
                </a:cubicBezTo>
                <a:cubicBezTo>
                  <a:pt x="44" y="14"/>
                  <a:pt x="44" y="14"/>
                  <a:pt x="44" y="14"/>
                </a:cubicBezTo>
                <a:cubicBezTo>
                  <a:pt x="46" y="14"/>
                  <a:pt x="48" y="15"/>
                  <a:pt x="50" y="16"/>
                </a:cubicBezTo>
                <a:cubicBezTo>
                  <a:pt x="51" y="17"/>
                  <a:pt x="51" y="17"/>
                  <a:pt x="51" y="17"/>
                </a:cubicBezTo>
                <a:cubicBezTo>
                  <a:pt x="57" y="11"/>
                  <a:pt x="57" y="11"/>
                  <a:pt x="57" y="11"/>
                </a:cubicBezTo>
                <a:cubicBezTo>
                  <a:pt x="58" y="11"/>
                  <a:pt x="58" y="11"/>
                  <a:pt x="59" y="11"/>
                </a:cubicBezTo>
                <a:cubicBezTo>
                  <a:pt x="64" y="16"/>
                  <a:pt x="64" y="16"/>
                  <a:pt x="64" y="16"/>
                </a:cubicBezTo>
                <a:cubicBezTo>
                  <a:pt x="64" y="17"/>
                  <a:pt x="64" y="18"/>
                  <a:pt x="64" y="18"/>
                </a:cubicBezTo>
                <a:cubicBezTo>
                  <a:pt x="58" y="24"/>
                  <a:pt x="58" y="24"/>
                  <a:pt x="58" y="24"/>
                </a:cubicBezTo>
                <a:cubicBezTo>
                  <a:pt x="59" y="25"/>
                  <a:pt x="59" y="25"/>
                  <a:pt x="59" y="25"/>
                </a:cubicBezTo>
                <a:cubicBezTo>
                  <a:pt x="60" y="27"/>
                  <a:pt x="61" y="29"/>
                  <a:pt x="61" y="31"/>
                </a:cubicBezTo>
                <a:cubicBezTo>
                  <a:pt x="62" y="32"/>
                  <a:pt x="62" y="32"/>
                  <a:pt x="62" y="32"/>
                </a:cubicBezTo>
                <a:cubicBezTo>
                  <a:pt x="70" y="32"/>
                  <a:pt x="70" y="32"/>
                  <a:pt x="70" y="32"/>
                </a:cubicBezTo>
                <a:cubicBezTo>
                  <a:pt x="71" y="32"/>
                  <a:pt x="71" y="33"/>
                  <a:pt x="71" y="34"/>
                </a:cubicBezTo>
                <a:lnTo>
                  <a:pt x="71" y="41"/>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5" name="Freeform 55"/>
          <p:cNvSpPr>
            <a:spLocks noEditPoints="1"/>
          </p:cNvSpPr>
          <p:nvPr/>
        </p:nvSpPr>
        <p:spPr bwMode="auto">
          <a:xfrm>
            <a:off x="7421218" y="4535941"/>
            <a:ext cx="61897" cy="61897"/>
          </a:xfrm>
          <a:custGeom>
            <a:avLst/>
            <a:gdLst>
              <a:gd name="T0" fmla="*/ 16 w 31"/>
              <a:gd name="T1" fmla="*/ 0 h 31"/>
              <a:gd name="T2" fmla="*/ 0 w 31"/>
              <a:gd name="T3" fmla="*/ 15 h 31"/>
              <a:gd name="T4" fmla="*/ 16 w 31"/>
              <a:gd name="T5" fmla="*/ 31 h 31"/>
              <a:gd name="T6" fmla="*/ 31 w 31"/>
              <a:gd name="T7" fmla="*/ 15 h 31"/>
              <a:gd name="T8" fmla="*/ 16 w 31"/>
              <a:gd name="T9" fmla="*/ 0 h 31"/>
              <a:gd name="T10" fmla="*/ 16 w 31"/>
              <a:gd name="T11" fmla="*/ 26 h 31"/>
              <a:gd name="T12" fmla="*/ 5 w 31"/>
              <a:gd name="T13" fmla="*/ 15 h 31"/>
              <a:gd name="T14" fmla="*/ 16 w 31"/>
              <a:gd name="T15" fmla="*/ 4 h 31"/>
              <a:gd name="T16" fmla="*/ 27 w 31"/>
              <a:gd name="T17" fmla="*/ 15 h 31"/>
              <a:gd name="T18" fmla="*/ 16 w 31"/>
              <a:gd name="T19"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0"/>
                </a:moveTo>
                <a:cubicBezTo>
                  <a:pt x="7" y="0"/>
                  <a:pt x="0" y="7"/>
                  <a:pt x="0" y="15"/>
                </a:cubicBezTo>
                <a:cubicBezTo>
                  <a:pt x="0" y="24"/>
                  <a:pt x="7" y="31"/>
                  <a:pt x="16" y="31"/>
                </a:cubicBezTo>
                <a:cubicBezTo>
                  <a:pt x="24" y="31"/>
                  <a:pt x="31" y="24"/>
                  <a:pt x="31" y="15"/>
                </a:cubicBezTo>
                <a:cubicBezTo>
                  <a:pt x="31" y="7"/>
                  <a:pt x="24" y="0"/>
                  <a:pt x="16" y="0"/>
                </a:cubicBezTo>
                <a:moveTo>
                  <a:pt x="16" y="26"/>
                </a:moveTo>
                <a:cubicBezTo>
                  <a:pt x="10" y="26"/>
                  <a:pt x="5" y="21"/>
                  <a:pt x="5" y="15"/>
                </a:cubicBezTo>
                <a:cubicBezTo>
                  <a:pt x="5" y="9"/>
                  <a:pt x="10" y="4"/>
                  <a:pt x="16" y="4"/>
                </a:cubicBezTo>
                <a:cubicBezTo>
                  <a:pt x="22" y="4"/>
                  <a:pt x="27" y="9"/>
                  <a:pt x="27" y="15"/>
                </a:cubicBezTo>
                <a:cubicBezTo>
                  <a:pt x="27" y="21"/>
                  <a:pt x="22" y="26"/>
                  <a:pt x="16" y="2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5" name="Freeform 56"/>
          <p:cNvSpPr>
            <a:spLocks/>
          </p:cNvSpPr>
          <p:nvPr/>
        </p:nvSpPr>
        <p:spPr bwMode="auto">
          <a:xfrm>
            <a:off x="7300600" y="4378819"/>
            <a:ext cx="138077" cy="11110"/>
          </a:xfrm>
          <a:custGeom>
            <a:avLst/>
            <a:gdLst>
              <a:gd name="T0" fmla="*/ 69 w 71"/>
              <a:gd name="T1" fmla="*/ 0 h 5"/>
              <a:gd name="T2" fmla="*/ 2 w 71"/>
              <a:gd name="T3" fmla="*/ 0 h 5"/>
              <a:gd name="T4" fmla="*/ 0 w 71"/>
              <a:gd name="T5" fmla="*/ 2 h 5"/>
              <a:gd name="T6" fmla="*/ 2 w 71"/>
              <a:gd name="T7" fmla="*/ 5 h 5"/>
              <a:gd name="T8" fmla="*/ 69 w 71"/>
              <a:gd name="T9" fmla="*/ 5 h 5"/>
              <a:gd name="T10" fmla="*/ 71 w 71"/>
              <a:gd name="T11" fmla="*/ 2 h 5"/>
              <a:gd name="T12" fmla="*/ 69 w 71"/>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1" h="5">
                <a:moveTo>
                  <a:pt x="69" y="0"/>
                </a:moveTo>
                <a:cubicBezTo>
                  <a:pt x="2" y="0"/>
                  <a:pt x="2" y="0"/>
                  <a:pt x="2" y="0"/>
                </a:cubicBezTo>
                <a:cubicBezTo>
                  <a:pt x="1" y="0"/>
                  <a:pt x="0" y="1"/>
                  <a:pt x="0" y="2"/>
                </a:cubicBezTo>
                <a:cubicBezTo>
                  <a:pt x="0" y="4"/>
                  <a:pt x="1" y="5"/>
                  <a:pt x="2" y="5"/>
                </a:cubicBezTo>
                <a:cubicBezTo>
                  <a:pt x="69" y="5"/>
                  <a:pt x="69" y="5"/>
                  <a:pt x="69" y="5"/>
                </a:cubicBezTo>
                <a:cubicBezTo>
                  <a:pt x="70" y="5"/>
                  <a:pt x="71" y="4"/>
                  <a:pt x="71" y="2"/>
                </a:cubicBezTo>
                <a:cubicBezTo>
                  <a:pt x="71" y="1"/>
                  <a:pt x="70" y="0"/>
                  <a:pt x="69" y="0"/>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6" name="Freeform 57"/>
          <p:cNvSpPr>
            <a:spLocks/>
          </p:cNvSpPr>
          <p:nvPr/>
        </p:nvSpPr>
        <p:spPr bwMode="auto">
          <a:xfrm>
            <a:off x="7264097" y="4378819"/>
            <a:ext cx="19045" cy="11110"/>
          </a:xfrm>
          <a:custGeom>
            <a:avLst/>
            <a:gdLst>
              <a:gd name="T0" fmla="*/ 7 w 9"/>
              <a:gd name="T1" fmla="*/ 0 h 5"/>
              <a:gd name="T2" fmla="*/ 3 w 9"/>
              <a:gd name="T3" fmla="*/ 0 h 5"/>
              <a:gd name="T4" fmla="*/ 0 w 9"/>
              <a:gd name="T5" fmla="*/ 2 h 5"/>
              <a:gd name="T6" fmla="*/ 3 w 9"/>
              <a:gd name="T7" fmla="*/ 5 h 5"/>
              <a:gd name="T8" fmla="*/ 7 w 9"/>
              <a:gd name="T9" fmla="*/ 5 h 5"/>
              <a:gd name="T10" fmla="*/ 9 w 9"/>
              <a:gd name="T11" fmla="*/ 2 h 5"/>
              <a:gd name="T12" fmla="*/ 7 w 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9" h="5">
                <a:moveTo>
                  <a:pt x="7" y="0"/>
                </a:moveTo>
                <a:cubicBezTo>
                  <a:pt x="3" y="0"/>
                  <a:pt x="3" y="0"/>
                  <a:pt x="3" y="0"/>
                </a:cubicBezTo>
                <a:cubicBezTo>
                  <a:pt x="1" y="0"/>
                  <a:pt x="0" y="1"/>
                  <a:pt x="0" y="2"/>
                </a:cubicBezTo>
                <a:cubicBezTo>
                  <a:pt x="0" y="4"/>
                  <a:pt x="1" y="5"/>
                  <a:pt x="3" y="5"/>
                </a:cubicBezTo>
                <a:cubicBezTo>
                  <a:pt x="7" y="5"/>
                  <a:pt x="7" y="5"/>
                  <a:pt x="7" y="5"/>
                </a:cubicBezTo>
                <a:cubicBezTo>
                  <a:pt x="8" y="5"/>
                  <a:pt x="9" y="4"/>
                  <a:pt x="9" y="2"/>
                </a:cubicBezTo>
                <a:cubicBezTo>
                  <a:pt x="9" y="1"/>
                  <a:pt x="8" y="0"/>
                  <a:pt x="7" y="0"/>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7" name="Freeform 58"/>
          <p:cNvSpPr>
            <a:spLocks/>
          </p:cNvSpPr>
          <p:nvPr/>
        </p:nvSpPr>
        <p:spPr bwMode="auto">
          <a:xfrm>
            <a:off x="7300600" y="4423257"/>
            <a:ext cx="138077" cy="9523"/>
          </a:xfrm>
          <a:custGeom>
            <a:avLst/>
            <a:gdLst>
              <a:gd name="T0" fmla="*/ 71 w 71"/>
              <a:gd name="T1" fmla="*/ 3 h 5"/>
              <a:gd name="T2" fmla="*/ 69 w 71"/>
              <a:gd name="T3" fmla="*/ 0 h 5"/>
              <a:gd name="T4" fmla="*/ 2 w 71"/>
              <a:gd name="T5" fmla="*/ 0 h 5"/>
              <a:gd name="T6" fmla="*/ 0 w 71"/>
              <a:gd name="T7" fmla="*/ 3 h 5"/>
              <a:gd name="T8" fmla="*/ 2 w 71"/>
              <a:gd name="T9" fmla="*/ 5 h 5"/>
              <a:gd name="T10" fmla="*/ 69 w 71"/>
              <a:gd name="T11" fmla="*/ 5 h 5"/>
              <a:gd name="T12" fmla="*/ 71 w 71"/>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71" h="5">
                <a:moveTo>
                  <a:pt x="71" y="3"/>
                </a:moveTo>
                <a:cubicBezTo>
                  <a:pt x="71" y="1"/>
                  <a:pt x="70" y="0"/>
                  <a:pt x="69" y="0"/>
                </a:cubicBezTo>
                <a:cubicBezTo>
                  <a:pt x="2" y="0"/>
                  <a:pt x="2" y="0"/>
                  <a:pt x="2" y="0"/>
                </a:cubicBezTo>
                <a:cubicBezTo>
                  <a:pt x="1" y="0"/>
                  <a:pt x="0" y="1"/>
                  <a:pt x="0" y="3"/>
                </a:cubicBezTo>
                <a:cubicBezTo>
                  <a:pt x="0" y="4"/>
                  <a:pt x="1" y="5"/>
                  <a:pt x="2" y="5"/>
                </a:cubicBezTo>
                <a:cubicBezTo>
                  <a:pt x="69" y="5"/>
                  <a:pt x="69" y="5"/>
                  <a:pt x="69" y="5"/>
                </a:cubicBezTo>
                <a:cubicBezTo>
                  <a:pt x="70" y="5"/>
                  <a:pt x="71" y="4"/>
                  <a:pt x="71" y="3"/>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8" name="Freeform 59"/>
          <p:cNvSpPr>
            <a:spLocks/>
          </p:cNvSpPr>
          <p:nvPr/>
        </p:nvSpPr>
        <p:spPr bwMode="auto">
          <a:xfrm>
            <a:off x="7264097" y="4423257"/>
            <a:ext cx="19045" cy="9523"/>
          </a:xfrm>
          <a:custGeom>
            <a:avLst/>
            <a:gdLst>
              <a:gd name="T0" fmla="*/ 7 w 9"/>
              <a:gd name="T1" fmla="*/ 0 h 5"/>
              <a:gd name="T2" fmla="*/ 3 w 9"/>
              <a:gd name="T3" fmla="*/ 0 h 5"/>
              <a:gd name="T4" fmla="*/ 0 w 9"/>
              <a:gd name="T5" fmla="*/ 3 h 5"/>
              <a:gd name="T6" fmla="*/ 3 w 9"/>
              <a:gd name="T7" fmla="*/ 5 h 5"/>
              <a:gd name="T8" fmla="*/ 7 w 9"/>
              <a:gd name="T9" fmla="*/ 5 h 5"/>
              <a:gd name="T10" fmla="*/ 9 w 9"/>
              <a:gd name="T11" fmla="*/ 3 h 5"/>
              <a:gd name="T12" fmla="*/ 7 w 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9" h="5">
                <a:moveTo>
                  <a:pt x="7" y="0"/>
                </a:moveTo>
                <a:cubicBezTo>
                  <a:pt x="3" y="0"/>
                  <a:pt x="3" y="0"/>
                  <a:pt x="3" y="0"/>
                </a:cubicBezTo>
                <a:cubicBezTo>
                  <a:pt x="1" y="0"/>
                  <a:pt x="0" y="1"/>
                  <a:pt x="0" y="3"/>
                </a:cubicBezTo>
                <a:cubicBezTo>
                  <a:pt x="0" y="4"/>
                  <a:pt x="1" y="5"/>
                  <a:pt x="3" y="5"/>
                </a:cubicBezTo>
                <a:cubicBezTo>
                  <a:pt x="7" y="5"/>
                  <a:pt x="7" y="5"/>
                  <a:pt x="7" y="5"/>
                </a:cubicBezTo>
                <a:cubicBezTo>
                  <a:pt x="8" y="5"/>
                  <a:pt x="9" y="4"/>
                  <a:pt x="9" y="3"/>
                </a:cubicBezTo>
                <a:cubicBezTo>
                  <a:pt x="9" y="1"/>
                  <a:pt x="8" y="0"/>
                  <a:pt x="7" y="0"/>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9" name="Freeform 60"/>
          <p:cNvSpPr>
            <a:spLocks/>
          </p:cNvSpPr>
          <p:nvPr/>
        </p:nvSpPr>
        <p:spPr bwMode="auto">
          <a:xfrm>
            <a:off x="7300600" y="4466109"/>
            <a:ext cx="112684" cy="9523"/>
          </a:xfrm>
          <a:custGeom>
            <a:avLst/>
            <a:gdLst>
              <a:gd name="T0" fmla="*/ 58 w 58"/>
              <a:gd name="T1" fmla="*/ 3 h 5"/>
              <a:gd name="T2" fmla="*/ 56 w 58"/>
              <a:gd name="T3" fmla="*/ 0 h 5"/>
              <a:gd name="T4" fmla="*/ 2 w 58"/>
              <a:gd name="T5" fmla="*/ 0 h 5"/>
              <a:gd name="T6" fmla="*/ 0 w 58"/>
              <a:gd name="T7" fmla="*/ 3 h 5"/>
              <a:gd name="T8" fmla="*/ 2 w 58"/>
              <a:gd name="T9" fmla="*/ 5 h 5"/>
              <a:gd name="T10" fmla="*/ 56 w 58"/>
              <a:gd name="T11" fmla="*/ 5 h 5"/>
              <a:gd name="T12" fmla="*/ 58 w 58"/>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8" h="5">
                <a:moveTo>
                  <a:pt x="58" y="3"/>
                </a:moveTo>
                <a:cubicBezTo>
                  <a:pt x="58" y="1"/>
                  <a:pt x="57" y="0"/>
                  <a:pt x="56" y="0"/>
                </a:cubicBezTo>
                <a:cubicBezTo>
                  <a:pt x="2" y="0"/>
                  <a:pt x="2" y="0"/>
                  <a:pt x="2" y="0"/>
                </a:cubicBezTo>
                <a:cubicBezTo>
                  <a:pt x="1" y="0"/>
                  <a:pt x="0" y="1"/>
                  <a:pt x="0" y="3"/>
                </a:cubicBezTo>
                <a:cubicBezTo>
                  <a:pt x="0" y="4"/>
                  <a:pt x="1" y="5"/>
                  <a:pt x="2" y="5"/>
                </a:cubicBezTo>
                <a:cubicBezTo>
                  <a:pt x="56" y="5"/>
                  <a:pt x="56" y="5"/>
                  <a:pt x="56" y="5"/>
                </a:cubicBezTo>
                <a:cubicBezTo>
                  <a:pt x="57" y="5"/>
                  <a:pt x="58" y="4"/>
                  <a:pt x="58" y="3"/>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0" name="Freeform 61"/>
          <p:cNvSpPr>
            <a:spLocks/>
          </p:cNvSpPr>
          <p:nvPr/>
        </p:nvSpPr>
        <p:spPr bwMode="auto">
          <a:xfrm>
            <a:off x="7264097" y="4466109"/>
            <a:ext cx="19045" cy="9523"/>
          </a:xfrm>
          <a:custGeom>
            <a:avLst/>
            <a:gdLst>
              <a:gd name="T0" fmla="*/ 7 w 9"/>
              <a:gd name="T1" fmla="*/ 0 h 5"/>
              <a:gd name="T2" fmla="*/ 3 w 9"/>
              <a:gd name="T3" fmla="*/ 0 h 5"/>
              <a:gd name="T4" fmla="*/ 0 w 9"/>
              <a:gd name="T5" fmla="*/ 3 h 5"/>
              <a:gd name="T6" fmla="*/ 3 w 9"/>
              <a:gd name="T7" fmla="*/ 5 h 5"/>
              <a:gd name="T8" fmla="*/ 7 w 9"/>
              <a:gd name="T9" fmla="*/ 5 h 5"/>
              <a:gd name="T10" fmla="*/ 9 w 9"/>
              <a:gd name="T11" fmla="*/ 3 h 5"/>
              <a:gd name="T12" fmla="*/ 7 w 9"/>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9" h="5">
                <a:moveTo>
                  <a:pt x="7" y="0"/>
                </a:moveTo>
                <a:cubicBezTo>
                  <a:pt x="3" y="0"/>
                  <a:pt x="3" y="0"/>
                  <a:pt x="3" y="0"/>
                </a:cubicBezTo>
                <a:cubicBezTo>
                  <a:pt x="1" y="0"/>
                  <a:pt x="0" y="1"/>
                  <a:pt x="0" y="3"/>
                </a:cubicBezTo>
                <a:cubicBezTo>
                  <a:pt x="0" y="4"/>
                  <a:pt x="1" y="5"/>
                  <a:pt x="3" y="5"/>
                </a:cubicBezTo>
                <a:cubicBezTo>
                  <a:pt x="7" y="5"/>
                  <a:pt x="7" y="5"/>
                  <a:pt x="7" y="5"/>
                </a:cubicBezTo>
                <a:cubicBezTo>
                  <a:pt x="8" y="5"/>
                  <a:pt x="9" y="4"/>
                  <a:pt x="9" y="3"/>
                </a:cubicBezTo>
                <a:cubicBezTo>
                  <a:pt x="9" y="1"/>
                  <a:pt x="8" y="0"/>
                  <a:pt x="7" y="0"/>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1" name="Freeform 62"/>
          <p:cNvSpPr>
            <a:spLocks/>
          </p:cNvSpPr>
          <p:nvPr/>
        </p:nvSpPr>
        <p:spPr bwMode="auto">
          <a:xfrm>
            <a:off x="7300599" y="4510547"/>
            <a:ext cx="69832" cy="7936"/>
          </a:xfrm>
          <a:custGeom>
            <a:avLst/>
            <a:gdLst>
              <a:gd name="T0" fmla="*/ 2 w 36"/>
              <a:gd name="T1" fmla="*/ 0 h 4"/>
              <a:gd name="T2" fmla="*/ 0 w 36"/>
              <a:gd name="T3" fmla="*/ 2 h 4"/>
              <a:gd name="T4" fmla="*/ 2 w 36"/>
              <a:gd name="T5" fmla="*/ 4 h 4"/>
              <a:gd name="T6" fmla="*/ 33 w 36"/>
              <a:gd name="T7" fmla="*/ 4 h 4"/>
              <a:gd name="T8" fmla="*/ 36 w 36"/>
              <a:gd name="T9" fmla="*/ 2 h 4"/>
              <a:gd name="T10" fmla="*/ 33 w 36"/>
              <a:gd name="T11" fmla="*/ 0 h 4"/>
              <a:gd name="T12" fmla="*/ 2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2" y="0"/>
                </a:moveTo>
                <a:cubicBezTo>
                  <a:pt x="1" y="0"/>
                  <a:pt x="0" y="1"/>
                  <a:pt x="0" y="2"/>
                </a:cubicBezTo>
                <a:cubicBezTo>
                  <a:pt x="0" y="3"/>
                  <a:pt x="1" y="4"/>
                  <a:pt x="2" y="4"/>
                </a:cubicBezTo>
                <a:cubicBezTo>
                  <a:pt x="33" y="4"/>
                  <a:pt x="33" y="4"/>
                  <a:pt x="33" y="4"/>
                </a:cubicBezTo>
                <a:cubicBezTo>
                  <a:pt x="35" y="4"/>
                  <a:pt x="36" y="3"/>
                  <a:pt x="36" y="2"/>
                </a:cubicBezTo>
                <a:cubicBezTo>
                  <a:pt x="36" y="1"/>
                  <a:pt x="35" y="0"/>
                  <a:pt x="33" y="0"/>
                </a:cubicBezTo>
                <a:lnTo>
                  <a:pt x="2" y="0"/>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2" name="Freeform 63"/>
          <p:cNvSpPr>
            <a:spLocks/>
          </p:cNvSpPr>
          <p:nvPr/>
        </p:nvSpPr>
        <p:spPr bwMode="auto">
          <a:xfrm>
            <a:off x="7264097" y="4510547"/>
            <a:ext cx="19045" cy="7936"/>
          </a:xfrm>
          <a:custGeom>
            <a:avLst/>
            <a:gdLst>
              <a:gd name="T0" fmla="*/ 3 w 9"/>
              <a:gd name="T1" fmla="*/ 0 h 4"/>
              <a:gd name="T2" fmla="*/ 0 w 9"/>
              <a:gd name="T3" fmla="*/ 2 h 4"/>
              <a:gd name="T4" fmla="*/ 3 w 9"/>
              <a:gd name="T5" fmla="*/ 4 h 4"/>
              <a:gd name="T6" fmla="*/ 7 w 9"/>
              <a:gd name="T7" fmla="*/ 4 h 4"/>
              <a:gd name="T8" fmla="*/ 9 w 9"/>
              <a:gd name="T9" fmla="*/ 2 h 4"/>
              <a:gd name="T10" fmla="*/ 7 w 9"/>
              <a:gd name="T11" fmla="*/ 0 h 4"/>
              <a:gd name="T12" fmla="*/ 3 w 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 h="4">
                <a:moveTo>
                  <a:pt x="3" y="0"/>
                </a:moveTo>
                <a:cubicBezTo>
                  <a:pt x="1" y="0"/>
                  <a:pt x="0" y="1"/>
                  <a:pt x="0" y="2"/>
                </a:cubicBezTo>
                <a:cubicBezTo>
                  <a:pt x="0" y="3"/>
                  <a:pt x="1" y="4"/>
                  <a:pt x="3" y="4"/>
                </a:cubicBezTo>
                <a:cubicBezTo>
                  <a:pt x="7" y="4"/>
                  <a:pt x="7" y="4"/>
                  <a:pt x="7" y="4"/>
                </a:cubicBezTo>
                <a:cubicBezTo>
                  <a:pt x="8" y="4"/>
                  <a:pt x="9" y="3"/>
                  <a:pt x="9" y="2"/>
                </a:cubicBezTo>
                <a:cubicBezTo>
                  <a:pt x="9" y="1"/>
                  <a:pt x="8" y="0"/>
                  <a:pt x="7" y="0"/>
                </a:cubicBezTo>
                <a:lnTo>
                  <a:pt x="3" y="0"/>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3" name="Freeform 64"/>
          <p:cNvSpPr>
            <a:spLocks noEditPoints="1"/>
          </p:cNvSpPr>
          <p:nvPr/>
        </p:nvSpPr>
        <p:spPr bwMode="auto">
          <a:xfrm>
            <a:off x="8233807" y="4310575"/>
            <a:ext cx="345985" cy="330114"/>
          </a:xfrm>
          <a:custGeom>
            <a:avLst/>
            <a:gdLst>
              <a:gd name="T0" fmla="*/ 32 w 176"/>
              <a:gd name="T1" fmla="*/ 32 h 168"/>
              <a:gd name="T2" fmla="*/ 16 w 176"/>
              <a:gd name="T3" fmla="*/ 48 h 168"/>
              <a:gd name="T4" fmla="*/ 30 w 176"/>
              <a:gd name="T5" fmla="*/ 138 h 168"/>
              <a:gd name="T6" fmla="*/ 30 w 176"/>
              <a:gd name="T7" fmla="*/ 134 h 168"/>
              <a:gd name="T8" fmla="*/ 20 w 176"/>
              <a:gd name="T9" fmla="*/ 48 h 168"/>
              <a:gd name="T10" fmla="*/ 10 w 176"/>
              <a:gd name="T11" fmla="*/ 110 h 168"/>
              <a:gd name="T12" fmla="*/ 4 w 176"/>
              <a:gd name="T13" fmla="*/ 102 h 168"/>
              <a:gd name="T14" fmla="*/ 4 w 176"/>
              <a:gd name="T15" fmla="*/ 70 h 168"/>
              <a:gd name="T16" fmla="*/ 10 w 176"/>
              <a:gd name="T17" fmla="*/ 58 h 168"/>
              <a:gd name="T18" fmla="*/ 10 w 176"/>
              <a:gd name="T19" fmla="*/ 54 h 168"/>
              <a:gd name="T20" fmla="*/ 0 w 176"/>
              <a:gd name="T21" fmla="*/ 70 h 168"/>
              <a:gd name="T22" fmla="*/ 0 w 176"/>
              <a:gd name="T23" fmla="*/ 102 h 168"/>
              <a:gd name="T24" fmla="*/ 10 w 176"/>
              <a:gd name="T25" fmla="*/ 114 h 168"/>
              <a:gd name="T26" fmla="*/ 10 w 176"/>
              <a:gd name="T27" fmla="*/ 110 h 168"/>
              <a:gd name="T28" fmla="*/ 176 w 176"/>
              <a:gd name="T29" fmla="*/ 96 h 168"/>
              <a:gd name="T30" fmla="*/ 174 w 176"/>
              <a:gd name="T31" fmla="*/ 56 h 168"/>
              <a:gd name="T32" fmla="*/ 164 w 176"/>
              <a:gd name="T33" fmla="*/ 56 h 168"/>
              <a:gd name="T34" fmla="*/ 171 w 176"/>
              <a:gd name="T35" fmla="*/ 59 h 168"/>
              <a:gd name="T36" fmla="*/ 172 w 176"/>
              <a:gd name="T37" fmla="*/ 68 h 168"/>
              <a:gd name="T38" fmla="*/ 170 w 176"/>
              <a:gd name="T39" fmla="*/ 109 h 168"/>
              <a:gd name="T40" fmla="*/ 164 w 176"/>
              <a:gd name="T41" fmla="*/ 112 h 168"/>
              <a:gd name="T42" fmla="*/ 173 w 176"/>
              <a:gd name="T43" fmla="*/ 111 h 168"/>
              <a:gd name="T44" fmla="*/ 146 w 176"/>
              <a:gd name="T45" fmla="*/ 30 h 168"/>
              <a:gd name="T46" fmla="*/ 146 w 176"/>
              <a:gd name="T47" fmla="*/ 34 h 168"/>
              <a:gd name="T48" fmla="*/ 156 w 176"/>
              <a:gd name="T49" fmla="*/ 120 h 168"/>
              <a:gd name="T50" fmla="*/ 144 w 176"/>
              <a:gd name="T51" fmla="*/ 136 h 168"/>
              <a:gd name="T52" fmla="*/ 160 w 176"/>
              <a:gd name="T53" fmla="*/ 120 h 168"/>
              <a:gd name="T54" fmla="*/ 146 w 176"/>
              <a:gd name="T55" fmla="*/ 30 h 168"/>
              <a:gd name="T56" fmla="*/ 56 w 176"/>
              <a:gd name="T57" fmla="*/ 0 h 168"/>
              <a:gd name="T58" fmla="*/ 40 w 176"/>
              <a:gd name="T59" fmla="*/ 152 h 168"/>
              <a:gd name="T60" fmla="*/ 120 w 176"/>
              <a:gd name="T61" fmla="*/ 168 h 168"/>
              <a:gd name="T62" fmla="*/ 136 w 176"/>
              <a:gd name="T63" fmla="*/ 16 h 168"/>
              <a:gd name="T64" fmla="*/ 128 w 176"/>
              <a:gd name="T65" fmla="*/ 152 h 168"/>
              <a:gd name="T66" fmla="*/ 56 w 176"/>
              <a:gd name="T67" fmla="*/ 160 h 168"/>
              <a:gd name="T68" fmla="*/ 48 w 176"/>
              <a:gd name="T69" fmla="*/ 16 h 168"/>
              <a:gd name="T70" fmla="*/ 120 w 176"/>
              <a:gd name="T71" fmla="*/ 8 h 168"/>
              <a:gd name="T72" fmla="*/ 128 w 176"/>
              <a:gd name="T73" fmla="*/ 15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6" h="168">
                <a:moveTo>
                  <a:pt x="30" y="34"/>
                </a:moveTo>
                <a:cubicBezTo>
                  <a:pt x="31" y="34"/>
                  <a:pt x="32" y="33"/>
                  <a:pt x="32" y="32"/>
                </a:cubicBezTo>
                <a:cubicBezTo>
                  <a:pt x="32" y="31"/>
                  <a:pt x="31" y="30"/>
                  <a:pt x="30" y="30"/>
                </a:cubicBezTo>
                <a:cubicBezTo>
                  <a:pt x="21" y="30"/>
                  <a:pt x="16" y="36"/>
                  <a:pt x="16" y="48"/>
                </a:cubicBezTo>
                <a:cubicBezTo>
                  <a:pt x="16" y="120"/>
                  <a:pt x="16" y="120"/>
                  <a:pt x="16" y="120"/>
                </a:cubicBezTo>
                <a:cubicBezTo>
                  <a:pt x="16" y="131"/>
                  <a:pt x="21" y="138"/>
                  <a:pt x="30" y="138"/>
                </a:cubicBezTo>
                <a:cubicBezTo>
                  <a:pt x="31" y="138"/>
                  <a:pt x="32" y="137"/>
                  <a:pt x="32" y="136"/>
                </a:cubicBezTo>
                <a:cubicBezTo>
                  <a:pt x="32" y="135"/>
                  <a:pt x="31" y="134"/>
                  <a:pt x="30" y="134"/>
                </a:cubicBezTo>
                <a:cubicBezTo>
                  <a:pt x="23" y="134"/>
                  <a:pt x="20" y="129"/>
                  <a:pt x="20" y="120"/>
                </a:cubicBezTo>
                <a:cubicBezTo>
                  <a:pt x="20" y="48"/>
                  <a:pt x="20" y="48"/>
                  <a:pt x="20" y="48"/>
                </a:cubicBezTo>
                <a:cubicBezTo>
                  <a:pt x="20" y="39"/>
                  <a:pt x="23" y="34"/>
                  <a:pt x="30" y="34"/>
                </a:cubicBezTo>
                <a:moveTo>
                  <a:pt x="10" y="110"/>
                </a:moveTo>
                <a:cubicBezTo>
                  <a:pt x="7" y="110"/>
                  <a:pt x="5" y="110"/>
                  <a:pt x="4" y="109"/>
                </a:cubicBezTo>
                <a:cubicBezTo>
                  <a:pt x="4" y="108"/>
                  <a:pt x="4" y="105"/>
                  <a:pt x="4" y="102"/>
                </a:cubicBezTo>
                <a:cubicBezTo>
                  <a:pt x="4" y="100"/>
                  <a:pt x="4" y="100"/>
                  <a:pt x="4" y="100"/>
                </a:cubicBezTo>
                <a:cubicBezTo>
                  <a:pt x="4" y="70"/>
                  <a:pt x="4" y="70"/>
                  <a:pt x="4" y="70"/>
                </a:cubicBezTo>
                <a:cubicBezTo>
                  <a:pt x="4" y="66"/>
                  <a:pt x="4" y="60"/>
                  <a:pt x="4" y="59"/>
                </a:cubicBezTo>
                <a:cubicBezTo>
                  <a:pt x="5" y="58"/>
                  <a:pt x="7" y="58"/>
                  <a:pt x="10" y="58"/>
                </a:cubicBezTo>
                <a:cubicBezTo>
                  <a:pt x="11" y="58"/>
                  <a:pt x="12" y="57"/>
                  <a:pt x="12" y="56"/>
                </a:cubicBezTo>
                <a:cubicBezTo>
                  <a:pt x="12" y="55"/>
                  <a:pt x="11" y="54"/>
                  <a:pt x="10" y="54"/>
                </a:cubicBezTo>
                <a:cubicBezTo>
                  <a:pt x="6" y="54"/>
                  <a:pt x="3" y="55"/>
                  <a:pt x="2" y="56"/>
                </a:cubicBezTo>
                <a:cubicBezTo>
                  <a:pt x="0" y="58"/>
                  <a:pt x="0" y="65"/>
                  <a:pt x="0" y="70"/>
                </a:cubicBezTo>
                <a:cubicBezTo>
                  <a:pt x="0" y="72"/>
                  <a:pt x="0" y="72"/>
                  <a:pt x="0" y="72"/>
                </a:cubicBezTo>
                <a:cubicBezTo>
                  <a:pt x="0" y="102"/>
                  <a:pt x="0" y="102"/>
                  <a:pt x="0" y="102"/>
                </a:cubicBezTo>
                <a:cubicBezTo>
                  <a:pt x="0" y="107"/>
                  <a:pt x="0" y="110"/>
                  <a:pt x="2" y="112"/>
                </a:cubicBezTo>
                <a:cubicBezTo>
                  <a:pt x="3" y="113"/>
                  <a:pt x="6" y="114"/>
                  <a:pt x="10" y="114"/>
                </a:cubicBezTo>
                <a:cubicBezTo>
                  <a:pt x="11" y="114"/>
                  <a:pt x="12" y="113"/>
                  <a:pt x="12" y="112"/>
                </a:cubicBezTo>
                <a:cubicBezTo>
                  <a:pt x="12" y="111"/>
                  <a:pt x="11" y="110"/>
                  <a:pt x="10" y="110"/>
                </a:cubicBezTo>
                <a:moveTo>
                  <a:pt x="176" y="98"/>
                </a:moveTo>
                <a:cubicBezTo>
                  <a:pt x="176" y="96"/>
                  <a:pt x="176" y="96"/>
                  <a:pt x="176" y="96"/>
                </a:cubicBezTo>
                <a:cubicBezTo>
                  <a:pt x="176" y="66"/>
                  <a:pt x="176" y="66"/>
                  <a:pt x="176" y="66"/>
                </a:cubicBezTo>
                <a:cubicBezTo>
                  <a:pt x="176" y="61"/>
                  <a:pt x="176" y="58"/>
                  <a:pt x="174" y="56"/>
                </a:cubicBezTo>
                <a:cubicBezTo>
                  <a:pt x="172" y="55"/>
                  <a:pt x="170" y="54"/>
                  <a:pt x="166" y="54"/>
                </a:cubicBezTo>
                <a:cubicBezTo>
                  <a:pt x="165" y="54"/>
                  <a:pt x="164" y="55"/>
                  <a:pt x="164" y="56"/>
                </a:cubicBezTo>
                <a:cubicBezTo>
                  <a:pt x="164" y="57"/>
                  <a:pt x="165" y="58"/>
                  <a:pt x="166" y="58"/>
                </a:cubicBezTo>
                <a:cubicBezTo>
                  <a:pt x="168" y="58"/>
                  <a:pt x="170" y="58"/>
                  <a:pt x="171" y="59"/>
                </a:cubicBezTo>
                <a:cubicBezTo>
                  <a:pt x="172" y="60"/>
                  <a:pt x="172" y="62"/>
                  <a:pt x="172" y="66"/>
                </a:cubicBezTo>
                <a:cubicBezTo>
                  <a:pt x="172" y="68"/>
                  <a:pt x="172" y="68"/>
                  <a:pt x="172" y="68"/>
                </a:cubicBezTo>
                <a:cubicBezTo>
                  <a:pt x="172" y="98"/>
                  <a:pt x="172" y="98"/>
                  <a:pt x="172" y="98"/>
                </a:cubicBezTo>
                <a:cubicBezTo>
                  <a:pt x="172" y="103"/>
                  <a:pt x="172" y="107"/>
                  <a:pt x="170" y="109"/>
                </a:cubicBezTo>
                <a:cubicBezTo>
                  <a:pt x="169" y="109"/>
                  <a:pt x="168" y="110"/>
                  <a:pt x="166" y="110"/>
                </a:cubicBezTo>
                <a:cubicBezTo>
                  <a:pt x="165" y="110"/>
                  <a:pt x="164" y="111"/>
                  <a:pt x="164" y="112"/>
                </a:cubicBezTo>
                <a:cubicBezTo>
                  <a:pt x="164" y="113"/>
                  <a:pt x="165" y="114"/>
                  <a:pt x="166" y="114"/>
                </a:cubicBezTo>
                <a:cubicBezTo>
                  <a:pt x="169" y="114"/>
                  <a:pt x="171" y="113"/>
                  <a:pt x="173" y="111"/>
                </a:cubicBezTo>
                <a:cubicBezTo>
                  <a:pt x="176" y="108"/>
                  <a:pt x="176" y="104"/>
                  <a:pt x="176" y="98"/>
                </a:cubicBezTo>
                <a:moveTo>
                  <a:pt x="146" y="30"/>
                </a:moveTo>
                <a:cubicBezTo>
                  <a:pt x="145" y="30"/>
                  <a:pt x="144" y="31"/>
                  <a:pt x="144" y="32"/>
                </a:cubicBezTo>
                <a:cubicBezTo>
                  <a:pt x="144" y="33"/>
                  <a:pt x="145" y="34"/>
                  <a:pt x="146" y="34"/>
                </a:cubicBezTo>
                <a:cubicBezTo>
                  <a:pt x="152" y="34"/>
                  <a:pt x="156" y="39"/>
                  <a:pt x="156" y="48"/>
                </a:cubicBezTo>
                <a:cubicBezTo>
                  <a:pt x="156" y="120"/>
                  <a:pt x="156" y="120"/>
                  <a:pt x="156" y="120"/>
                </a:cubicBezTo>
                <a:cubicBezTo>
                  <a:pt x="156" y="129"/>
                  <a:pt x="152" y="134"/>
                  <a:pt x="146" y="134"/>
                </a:cubicBezTo>
                <a:cubicBezTo>
                  <a:pt x="145" y="134"/>
                  <a:pt x="144" y="135"/>
                  <a:pt x="144" y="136"/>
                </a:cubicBezTo>
                <a:cubicBezTo>
                  <a:pt x="144" y="137"/>
                  <a:pt x="145" y="138"/>
                  <a:pt x="146" y="138"/>
                </a:cubicBezTo>
                <a:cubicBezTo>
                  <a:pt x="155" y="138"/>
                  <a:pt x="160" y="131"/>
                  <a:pt x="160" y="120"/>
                </a:cubicBezTo>
                <a:cubicBezTo>
                  <a:pt x="160" y="48"/>
                  <a:pt x="160" y="48"/>
                  <a:pt x="160" y="48"/>
                </a:cubicBezTo>
                <a:cubicBezTo>
                  <a:pt x="160" y="36"/>
                  <a:pt x="155" y="30"/>
                  <a:pt x="146" y="30"/>
                </a:cubicBezTo>
                <a:moveTo>
                  <a:pt x="120" y="0"/>
                </a:moveTo>
                <a:cubicBezTo>
                  <a:pt x="56" y="0"/>
                  <a:pt x="56" y="0"/>
                  <a:pt x="56" y="0"/>
                </a:cubicBezTo>
                <a:cubicBezTo>
                  <a:pt x="47" y="0"/>
                  <a:pt x="40" y="7"/>
                  <a:pt x="40" y="16"/>
                </a:cubicBezTo>
                <a:cubicBezTo>
                  <a:pt x="40" y="152"/>
                  <a:pt x="40" y="152"/>
                  <a:pt x="40" y="152"/>
                </a:cubicBezTo>
                <a:cubicBezTo>
                  <a:pt x="40" y="161"/>
                  <a:pt x="47" y="168"/>
                  <a:pt x="56" y="168"/>
                </a:cubicBezTo>
                <a:cubicBezTo>
                  <a:pt x="120" y="168"/>
                  <a:pt x="120" y="168"/>
                  <a:pt x="120" y="168"/>
                </a:cubicBezTo>
                <a:cubicBezTo>
                  <a:pt x="128" y="168"/>
                  <a:pt x="136" y="161"/>
                  <a:pt x="136" y="152"/>
                </a:cubicBezTo>
                <a:cubicBezTo>
                  <a:pt x="136" y="16"/>
                  <a:pt x="136" y="16"/>
                  <a:pt x="136" y="16"/>
                </a:cubicBezTo>
                <a:cubicBezTo>
                  <a:pt x="136" y="7"/>
                  <a:pt x="128" y="0"/>
                  <a:pt x="120" y="0"/>
                </a:cubicBezTo>
                <a:moveTo>
                  <a:pt x="128" y="152"/>
                </a:moveTo>
                <a:cubicBezTo>
                  <a:pt x="128" y="156"/>
                  <a:pt x="124" y="160"/>
                  <a:pt x="120" y="160"/>
                </a:cubicBezTo>
                <a:cubicBezTo>
                  <a:pt x="56" y="160"/>
                  <a:pt x="56" y="160"/>
                  <a:pt x="56" y="160"/>
                </a:cubicBezTo>
                <a:cubicBezTo>
                  <a:pt x="51" y="160"/>
                  <a:pt x="48" y="156"/>
                  <a:pt x="48" y="152"/>
                </a:cubicBezTo>
                <a:cubicBezTo>
                  <a:pt x="48" y="16"/>
                  <a:pt x="48" y="16"/>
                  <a:pt x="48" y="16"/>
                </a:cubicBezTo>
                <a:cubicBezTo>
                  <a:pt x="48" y="11"/>
                  <a:pt x="51" y="8"/>
                  <a:pt x="56" y="8"/>
                </a:cubicBezTo>
                <a:cubicBezTo>
                  <a:pt x="120" y="8"/>
                  <a:pt x="120" y="8"/>
                  <a:pt x="120" y="8"/>
                </a:cubicBezTo>
                <a:cubicBezTo>
                  <a:pt x="124" y="8"/>
                  <a:pt x="128" y="11"/>
                  <a:pt x="128" y="16"/>
                </a:cubicBezTo>
                <a:lnTo>
                  <a:pt x="128" y="152"/>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4" name="Freeform 65"/>
          <p:cNvSpPr>
            <a:spLocks noEditPoints="1"/>
          </p:cNvSpPr>
          <p:nvPr/>
        </p:nvSpPr>
        <p:spPr bwMode="auto">
          <a:xfrm>
            <a:off x="9308264" y="4318510"/>
            <a:ext cx="266631" cy="314243"/>
          </a:xfrm>
          <a:custGeom>
            <a:avLst/>
            <a:gdLst>
              <a:gd name="T0" fmla="*/ 123 w 136"/>
              <a:gd name="T1" fmla="*/ 0 h 160"/>
              <a:gd name="T2" fmla="*/ 12 w 136"/>
              <a:gd name="T3" fmla="*/ 0 h 160"/>
              <a:gd name="T4" fmla="*/ 0 w 136"/>
              <a:gd name="T5" fmla="*/ 12 h 160"/>
              <a:gd name="T6" fmla="*/ 0 w 136"/>
              <a:gd name="T7" fmla="*/ 147 h 160"/>
              <a:gd name="T8" fmla="*/ 12 w 136"/>
              <a:gd name="T9" fmla="*/ 160 h 160"/>
              <a:gd name="T10" fmla="*/ 123 w 136"/>
              <a:gd name="T11" fmla="*/ 160 h 160"/>
              <a:gd name="T12" fmla="*/ 136 w 136"/>
              <a:gd name="T13" fmla="*/ 147 h 160"/>
              <a:gd name="T14" fmla="*/ 136 w 136"/>
              <a:gd name="T15" fmla="*/ 12 h 160"/>
              <a:gd name="T16" fmla="*/ 123 w 136"/>
              <a:gd name="T17" fmla="*/ 0 h 160"/>
              <a:gd name="T18" fmla="*/ 127 w 136"/>
              <a:gd name="T19" fmla="*/ 147 h 160"/>
              <a:gd name="T20" fmla="*/ 123 w 136"/>
              <a:gd name="T21" fmla="*/ 151 h 160"/>
              <a:gd name="T22" fmla="*/ 12 w 136"/>
              <a:gd name="T23" fmla="*/ 151 h 160"/>
              <a:gd name="T24" fmla="*/ 8 w 136"/>
              <a:gd name="T25" fmla="*/ 147 h 160"/>
              <a:gd name="T26" fmla="*/ 8 w 136"/>
              <a:gd name="T27" fmla="*/ 12 h 160"/>
              <a:gd name="T28" fmla="*/ 12 w 136"/>
              <a:gd name="T29" fmla="*/ 8 h 160"/>
              <a:gd name="T30" fmla="*/ 123 w 136"/>
              <a:gd name="T31" fmla="*/ 8 h 160"/>
              <a:gd name="T32" fmla="*/ 127 w 136"/>
              <a:gd name="T33" fmla="*/ 12 h 160"/>
              <a:gd name="T34" fmla="*/ 127 w 136"/>
              <a:gd name="T35" fmla="*/ 147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160">
                <a:moveTo>
                  <a:pt x="123" y="0"/>
                </a:moveTo>
                <a:cubicBezTo>
                  <a:pt x="12" y="0"/>
                  <a:pt x="12" y="0"/>
                  <a:pt x="12" y="0"/>
                </a:cubicBezTo>
                <a:cubicBezTo>
                  <a:pt x="5" y="0"/>
                  <a:pt x="0" y="6"/>
                  <a:pt x="0" y="12"/>
                </a:cubicBezTo>
                <a:cubicBezTo>
                  <a:pt x="0" y="147"/>
                  <a:pt x="0" y="147"/>
                  <a:pt x="0" y="147"/>
                </a:cubicBezTo>
                <a:cubicBezTo>
                  <a:pt x="0" y="154"/>
                  <a:pt x="5" y="160"/>
                  <a:pt x="12" y="160"/>
                </a:cubicBezTo>
                <a:cubicBezTo>
                  <a:pt x="123" y="160"/>
                  <a:pt x="123" y="160"/>
                  <a:pt x="123" y="160"/>
                </a:cubicBezTo>
                <a:cubicBezTo>
                  <a:pt x="130" y="160"/>
                  <a:pt x="136" y="154"/>
                  <a:pt x="136" y="147"/>
                </a:cubicBezTo>
                <a:cubicBezTo>
                  <a:pt x="136" y="12"/>
                  <a:pt x="136" y="12"/>
                  <a:pt x="136" y="12"/>
                </a:cubicBezTo>
                <a:cubicBezTo>
                  <a:pt x="136" y="6"/>
                  <a:pt x="130" y="0"/>
                  <a:pt x="123" y="0"/>
                </a:cubicBezTo>
                <a:moveTo>
                  <a:pt x="127" y="147"/>
                </a:moveTo>
                <a:cubicBezTo>
                  <a:pt x="127" y="150"/>
                  <a:pt x="125" y="151"/>
                  <a:pt x="123" y="151"/>
                </a:cubicBezTo>
                <a:cubicBezTo>
                  <a:pt x="12" y="151"/>
                  <a:pt x="12" y="151"/>
                  <a:pt x="12" y="151"/>
                </a:cubicBezTo>
                <a:cubicBezTo>
                  <a:pt x="10" y="151"/>
                  <a:pt x="8" y="150"/>
                  <a:pt x="8" y="147"/>
                </a:cubicBezTo>
                <a:cubicBezTo>
                  <a:pt x="8" y="12"/>
                  <a:pt x="8" y="12"/>
                  <a:pt x="8" y="12"/>
                </a:cubicBezTo>
                <a:cubicBezTo>
                  <a:pt x="8" y="10"/>
                  <a:pt x="10" y="8"/>
                  <a:pt x="12" y="8"/>
                </a:cubicBezTo>
                <a:cubicBezTo>
                  <a:pt x="123" y="8"/>
                  <a:pt x="123" y="8"/>
                  <a:pt x="123" y="8"/>
                </a:cubicBezTo>
                <a:cubicBezTo>
                  <a:pt x="125" y="8"/>
                  <a:pt x="127" y="10"/>
                  <a:pt x="127" y="12"/>
                </a:cubicBezTo>
                <a:lnTo>
                  <a:pt x="127" y="147"/>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5" name="Freeform 66"/>
          <p:cNvSpPr>
            <a:spLocks noEditPoints="1"/>
          </p:cNvSpPr>
          <p:nvPr/>
        </p:nvSpPr>
        <p:spPr bwMode="auto">
          <a:xfrm>
            <a:off x="9341593" y="4442303"/>
            <a:ext cx="199973" cy="149186"/>
          </a:xfrm>
          <a:custGeom>
            <a:avLst/>
            <a:gdLst>
              <a:gd name="T0" fmla="*/ 97 w 102"/>
              <a:gd name="T1" fmla="*/ 72 h 76"/>
              <a:gd name="T2" fmla="*/ 93 w 102"/>
              <a:gd name="T3" fmla="*/ 0 h 76"/>
              <a:gd name="T4" fmla="*/ 80 w 102"/>
              <a:gd name="T5" fmla="*/ 4 h 76"/>
              <a:gd name="T6" fmla="*/ 72 w 102"/>
              <a:gd name="T7" fmla="*/ 72 h 76"/>
              <a:gd name="T8" fmla="*/ 68 w 102"/>
              <a:gd name="T9" fmla="*/ 25 h 76"/>
              <a:gd name="T10" fmla="*/ 55 w 102"/>
              <a:gd name="T11" fmla="*/ 29 h 76"/>
              <a:gd name="T12" fmla="*/ 46 w 102"/>
              <a:gd name="T13" fmla="*/ 72 h 76"/>
              <a:gd name="T14" fmla="*/ 42 w 102"/>
              <a:gd name="T15" fmla="*/ 13 h 76"/>
              <a:gd name="T16" fmla="*/ 29 w 102"/>
              <a:gd name="T17" fmla="*/ 17 h 76"/>
              <a:gd name="T18" fmla="*/ 21 w 102"/>
              <a:gd name="T19" fmla="*/ 72 h 76"/>
              <a:gd name="T20" fmla="*/ 17 w 102"/>
              <a:gd name="T21" fmla="*/ 34 h 76"/>
              <a:gd name="T22" fmla="*/ 4 w 102"/>
              <a:gd name="T23" fmla="*/ 38 h 76"/>
              <a:gd name="T24" fmla="*/ 2 w 102"/>
              <a:gd name="T25" fmla="*/ 72 h 76"/>
              <a:gd name="T26" fmla="*/ 2 w 102"/>
              <a:gd name="T27" fmla="*/ 76 h 76"/>
              <a:gd name="T28" fmla="*/ 8 w 102"/>
              <a:gd name="T29" fmla="*/ 76 h 76"/>
              <a:gd name="T30" fmla="*/ 21 w 102"/>
              <a:gd name="T31" fmla="*/ 76 h 76"/>
              <a:gd name="T32" fmla="*/ 34 w 102"/>
              <a:gd name="T33" fmla="*/ 76 h 76"/>
              <a:gd name="T34" fmla="*/ 46 w 102"/>
              <a:gd name="T35" fmla="*/ 76 h 76"/>
              <a:gd name="T36" fmla="*/ 59 w 102"/>
              <a:gd name="T37" fmla="*/ 76 h 76"/>
              <a:gd name="T38" fmla="*/ 72 w 102"/>
              <a:gd name="T39" fmla="*/ 76 h 76"/>
              <a:gd name="T40" fmla="*/ 93 w 102"/>
              <a:gd name="T41" fmla="*/ 76 h 76"/>
              <a:gd name="T42" fmla="*/ 102 w 102"/>
              <a:gd name="T43" fmla="*/ 74 h 76"/>
              <a:gd name="T44" fmla="*/ 8 w 102"/>
              <a:gd name="T45" fmla="*/ 38 h 76"/>
              <a:gd name="T46" fmla="*/ 17 w 102"/>
              <a:gd name="T47" fmla="*/ 72 h 76"/>
              <a:gd name="T48" fmla="*/ 8 w 102"/>
              <a:gd name="T49" fmla="*/ 38 h 76"/>
              <a:gd name="T50" fmla="*/ 42 w 102"/>
              <a:gd name="T51" fmla="*/ 17 h 76"/>
              <a:gd name="T52" fmla="*/ 34 w 102"/>
              <a:gd name="T53" fmla="*/ 72 h 76"/>
              <a:gd name="T54" fmla="*/ 59 w 102"/>
              <a:gd name="T55" fmla="*/ 29 h 76"/>
              <a:gd name="T56" fmla="*/ 68 w 102"/>
              <a:gd name="T57" fmla="*/ 72 h 76"/>
              <a:gd name="T58" fmla="*/ 59 w 102"/>
              <a:gd name="T59" fmla="*/ 29 h 76"/>
              <a:gd name="T60" fmla="*/ 93 w 102"/>
              <a:gd name="T61" fmla="*/ 4 h 76"/>
              <a:gd name="T62" fmla="*/ 85 w 102"/>
              <a:gd name="T63" fmla="*/ 7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 h="76">
                <a:moveTo>
                  <a:pt x="99" y="72"/>
                </a:moveTo>
                <a:cubicBezTo>
                  <a:pt x="97" y="72"/>
                  <a:pt x="97" y="72"/>
                  <a:pt x="97" y="72"/>
                </a:cubicBezTo>
                <a:cubicBezTo>
                  <a:pt x="97" y="4"/>
                  <a:pt x="97" y="4"/>
                  <a:pt x="97" y="4"/>
                </a:cubicBezTo>
                <a:cubicBezTo>
                  <a:pt x="97" y="2"/>
                  <a:pt x="95" y="0"/>
                  <a:pt x="93" y="0"/>
                </a:cubicBezTo>
                <a:cubicBezTo>
                  <a:pt x="85" y="0"/>
                  <a:pt x="85" y="0"/>
                  <a:pt x="85" y="0"/>
                </a:cubicBezTo>
                <a:cubicBezTo>
                  <a:pt x="82" y="0"/>
                  <a:pt x="80" y="2"/>
                  <a:pt x="80" y="4"/>
                </a:cubicBezTo>
                <a:cubicBezTo>
                  <a:pt x="80" y="72"/>
                  <a:pt x="80" y="72"/>
                  <a:pt x="80" y="72"/>
                </a:cubicBezTo>
                <a:cubicBezTo>
                  <a:pt x="72" y="72"/>
                  <a:pt x="72" y="72"/>
                  <a:pt x="72" y="72"/>
                </a:cubicBezTo>
                <a:cubicBezTo>
                  <a:pt x="72" y="29"/>
                  <a:pt x="72" y="29"/>
                  <a:pt x="72" y="29"/>
                </a:cubicBezTo>
                <a:cubicBezTo>
                  <a:pt x="72" y="27"/>
                  <a:pt x="70" y="25"/>
                  <a:pt x="68" y="25"/>
                </a:cubicBezTo>
                <a:cubicBezTo>
                  <a:pt x="59" y="25"/>
                  <a:pt x="59" y="25"/>
                  <a:pt x="59" y="25"/>
                </a:cubicBezTo>
                <a:cubicBezTo>
                  <a:pt x="57" y="25"/>
                  <a:pt x="55" y="27"/>
                  <a:pt x="55" y="29"/>
                </a:cubicBezTo>
                <a:cubicBezTo>
                  <a:pt x="55" y="72"/>
                  <a:pt x="55" y="72"/>
                  <a:pt x="55" y="72"/>
                </a:cubicBezTo>
                <a:cubicBezTo>
                  <a:pt x="46" y="72"/>
                  <a:pt x="46" y="72"/>
                  <a:pt x="46" y="72"/>
                </a:cubicBezTo>
                <a:cubicBezTo>
                  <a:pt x="46" y="17"/>
                  <a:pt x="46" y="17"/>
                  <a:pt x="46" y="17"/>
                </a:cubicBezTo>
                <a:cubicBezTo>
                  <a:pt x="46" y="15"/>
                  <a:pt x="44" y="13"/>
                  <a:pt x="42" y="13"/>
                </a:cubicBezTo>
                <a:cubicBezTo>
                  <a:pt x="34" y="13"/>
                  <a:pt x="34" y="13"/>
                  <a:pt x="34" y="13"/>
                </a:cubicBezTo>
                <a:cubicBezTo>
                  <a:pt x="31" y="13"/>
                  <a:pt x="29" y="15"/>
                  <a:pt x="29" y="17"/>
                </a:cubicBezTo>
                <a:cubicBezTo>
                  <a:pt x="29" y="72"/>
                  <a:pt x="29" y="72"/>
                  <a:pt x="29" y="72"/>
                </a:cubicBezTo>
                <a:cubicBezTo>
                  <a:pt x="21" y="72"/>
                  <a:pt x="21" y="72"/>
                  <a:pt x="21" y="72"/>
                </a:cubicBezTo>
                <a:cubicBezTo>
                  <a:pt x="21" y="38"/>
                  <a:pt x="21" y="38"/>
                  <a:pt x="21" y="38"/>
                </a:cubicBezTo>
                <a:cubicBezTo>
                  <a:pt x="21" y="36"/>
                  <a:pt x="19" y="34"/>
                  <a:pt x="17" y="34"/>
                </a:cubicBezTo>
                <a:cubicBezTo>
                  <a:pt x="8" y="34"/>
                  <a:pt x="8" y="34"/>
                  <a:pt x="8" y="34"/>
                </a:cubicBezTo>
                <a:cubicBezTo>
                  <a:pt x="6" y="34"/>
                  <a:pt x="4" y="36"/>
                  <a:pt x="4" y="38"/>
                </a:cubicBezTo>
                <a:cubicBezTo>
                  <a:pt x="4" y="72"/>
                  <a:pt x="4" y="72"/>
                  <a:pt x="4" y="72"/>
                </a:cubicBezTo>
                <a:cubicBezTo>
                  <a:pt x="2" y="72"/>
                  <a:pt x="2" y="72"/>
                  <a:pt x="2" y="72"/>
                </a:cubicBezTo>
                <a:cubicBezTo>
                  <a:pt x="1" y="72"/>
                  <a:pt x="0" y="73"/>
                  <a:pt x="0" y="74"/>
                </a:cubicBezTo>
                <a:cubicBezTo>
                  <a:pt x="0" y="75"/>
                  <a:pt x="1" y="76"/>
                  <a:pt x="2" y="76"/>
                </a:cubicBezTo>
                <a:cubicBezTo>
                  <a:pt x="4" y="76"/>
                  <a:pt x="4" y="76"/>
                  <a:pt x="4" y="76"/>
                </a:cubicBezTo>
                <a:cubicBezTo>
                  <a:pt x="8" y="76"/>
                  <a:pt x="8" y="76"/>
                  <a:pt x="8" y="76"/>
                </a:cubicBezTo>
                <a:cubicBezTo>
                  <a:pt x="17" y="76"/>
                  <a:pt x="17" y="76"/>
                  <a:pt x="17" y="76"/>
                </a:cubicBezTo>
                <a:cubicBezTo>
                  <a:pt x="21" y="76"/>
                  <a:pt x="21" y="76"/>
                  <a:pt x="21" y="76"/>
                </a:cubicBezTo>
                <a:cubicBezTo>
                  <a:pt x="29" y="76"/>
                  <a:pt x="29" y="76"/>
                  <a:pt x="29" y="76"/>
                </a:cubicBezTo>
                <a:cubicBezTo>
                  <a:pt x="34" y="76"/>
                  <a:pt x="34" y="76"/>
                  <a:pt x="34" y="76"/>
                </a:cubicBezTo>
                <a:cubicBezTo>
                  <a:pt x="42" y="76"/>
                  <a:pt x="42" y="76"/>
                  <a:pt x="42" y="76"/>
                </a:cubicBezTo>
                <a:cubicBezTo>
                  <a:pt x="46" y="76"/>
                  <a:pt x="46" y="76"/>
                  <a:pt x="46" y="76"/>
                </a:cubicBezTo>
                <a:cubicBezTo>
                  <a:pt x="55" y="76"/>
                  <a:pt x="55" y="76"/>
                  <a:pt x="55" y="76"/>
                </a:cubicBezTo>
                <a:cubicBezTo>
                  <a:pt x="59" y="76"/>
                  <a:pt x="59" y="76"/>
                  <a:pt x="59" y="76"/>
                </a:cubicBezTo>
                <a:cubicBezTo>
                  <a:pt x="68" y="76"/>
                  <a:pt x="68" y="76"/>
                  <a:pt x="68" y="76"/>
                </a:cubicBezTo>
                <a:cubicBezTo>
                  <a:pt x="72" y="76"/>
                  <a:pt x="72" y="76"/>
                  <a:pt x="72" y="76"/>
                </a:cubicBezTo>
                <a:cubicBezTo>
                  <a:pt x="85" y="76"/>
                  <a:pt x="85" y="76"/>
                  <a:pt x="85" y="76"/>
                </a:cubicBezTo>
                <a:cubicBezTo>
                  <a:pt x="93" y="76"/>
                  <a:pt x="93" y="76"/>
                  <a:pt x="93" y="76"/>
                </a:cubicBezTo>
                <a:cubicBezTo>
                  <a:pt x="99" y="76"/>
                  <a:pt x="99" y="76"/>
                  <a:pt x="99" y="76"/>
                </a:cubicBezTo>
                <a:cubicBezTo>
                  <a:pt x="101" y="76"/>
                  <a:pt x="102" y="75"/>
                  <a:pt x="102" y="74"/>
                </a:cubicBezTo>
                <a:cubicBezTo>
                  <a:pt x="102" y="73"/>
                  <a:pt x="101" y="72"/>
                  <a:pt x="99" y="72"/>
                </a:cubicBezTo>
                <a:moveTo>
                  <a:pt x="8" y="38"/>
                </a:moveTo>
                <a:cubicBezTo>
                  <a:pt x="17" y="38"/>
                  <a:pt x="17" y="38"/>
                  <a:pt x="17" y="38"/>
                </a:cubicBezTo>
                <a:cubicBezTo>
                  <a:pt x="17" y="72"/>
                  <a:pt x="17" y="72"/>
                  <a:pt x="17" y="72"/>
                </a:cubicBezTo>
                <a:cubicBezTo>
                  <a:pt x="8" y="72"/>
                  <a:pt x="8" y="72"/>
                  <a:pt x="8" y="72"/>
                </a:cubicBezTo>
                <a:lnTo>
                  <a:pt x="8" y="38"/>
                </a:lnTo>
                <a:close/>
                <a:moveTo>
                  <a:pt x="34" y="17"/>
                </a:moveTo>
                <a:cubicBezTo>
                  <a:pt x="42" y="17"/>
                  <a:pt x="42" y="17"/>
                  <a:pt x="42" y="17"/>
                </a:cubicBezTo>
                <a:cubicBezTo>
                  <a:pt x="42" y="72"/>
                  <a:pt x="42" y="72"/>
                  <a:pt x="42" y="72"/>
                </a:cubicBezTo>
                <a:cubicBezTo>
                  <a:pt x="34" y="72"/>
                  <a:pt x="34" y="72"/>
                  <a:pt x="34" y="72"/>
                </a:cubicBezTo>
                <a:lnTo>
                  <a:pt x="34" y="17"/>
                </a:lnTo>
                <a:close/>
                <a:moveTo>
                  <a:pt x="59" y="29"/>
                </a:moveTo>
                <a:cubicBezTo>
                  <a:pt x="68" y="29"/>
                  <a:pt x="68" y="29"/>
                  <a:pt x="68" y="29"/>
                </a:cubicBezTo>
                <a:cubicBezTo>
                  <a:pt x="68" y="72"/>
                  <a:pt x="68" y="72"/>
                  <a:pt x="68" y="72"/>
                </a:cubicBezTo>
                <a:cubicBezTo>
                  <a:pt x="59" y="72"/>
                  <a:pt x="59" y="72"/>
                  <a:pt x="59" y="72"/>
                </a:cubicBezTo>
                <a:lnTo>
                  <a:pt x="59" y="29"/>
                </a:lnTo>
                <a:close/>
                <a:moveTo>
                  <a:pt x="85" y="4"/>
                </a:moveTo>
                <a:cubicBezTo>
                  <a:pt x="93" y="4"/>
                  <a:pt x="93" y="4"/>
                  <a:pt x="93" y="4"/>
                </a:cubicBezTo>
                <a:cubicBezTo>
                  <a:pt x="93" y="72"/>
                  <a:pt x="93" y="72"/>
                  <a:pt x="93" y="72"/>
                </a:cubicBezTo>
                <a:cubicBezTo>
                  <a:pt x="85" y="72"/>
                  <a:pt x="85" y="72"/>
                  <a:pt x="85" y="72"/>
                </a:cubicBezTo>
                <a:lnTo>
                  <a:pt x="85" y="4"/>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6" name="Freeform 67"/>
          <p:cNvSpPr>
            <a:spLocks/>
          </p:cNvSpPr>
          <p:nvPr/>
        </p:nvSpPr>
        <p:spPr bwMode="auto">
          <a:xfrm>
            <a:off x="9354290" y="4370884"/>
            <a:ext cx="174580" cy="80942"/>
          </a:xfrm>
          <a:custGeom>
            <a:avLst/>
            <a:gdLst>
              <a:gd name="T0" fmla="*/ 6 w 89"/>
              <a:gd name="T1" fmla="*/ 41 h 41"/>
              <a:gd name="T2" fmla="*/ 13 w 89"/>
              <a:gd name="T3" fmla="*/ 35 h 41"/>
              <a:gd name="T4" fmla="*/ 13 w 89"/>
              <a:gd name="T5" fmla="*/ 34 h 41"/>
              <a:gd name="T6" fmla="*/ 28 w 89"/>
              <a:gd name="T7" fmla="*/ 25 h 41"/>
              <a:gd name="T8" fmla="*/ 32 w 89"/>
              <a:gd name="T9" fmla="*/ 27 h 41"/>
              <a:gd name="T10" fmla="*/ 37 w 89"/>
              <a:gd name="T11" fmla="*/ 24 h 41"/>
              <a:gd name="T12" fmla="*/ 51 w 89"/>
              <a:gd name="T13" fmla="*/ 27 h 41"/>
              <a:gd name="T14" fmla="*/ 57 w 89"/>
              <a:gd name="T15" fmla="*/ 33 h 41"/>
              <a:gd name="T16" fmla="*/ 64 w 89"/>
              <a:gd name="T17" fmla="*/ 27 h 41"/>
              <a:gd name="T18" fmla="*/ 63 w 89"/>
              <a:gd name="T19" fmla="*/ 25 h 41"/>
              <a:gd name="T20" fmla="*/ 80 w 89"/>
              <a:gd name="T21" fmla="*/ 12 h 41"/>
              <a:gd name="T22" fmla="*/ 83 w 89"/>
              <a:gd name="T23" fmla="*/ 13 h 41"/>
              <a:gd name="T24" fmla="*/ 89 w 89"/>
              <a:gd name="T25" fmla="*/ 7 h 41"/>
              <a:gd name="T26" fmla="*/ 83 w 89"/>
              <a:gd name="T27" fmla="*/ 0 h 41"/>
              <a:gd name="T28" fmla="*/ 77 w 89"/>
              <a:gd name="T29" fmla="*/ 7 h 41"/>
              <a:gd name="T30" fmla="*/ 77 w 89"/>
              <a:gd name="T31" fmla="*/ 9 h 41"/>
              <a:gd name="T32" fmla="*/ 61 w 89"/>
              <a:gd name="T33" fmla="*/ 21 h 41"/>
              <a:gd name="T34" fmla="*/ 57 w 89"/>
              <a:gd name="T35" fmla="*/ 20 h 41"/>
              <a:gd name="T36" fmla="*/ 52 w 89"/>
              <a:gd name="T37" fmla="*/ 23 h 41"/>
              <a:gd name="T38" fmla="*/ 38 w 89"/>
              <a:gd name="T39" fmla="*/ 20 h 41"/>
              <a:gd name="T40" fmla="*/ 32 w 89"/>
              <a:gd name="T41" fmla="*/ 14 h 41"/>
              <a:gd name="T42" fmla="*/ 26 w 89"/>
              <a:gd name="T43" fmla="*/ 20 h 41"/>
              <a:gd name="T44" fmla="*/ 26 w 89"/>
              <a:gd name="T45" fmla="*/ 21 h 41"/>
              <a:gd name="T46" fmla="*/ 10 w 89"/>
              <a:gd name="T47" fmla="*/ 30 h 41"/>
              <a:gd name="T48" fmla="*/ 6 w 89"/>
              <a:gd name="T49" fmla="*/ 29 h 41"/>
              <a:gd name="T50" fmla="*/ 0 w 89"/>
              <a:gd name="T51" fmla="*/ 35 h 41"/>
              <a:gd name="T52" fmla="*/ 6 w 89"/>
              <a:gd name="T5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41">
                <a:moveTo>
                  <a:pt x="6" y="41"/>
                </a:moveTo>
                <a:cubicBezTo>
                  <a:pt x="10" y="41"/>
                  <a:pt x="13" y="38"/>
                  <a:pt x="13" y="35"/>
                </a:cubicBezTo>
                <a:cubicBezTo>
                  <a:pt x="13" y="35"/>
                  <a:pt x="13" y="34"/>
                  <a:pt x="13" y="34"/>
                </a:cubicBezTo>
                <a:cubicBezTo>
                  <a:pt x="28" y="25"/>
                  <a:pt x="28" y="25"/>
                  <a:pt x="28" y="25"/>
                </a:cubicBezTo>
                <a:cubicBezTo>
                  <a:pt x="29" y="26"/>
                  <a:pt x="30" y="27"/>
                  <a:pt x="32" y="27"/>
                </a:cubicBezTo>
                <a:cubicBezTo>
                  <a:pt x="34" y="27"/>
                  <a:pt x="36" y="25"/>
                  <a:pt x="37" y="24"/>
                </a:cubicBezTo>
                <a:cubicBezTo>
                  <a:pt x="51" y="27"/>
                  <a:pt x="51" y="27"/>
                  <a:pt x="51" y="27"/>
                </a:cubicBezTo>
                <a:cubicBezTo>
                  <a:pt x="51" y="30"/>
                  <a:pt x="54" y="33"/>
                  <a:pt x="57" y="33"/>
                </a:cubicBezTo>
                <a:cubicBezTo>
                  <a:pt x="61" y="33"/>
                  <a:pt x="64" y="30"/>
                  <a:pt x="64" y="27"/>
                </a:cubicBezTo>
                <a:cubicBezTo>
                  <a:pt x="64" y="26"/>
                  <a:pt x="64" y="25"/>
                  <a:pt x="63" y="25"/>
                </a:cubicBezTo>
                <a:cubicBezTo>
                  <a:pt x="80" y="12"/>
                  <a:pt x="80" y="12"/>
                  <a:pt x="80" y="12"/>
                </a:cubicBezTo>
                <a:cubicBezTo>
                  <a:pt x="80" y="12"/>
                  <a:pt x="82" y="13"/>
                  <a:pt x="83" y="13"/>
                </a:cubicBezTo>
                <a:cubicBezTo>
                  <a:pt x="86" y="13"/>
                  <a:pt x="89" y="10"/>
                  <a:pt x="89" y="7"/>
                </a:cubicBezTo>
                <a:cubicBezTo>
                  <a:pt x="89" y="3"/>
                  <a:pt x="86" y="0"/>
                  <a:pt x="83" y="0"/>
                </a:cubicBezTo>
                <a:cubicBezTo>
                  <a:pt x="79" y="0"/>
                  <a:pt x="77" y="3"/>
                  <a:pt x="77" y="7"/>
                </a:cubicBezTo>
                <a:cubicBezTo>
                  <a:pt x="77" y="7"/>
                  <a:pt x="77" y="8"/>
                  <a:pt x="77" y="9"/>
                </a:cubicBezTo>
                <a:cubicBezTo>
                  <a:pt x="61" y="21"/>
                  <a:pt x="61" y="21"/>
                  <a:pt x="61" y="21"/>
                </a:cubicBezTo>
                <a:cubicBezTo>
                  <a:pt x="60" y="21"/>
                  <a:pt x="59" y="20"/>
                  <a:pt x="57" y="20"/>
                </a:cubicBezTo>
                <a:cubicBezTo>
                  <a:pt x="55" y="20"/>
                  <a:pt x="53" y="21"/>
                  <a:pt x="52" y="23"/>
                </a:cubicBezTo>
                <a:cubicBezTo>
                  <a:pt x="38" y="20"/>
                  <a:pt x="38" y="20"/>
                  <a:pt x="38" y="20"/>
                </a:cubicBezTo>
                <a:cubicBezTo>
                  <a:pt x="38" y="16"/>
                  <a:pt x="35" y="14"/>
                  <a:pt x="32" y="14"/>
                </a:cubicBezTo>
                <a:cubicBezTo>
                  <a:pt x="28" y="14"/>
                  <a:pt x="26" y="17"/>
                  <a:pt x="26" y="20"/>
                </a:cubicBezTo>
                <a:cubicBezTo>
                  <a:pt x="26" y="21"/>
                  <a:pt x="26" y="21"/>
                  <a:pt x="26" y="21"/>
                </a:cubicBezTo>
                <a:cubicBezTo>
                  <a:pt x="10" y="30"/>
                  <a:pt x="10" y="30"/>
                  <a:pt x="10" y="30"/>
                </a:cubicBezTo>
                <a:cubicBezTo>
                  <a:pt x="9" y="29"/>
                  <a:pt x="8" y="29"/>
                  <a:pt x="6" y="29"/>
                </a:cubicBezTo>
                <a:cubicBezTo>
                  <a:pt x="3" y="29"/>
                  <a:pt x="0" y="31"/>
                  <a:pt x="0" y="35"/>
                </a:cubicBezTo>
                <a:cubicBezTo>
                  <a:pt x="0" y="38"/>
                  <a:pt x="3" y="41"/>
                  <a:pt x="6" y="41"/>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7" name="Freeform 68"/>
          <p:cNvSpPr>
            <a:spLocks/>
          </p:cNvSpPr>
          <p:nvPr/>
        </p:nvSpPr>
        <p:spPr bwMode="auto">
          <a:xfrm>
            <a:off x="2158438" y="5491367"/>
            <a:ext cx="126967" cy="126967"/>
          </a:xfrm>
          <a:custGeom>
            <a:avLst/>
            <a:gdLst>
              <a:gd name="T0" fmla="*/ 36 w 80"/>
              <a:gd name="T1" fmla="*/ 5 h 80"/>
              <a:gd name="T2" fmla="*/ 36 w 80"/>
              <a:gd name="T3" fmla="*/ 0 h 80"/>
              <a:gd name="T4" fmla="*/ 0 w 80"/>
              <a:gd name="T5" fmla="*/ 3 h 80"/>
              <a:gd name="T6" fmla="*/ 77 w 80"/>
              <a:gd name="T7" fmla="*/ 80 h 80"/>
              <a:gd name="T8" fmla="*/ 80 w 80"/>
              <a:gd name="T9" fmla="*/ 76 h 80"/>
              <a:gd name="T10" fmla="*/ 11 w 80"/>
              <a:gd name="T11" fmla="*/ 7 h 80"/>
              <a:gd name="T12" fmla="*/ 36 w 80"/>
              <a:gd name="T13" fmla="*/ 5 h 80"/>
            </a:gdLst>
            <a:ahLst/>
            <a:cxnLst>
              <a:cxn ang="0">
                <a:pos x="T0" y="T1"/>
              </a:cxn>
              <a:cxn ang="0">
                <a:pos x="T2" y="T3"/>
              </a:cxn>
              <a:cxn ang="0">
                <a:pos x="T4" y="T5"/>
              </a:cxn>
              <a:cxn ang="0">
                <a:pos x="T6" y="T7"/>
              </a:cxn>
              <a:cxn ang="0">
                <a:pos x="T8" y="T9"/>
              </a:cxn>
              <a:cxn ang="0">
                <a:pos x="T10" y="T11"/>
              </a:cxn>
              <a:cxn ang="0">
                <a:pos x="T12" y="T13"/>
              </a:cxn>
            </a:cxnLst>
            <a:rect l="0" t="0" r="r" b="b"/>
            <a:pathLst>
              <a:path w="80" h="80">
                <a:moveTo>
                  <a:pt x="36" y="5"/>
                </a:moveTo>
                <a:lnTo>
                  <a:pt x="36" y="0"/>
                </a:lnTo>
                <a:lnTo>
                  <a:pt x="0" y="3"/>
                </a:lnTo>
                <a:lnTo>
                  <a:pt x="77" y="80"/>
                </a:lnTo>
                <a:lnTo>
                  <a:pt x="80" y="76"/>
                </a:lnTo>
                <a:lnTo>
                  <a:pt x="11" y="7"/>
                </a:lnTo>
                <a:lnTo>
                  <a:pt x="36" y="5"/>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8" name="Freeform 69"/>
          <p:cNvSpPr>
            <a:spLocks/>
          </p:cNvSpPr>
          <p:nvPr/>
        </p:nvSpPr>
        <p:spPr bwMode="auto">
          <a:xfrm>
            <a:off x="2140981" y="5532631"/>
            <a:ext cx="126967" cy="126967"/>
          </a:xfrm>
          <a:custGeom>
            <a:avLst/>
            <a:gdLst>
              <a:gd name="T0" fmla="*/ 0 w 80"/>
              <a:gd name="T1" fmla="*/ 3 h 80"/>
              <a:gd name="T2" fmla="*/ 69 w 80"/>
              <a:gd name="T3" fmla="*/ 73 h 80"/>
              <a:gd name="T4" fmla="*/ 43 w 80"/>
              <a:gd name="T5" fmla="*/ 75 h 80"/>
              <a:gd name="T6" fmla="*/ 45 w 80"/>
              <a:gd name="T7" fmla="*/ 80 h 80"/>
              <a:gd name="T8" fmla="*/ 80 w 80"/>
              <a:gd name="T9" fmla="*/ 76 h 80"/>
              <a:gd name="T10" fmla="*/ 4 w 80"/>
              <a:gd name="T11" fmla="*/ 0 h 80"/>
              <a:gd name="T12" fmla="*/ 0 w 80"/>
              <a:gd name="T13" fmla="*/ 3 h 80"/>
            </a:gdLst>
            <a:ahLst/>
            <a:cxnLst>
              <a:cxn ang="0">
                <a:pos x="T0" y="T1"/>
              </a:cxn>
              <a:cxn ang="0">
                <a:pos x="T2" y="T3"/>
              </a:cxn>
              <a:cxn ang="0">
                <a:pos x="T4" y="T5"/>
              </a:cxn>
              <a:cxn ang="0">
                <a:pos x="T6" y="T7"/>
              </a:cxn>
              <a:cxn ang="0">
                <a:pos x="T8" y="T9"/>
              </a:cxn>
              <a:cxn ang="0">
                <a:pos x="T10" y="T11"/>
              </a:cxn>
              <a:cxn ang="0">
                <a:pos x="T12" y="T13"/>
              </a:cxn>
            </a:cxnLst>
            <a:rect l="0" t="0" r="r" b="b"/>
            <a:pathLst>
              <a:path w="80" h="80">
                <a:moveTo>
                  <a:pt x="0" y="3"/>
                </a:moveTo>
                <a:lnTo>
                  <a:pt x="69" y="73"/>
                </a:lnTo>
                <a:lnTo>
                  <a:pt x="43" y="75"/>
                </a:lnTo>
                <a:lnTo>
                  <a:pt x="45" y="80"/>
                </a:lnTo>
                <a:lnTo>
                  <a:pt x="80" y="76"/>
                </a:lnTo>
                <a:lnTo>
                  <a:pt x="4" y="0"/>
                </a:lnTo>
                <a:lnTo>
                  <a:pt x="0" y="3"/>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9" name="Freeform 70"/>
          <p:cNvSpPr>
            <a:spLocks noEditPoints="1"/>
          </p:cNvSpPr>
          <p:nvPr/>
        </p:nvSpPr>
        <p:spPr bwMode="auto">
          <a:xfrm>
            <a:off x="2064801" y="5426296"/>
            <a:ext cx="298372" cy="298372"/>
          </a:xfrm>
          <a:custGeom>
            <a:avLst/>
            <a:gdLst>
              <a:gd name="T0" fmla="*/ 139 w 152"/>
              <a:gd name="T1" fmla="*/ 46 h 152"/>
              <a:gd name="T2" fmla="*/ 106 w 152"/>
              <a:gd name="T3" fmla="*/ 46 h 152"/>
              <a:gd name="T4" fmla="*/ 106 w 152"/>
              <a:gd name="T5" fmla="*/ 13 h 152"/>
              <a:gd name="T6" fmla="*/ 93 w 152"/>
              <a:gd name="T7" fmla="*/ 0 h 152"/>
              <a:gd name="T8" fmla="*/ 13 w 152"/>
              <a:gd name="T9" fmla="*/ 0 h 152"/>
              <a:gd name="T10" fmla="*/ 0 w 152"/>
              <a:gd name="T11" fmla="*/ 13 h 152"/>
              <a:gd name="T12" fmla="*/ 0 w 152"/>
              <a:gd name="T13" fmla="*/ 93 h 152"/>
              <a:gd name="T14" fmla="*/ 13 w 152"/>
              <a:gd name="T15" fmla="*/ 106 h 152"/>
              <a:gd name="T16" fmla="*/ 46 w 152"/>
              <a:gd name="T17" fmla="*/ 106 h 152"/>
              <a:gd name="T18" fmla="*/ 46 w 152"/>
              <a:gd name="T19" fmla="*/ 139 h 152"/>
              <a:gd name="T20" fmla="*/ 59 w 152"/>
              <a:gd name="T21" fmla="*/ 152 h 152"/>
              <a:gd name="T22" fmla="*/ 139 w 152"/>
              <a:gd name="T23" fmla="*/ 152 h 152"/>
              <a:gd name="T24" fmla="*/ 152 w 152"/>
              <a:gd name="T25" fmla="*/ 139 h 152"/>
              <a:gd name="T26" fmla="*/ 152 w 152"/>
              <a:gd name="T27" fmla="*/ 59 h 152"/>
              <a:gd name="T28" fmla="*/ 139 w 152"/>
              <a:gd name="T29" fmla="*/ 46 h 152"/>
              <a:gd name="T30" fmla="*/ 144 w 152"/>
              <a:gd name="T31" fmla="*/ 139 h 152"/>
              <a:gd name="T32" fmla="*/ 139 w 152"/>
              <a:gd name="T33" fmla="*/ 144 h 152"/>
              <a:gd name="T34" fmla="*/ 59 w 152"/>
              <a:gd name="T35" fmla="*/ 144 h 152"/>
              <a:gd name="T36" fmla="*/ 54 w 152"/>
              <a:gd name="T37" fmla="*/ 139 h 152"/>
              <a:gd name="T38" fmla="*/ 54 w 152"/>
              <a:gd name="T39" fmla="*/ 98 h 152"/>
              <a:gd name="T40" fmla="*/ 13 w 152"/>
              <a:gd name="T41" fmla="*/ 98 h 152"/>
              <a:gd name="T42" fmla="*/ 8 w 152"/>
              <a:gd name="T43" fmla="*/ 93 h 152"/>
              <a:gd name="T44" fmla="*/ 8 w 152"/>
              <a:gd name="T45" fmla="*/ 13 h 152"/>
              <a:gd name="T46" fmla="*/ 13 w 152"/>
              <a:gd name="T47" fmla="*/ 8 h 152"/>
              <a:gd name="T48" fmla="*/ 93 w 152"/>
              <a:gd name="T49" fmla="*/ 8 h 152"/>
              <a:gd name="T50" fmla="*/ 98 w 152"/>
              <a:gd name="T51" fmla="*/ 13 h 152"/>
              <a:gd name="T52" fmla="*/ 98 w 152"/>
              <a:gd name="T53" fmla="*/ 54 h 152"/>
              <a:gd name="T54" fmla="*/ 139 w 152"/>
              <a:gd name="T55" fmla="*/ 54 h 152"/>
              <a:gd name="T56" fmla="*/ 144 w 152"/>
              <a:gd name="T57" fmla="*/ 59 h 152"/>
              <a:gd name="T58" fmla="*/ 144 w 152"/>
              <a:gd name="T59" fmla="*/ 13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 h="152">
                <a:moveTo>
                  <a:pt x="139" y="46"/>
                </a:moveTo>
                <a:cubicBezTo>
                  <a:pt x="106" y="46"/>
                  <a:pt x="106" y="46"/>
                  <a:pt x="106" y="46"/>
                </a:cubicBezTo>
                <a:cubicBezTo>
                  <a:pt x="106" y="13"/>
                  <a:pt x="106" y="13"/>
                  <a:pt x="106" y="13"/>
                </a:cubicBezTo>
                <a:cubicBezTo>
                  <a:pt x="106" y="6"/>
                  <a:pt x="100" y="0"/>
                  <a:pt x="93" y="0"/>
                </a:cubicBezTo>
                <a:cubicBezTo>
                  <a:pt x="13" y="0"/>
                  <a:pt x="13" y="0"/>
                  <a:pt x="13" y="0"/>
                </a:cubicBezTo>
                <a:cubicBezTo>
                  <a:pt x="6" y="0"/>
                  <a:pt x="0" y="6"/>
                  <a:pt x="0" y="13"/>
                </a:cubicBezTo>
                <a:cubicBezTo>
                  <a:pt x="0" y="93"/>
                  <a:pt x="0" y="93"/>
                  <a:pt x="0" y="93"/>
                </a:cubicBezTo>
                <a:cubicBezTo>
                  <a:pt x="0" y="100"/>
                  <a:pt x="6" y="106"/>
                  <a:pt x="13" y="106"/>
                </a:cubicBezTo>
                <a:cubicBezTo>
                  <a:pt x="46" y="106"/>
                  <a:pt x="46" y="106"/>
                  <a:pt x="46" y="106"/>
                </a:cubicBezTo>
                <a:cubicBezTo>
                  <a:pt x="46" y="139"/>
                  <a:pt x="46" y="139"/>
                  <a:pt x="46" y="139"/>
                </a:cubicBezTo>
                <a:cubicBezTo>
                  <a:pt x="46" y="146"/>
                  <a:pt x="52" y="152"/>
                  <a:pt x="59" y="152"/>
                </a:cubicBezTo>
                <a:cubicBezTo>
                  <a:pt x="139" y="152"/>
                  <a:pt x="139" y="152"/>
                  <a:pt x="139" y="152"/>
                </a:cubicBezTo>
                <a:cubicBezTo>
                  <a:pt x="146" y="152"/>
                  <a:pt x="152" y="146"/>
                  <a:pt x="152" y="139"/>
                </a:cubicBezTo>
                <a:cubicBezTo>
                  <a:pt x="152" y="59"/>
                  <a:pt x="152" y="59"/>
                  <a:pt x="152" y="59"/>
                </a:cubicBezTo>
                <a:cubicBezTo>
                  <a:pt x="152" y="52"/>
                  <a:pt x="146" y="46"/>
                  <a:pt x="139" y="46"/>
                </a:cubicBezTo>
                <a:moveTo>
                  <a:pt x="144" y="139"/>
                </a:moveTo>
                <a:cubicBezTo>
                  <a:pt x="144" y="142"/>
                  <a:pt x="142" y="144"/>
                  <a:pt x="139" y="144"/>
                </a:cubicBezTo>
                <a:cubicBezTo>
                  <a:pt x="59" y="144"/>
                  <a:pt x="59" y="144"/>
                  <a:pt x="59" y="144"/>
                </a:cubicBezTo>
                <a:cubicBezTo>
                  <a:pt x="56" y="144"/>
                  <a:pt x="54" y="142"/>
                  <a:pt x="54" y="139"/>
                </a:cubicBezTo>
                <a:cubicBezTo>
                  <a:pt x="54" y="98"/>
                  <a:pt x="54" y="98"/>
                  <a:pt x="54" y="98"/>
                </a:cubicBezTo>
                <a:cubicBezTo>
                  <a:pt x="13" y="98"/>
                  <a:pt x="13" y="98"/>
                  <a:pt x="13" y="98"/>
                </a:cubicBezTo>
                <a:cubicBezTo>
                  <a:pt x="10" y="98"/>
                  <a:pt x="8" y="96"/>
                  <a:pt x="8" y="93"/>
                </a:cubicBezTo>
                <a:cubicBezTo>
                  <a:pt x="8" y="13"/>
                  <a:pt x="8" y="13"/>
                  <a:pt x="8" y="13"/>
                </a:cubicBezTo>
                <a:cubicBezTo>
                  <a:pt x="8" y="10"/>
                  <a:pt x="10" y="8"/>
                  <a:pt x="13" y="8"/>
                </a:cubicBezTo>
                <a:cubicBezTo>
                  <a:pt x="93" y="8"/>
                  <a:pt x="93" y="8"/>
                  <a:pt x="93" y="8"/>
                </a:cubicBezTo>
                <a:cubicBezTo>
                  <a:pt x="96" y="8"/>
                  <a:pt x="98" y="10"/>
                  <a:pt x="98" y="13"/>
                </a:cubicBezTo>
                <a:cubicBezTo>
                  <a:pt x="98" y="54"/>
                  <a:pt x="98" y="54"/>
                  <a:pt x="98" y="54"/>
                </a:cubicBezTo>
                <a:cubicBezTo>
                  <a:pt x="139" y="54"/>
                  <a:pt x="139" y="54"/>
                  <a:pt x="139" y="54"/>
                </a:cubicBezTo>
                <a:cubicBezTo>
                  <a:pt x="142" y="54"/>
                  <a:pt x="144" y="56"/>
                  <a:pt x="144" y="59"/>
                </a:cubicBezTo>
                <a:lnTo>
                  <a:pt x="144" y="139"/>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0" name="Freeform 71"/>
          <p:cNvSpPr>
            <a:spLocks noEditPoints="1"/>
          </p:cNvSpPr>
          <p:nvPr/>
        </p:nvSpPr>
        <p:spPr bwMode="auto">
          <a:xfrm>
            <a:off x="3091646" y="5400903"/>
            <a:ext cx="314243" cy="347572"/>
          </a:xfrm>
          <a:custGeom>
            <a:avLst/>
            <a:gdLst>
              <a:gd name="T0" fmla="*/ 122 w 160"/>
              <a:gd name="T1" fmla="*/ 101 h 177"/>
              <a:gd name="T2" fmla="*/ 38 w 160"/>
              <a:gd name="T3" fmla="*/ 101 h 177"/>
              <a:gd name="T4" fmla="*/ 36 w 160"/>
              <a:gd name="T5" fmla="*/ 103 h 177"/>
              <a:gd name="T6" fmla="*/ 38 w 160"/>
              <a:gd name="T7" fmla="*/ 105 h 177"/>
              <a:gd name="T8" fmla="*/ 116 w 160"/>
              <a:gd name="T9" fmla="*/ 105 h 177"/>
              <a:gd name="T10" fmla="*/ 99 w 160"/>
              <a:gd name="T11" fmla="*/ 118 h 177"/>
              <a:gd name="T12" fmla="*/ 99 w 160"/>
              <a:gd name="T13" fmla="*/ 121 h 177"/>
              <a:gd name="T14" fmla="*/ 101 w 160"/>
              <a:gd name="T15" fmla="*/ 122 h 177"/>
              <a:gd name="T16" fmla="*/ 102 w 160"/>
              <a:gd name="T17" fmla="*/ 121 h 177"/>
              <a:gd name="T18" fmla="*/ 123 w 160"/>
              <a:gd name="T19" fmla="*/ 105 h 177"/>
              <a:gd name="T20" fmla="*/ 124 w 160"/>
              <a:gd name="T21" fmla="*/ 103 h 177"/>
              <a:gd name="T22" fmla="*/ 122 w 160"/>
              <a:gd name="T23" fmla="*/ 101 h 177"/>
              <a:gd name="T24" fmla="*/ 122 w 160"/>
              <a:gd name="T25" fmla="*/ 72 h 177"/>
              <a:gd name="T26" fmla="*/ 44 w 160"/>
              <a:gd name="T27" fmla="*/ 72 h 177"/>
              <a:gd name="T28" fmla="*/ 60 w 160"/>
              <a:gd name="T29" fmla="*/ 60 h 177"/>
              <a:gd name="T30" fmla="*/ 60 w 160"/>
              <a:gd name="T31" fmla="*/ 57 h 177"/>
              <a:gd name="T32" fmla="*/ 57 w 160"/>
              <a:gd name="T33" fmla="*/ 56 h 177"/>
              <a:gd name="T34" fmla="*/ 36 w 160"/>
              <a:gd name="T35" fmla="*/ 73 h 177"/>
              <a:gd name="T36" fmla="*/ 36 w 160"/>
              <a:gd name="T37" fmla="*/ 75 h 177"/>
              <a:gd name="T38" fmla="*/ 38 w 160"/>
              <a:gd name="T39" fmla="*/ 77 h 177"/>
              <a:gd name="T40" fmla="*/ 122 w 160"/>
              <a:gd name="T41" fmla="*/ 77 h 177"/>
              <a:gd name="T42" fmla="*/ 124 w 160"/>
              <a:gd name="T43" fmla="*/ 74 h 177"/>
              <a:gd name="T44" fmla="*/ 122 w 160"/>
              <a:gd name="T45" fmla="*/ 72 h 177"/>
              <a:gd name="T46" fmla="*/ 150 w 160"/>
              <a:gd name="T47" fmla="*/ 37 h 177"/>
              <a:gd name="T48" fmla="*/ 89 w 160"/>
              <a:gd name="T49" fmla="*/ 3 h 177"/>
              <a:gd name="T50" fmla="*/ 70 w 160"/>
              <a:gd name="T51" fmla="*/ 3 h 177"/>
              <a:gd name="T52" fmla="*/ 9 w 160"/>
              <a:gd name="T53" fmla="*/ 37 h 177"/>
              <a:gd name="T54" fmla="*/ 0 w 160"/>
              <a:gd name="T55" fmla="*/ 53 h 177"/>
              <a:gd name="T56" fmla="*/ 0 w 160"/>
              <a:gd name="T57" fmla="*/ 125 h 177"/>
              <a:gd name="T58" fmla="*/ 9 w 160"/>
              <a:gd name="T59" fmla="*/ 141 h 177"/>
              <a:gd name="T60" fmla="*/ 70 w 160"/>
              <a:gd name="T61" fmla="*/ 175 h 177"/>
              <a:gd name="T62" fmla="*/ 80 w 160"/>
              <a:gd name="T63" fmla="*/ 177 h 177"/>
              <a:gd name="T64" fmla="*/ 89 w 160"/>
              <a:gd name="T65" fmla="*/ 175 h 177"/>
              <a:gd name="T66" fmla="*/ 150 w 160"/>
              <a:gd name="T67" fmla="*/ 141 h 177"/>
              <a:gd name="T68" fmla="*/ 160 w 160"/>
              <a:gd name="T69" fmla="*/ 125 h 177"/>
              <a:gd name="T70" fmla="*/ 160 w 160"/>
              <a:gd name="T71" fmla="*/ 53 h 177"/>
              <a:gd name="T72" fmla="*/ 150 w 160"/>
              <a:gd name="T73" fmla="*/ 37 h 177"/>
              <a:gd name="T74" fmla="*/ 151 w 160"/>
              <a:gd name="T75" fmla="*/ 125 h 177"/>
              <a:gd name="T76" fmla="*/ 146 w 160"/>
              <a:gd name="T77" fmla="*/ 134 h 177"/>
              <a:gd name="T78" fmla="*/ 85 w 160"/>
              <a:gd name="T79" fmla="*/ 168 h 177"/>
              <a:gd name="T80" fmla="*/ 75 w 160"/>
              <a:gd name="T81" fmla="*/ 168 h 177"/>
              <a:gd name="T82" fmla="*/ 13 w 160"/>
              <a:gd name="T83" fmla="*/ 134 h 177"/>
              <a:gd name="T84" fmla="*/ 8 w 160"/>
              <a:gd name="T85" fmla="*/ 125 h 177"/>
              <a:gd name="T86" fmla="*/ 8 w 160"/>
              <a:gd name="T87" fmla="*/ 53 h 177"/>
              <a:gd name="T88" fmla="*/ 13 w 160"/>
              <a:gd name="T89" fmla="*/ 44 h 177"/>
              <a:gd name="T90" fmla="*/ 75 w 160"/>
              <a:gd name="T91" fmla="*/ 10 h 177"/>
              <a:gd name="T92" fmla="*/ 80 w 160"/>
              <a:gd name="T93" fmla="*/ 9 h 177"/>
              <a:gd name="T94" fmla="*/ 85 w 160"/>
              <a:gd name="T95" fmla="*/ 10 h 177"/>
              <a:gd name="T96" fmla="*/ 146 w 160"/>
              <a:gd name="T97" fmla="*/ 44 h 177"/>
              <a:gd name="T98" fmla="*/ 151 w 160"/>
              <a:gd name="T99" fmla="*/ 53 h 177"/>
              <a:gd name="T100" fmla="*/ 151 w 160"/>
              <a:gd name="T101" fmla="*/ 12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0" h="177">
                <a:moveTo>
                  <a:pt x="122" y="101"/>
                </a:moveTo>
                <a:cubicBezTo>
                  <a:pt x="38" y="101"/>
                  <a:pt x="38" y="101"/>
                  <a:pt x="38" y="101"/>
                </a:cubicBezTo>
                <a:cubicBezTo>
                  <a:pt x="36" y="101"/>
                  <a:pt x="36" y="102"/>
                  <a:pt x="36" y="103"/>
                </a:cubicBezTo>
                <a:cubicBezTo>
                  <a:pt x="36" y="104"/>
                  <a:pt x="36" y="105"/>
                  <a:pt x="38" y="105"/>
                </a:cubicBezTo>
                <a:cubicBezTo>
                  <a:pt x="116" y="105"/>
                  <a:pt x="116" y="105"/>
                  <a:pt x="116" y="105"/>
                </a:cubicBezTo>
                <a:cubicBezTo>
                  <a:pt x="99" y="118"/>
                  <a:pt x="99" y="118"/>
                  <a:pt x="99" y="118"/>
                </a:cubicBezTo>
                <a:cubicBezTo>
                  <a:pt x="99" y="119"/>
                  <a:pt x="98" y="120"/>
                  <a:pt x="99" y="121"/>
                </a:cubicBezTo>
                <a:cubicBezTo>
                  <a:pt x="100" y="121"/>
                  <a:pt x="100" y="122"/>
                  <a:pt x="101" y="122"/>
                </a:cubicBezTo>
                <a:cubicBezTo>
                  <a:pt x="101" y="122"/>
                  <a:pt x="102" y="122"/>
                  <a:pt x="102" y="121"/>
                </a:cubicBezTo>
                <a:cubicBezTo>
                  <a:pt x="123" y="105"/>
                  <a:pt x="123" y="105"/>
                  <a:pt x="123" y="105"/>
                </a:cubicBezTo>
                <a:cubicBezTo>
                  <a:pt x="124" y="104"/>
                  <a:pt x="124" y="103"/>
                  <a:pt x="124" y="103"/>
                </a:cubicBezTo>
                <a:cubicBezTo>
                  <a:pt x="124" y="102"/>
                  <a:pt x="123" y="101"/>
                  <a:pt x="122" y="101"/>
                </a:cubicBezTo>
                <a:moveTo>
                  <a:pt x="122" y="72"/>
                </a:moveTo>
                <a:cubicBezTo>
                  <a:pt x="44" y="72"/>
                  <a:pt x="44" y="72"/>
                  <a:pt x="44" y="72"/>
                </a:cubicBezTo>
                <a:cubicBezTo>
                  <a:pt x="60" y="60"/>
                  <a:pt x="60" y="60"/>
                  <a:pt x="60" y="60"/>
                </a:cubicBezTo>
                <a:cubicBezTo>
                  <a:pt x="61" y="59"/>
                  <a:pt x="61" y="58"/>
                  <a:pt x="60" y="57"/>
                </a:cubicBezTo>
                <a:cubicBezTo>
                  <a:pt x="60" y="56"/>
                  <a:pt x="58" y="56"/>
                  <a:pt x="57" y="56"/>
                </a:cubicBezTo>
                <a:cubicBezTo>
                  <a:pt x="36" y="73"/>
                  <a:pt x="36" y="73"/>
                  <a:pt x="36" y="73"/>
                </a:cubicBezTo>
                <a:cubicBezTo>
                  <a:pt x="36" y="73"/>
                  <a:pt x="35" y="74"/>
                  <a:pt x="36" y="75"/>
                </a:cubicBezTo>
                <a:cubicBezTo>
                  <a:pt x="36" y="76"/>
                  <a:pt x="37" y="77"/>
                  <a:pt x="38" y="77"/>
                </a:cubicBezTo>
                <a:cubicBezTo>
                  <a:pt x="122" y="77"/>
                  <a:pt x="122" y="77"/>
                  <a:pt x="122" y="77"/>
                </a:cubicBezTo>
                <a:cubicBezTo>
                  <a:pt x="123" y="77"/>
                  <a:pt x="124" y="76"/>
                  <a:pt x="124" y="74"/>
                </a:cubicBezTo>
                <a:cubicBezTo>
                  <a:pt x="124" y="73"/>
                  <a:pt x="123" y="72"/>
                  <a:pt x="122" y="72"/>
                </a:cubicBezTo>
                <a:moveTo>
                  <a:pt x="150" y="37"/>
                </a:moveTo>
                <a:cubicBezTo>
                  <a:pt x="89" y="3"/>
                  <a:pt x="89" y="3"/>
                  <a:pt x="89" y="3"/>
                </a:cubicBezTo>
                <a:cubicBezTo>
                  <a:pt x="84" y="0"/>
                  <a:pt x="76" y="0"/>
                  <a:pt x="70" y="3"/>
                </a:cubicBezTo>
                <a:cubicBezTo>
                  <a:pt x="9" y="37"/>
                  <a:pt x="9" y="37"/>
                  <a:pt x="9" y="37"/>
                </a:cubicBezTo>
                <a:cubicBezTo>
                  <a:pt x="4" y="40"/>
                  <a:pt x="0" y="47"/>
                  <a:pt x="0" y="53"/>
                </a:cubicBezTo>
                <a:cubicBezTo>
                  <a:pt x="0" y="125"/>
                  <a:pt x="0" y="125"/>
                  <a:pt x="0" y="125"/>
                </a:cubicBezTo>
                <a:cubicBezTo>
                  <a:pt x="0" y="131"/>
                  <a:pt x="4" y="138"/>
                  <a:pt x="9" y="141"/>
                </a:cubicBezTo>
                <a:cubicBezTo>
                  <a:pt x="70" y="175"/>
                  <a:pt x="70" y="175"/>
                  <a:pt x="70" y="175"/>
                </a:cubicBezTo>
                <a:cubicBezTo>
                  <a:pt x="73" y="176"/>
                  <a:pt x="76" y="177"/>
                  <a:pt x="80" y="177"/>
                </a:cubicBezTo>
                <a:cubicBezTo>
                  <a:pt x="83" y="177"/>
                  <a:pt x="87" y="176"/>
                  <a:pt x="89" y="175"/>
                </a:cubicBezTo>
                <a:cubicBezTo>
                  <a:pt x="150" y="141"/>
                  <a:pt x="150" y="141"/>
                  <a:pt x="150" y="141"/>
                </a:cubicBezTo>
                <a:cubicBezTo>
                  <a:pt x="156" y="138"/>
                  <a:pt x="160" y="131"/>
                  <a:pt x="160" y="125"/>
                </a:cubicBezTo>
                <a:cubicBezTo>
                  <a:pt x="160" y="53"/>
                  <a:pt x="160" y="53"/>
                  <a:pt x="160" y="53"/>
                </a:cubicBezTo>
                <a:cubicBezTo>
                  <a:pt x="160" y="47"/>
                  <a:pt x="156" y="40"/>
                  <a:pt x="150" y="37"/>
                </a:cubicBezTo>
                <a:moveTo>
                  <a:pt x="151" y="125"/>
                </a:moveTo>
                <a:cubicBezTo>
                  <a:pt x="151" y="128"/>
                  <a:pt x="149" y="132"/>
                  <a:pt x="146" y="134"/>
                </a:cubicBezTo>
                <a:cubicBezTo>
                  <a:pt x="85" y="168"/>
                  <a:pt x="85" y="168"/>
                  <a:pt x="85" y="168"/>
                </a:cubicBezTo>
                <a:cubicBezTo>
                  <a:pt x="82" y="169"/>
                  <a:pt x="77" y="169"/>
                  <a:pt x="75" y="168"/>
                </a:cubicBezTo>
                <a:cubicBezTo>
                  <a:pt x="13" y="134"/>
                  <a:pt x="13" y="134"/>
                  <a:pt x="13" y="134"/>
                </a:cubicBezTo>
                <a:cubicBezTo>
                  <a:pt x="11" y="132"/>
                  <a:pt x="8" y="128"/>
                  <a:pt x="8" y="125"/>
                </a:cubicBezTo>
                <a:cubicBezTo>
                  <a:pt x="8" y="53"/>
                  <a:pt x="8" y="53"/>
                  <a:pt x="8" y="53"/>
                </a:cubicBezTo>
                <a:cubicBezTo>
                  <a:pt x="8" y="50"/>
                  <a:pt x="11" y="46"/>
                  <a:pt x="13" y="44"/>
                </a:cubicBezTo>
                <a:cubicBezTo>
                  <a:pt x="75" y="10"/>
                  <a:pt x="75" y="10"/>
                  <a:pt x="75" y="10"/>
                </a:cubicBezTo>
                <a:cubicBezTo>
                  <a:pt x="76" y="9"/>
                  <a:pt x="78" y="9"/>
                  <a:pt x="80" y="9"/>
                </a:cubicBezTo>
                <a:cubicBezTo>
                  <a:pt x="82" y="9"/>
                  <a:pt x="84" y="9"/>
                  <a:pt x="85" y="10"/>
                </a:cubicBezTo>
                <a:cubicBezTo>
                  <a:pt x="146" y="44"/>
                  <a:pt x="146" y="44"/>
                  <a:pt x="146" y="44"/>
                </a:cubicBezTo>
                <a:cubicBezTo>
                  <a:pt x="149" y="46"/>
                  <a:pt x="151" y="50"/>
                  <a:pt x="151" y="53"/>
                </a:cubicBezTo>
                <a:lnTo>
                  <a:pt x="151" y="125"/>
                </a:lnTo>
                <a:close/>
              </a:path>
            </a:pathLst>
          </a:custGeom>
          <a:solidFill>
            <a:srgbClr val="09020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1" name="Freeform 72"/>
          <p:cNvSpPr>
            <a:spLocks noEditPoints="1"/>
          </p:cNvSpPr>
          <p:nvPr/>
        </p:nvSpPr>
        <p:spPr bwMode="auto">
          <a:xfrm>
            <a:off x="4112143" y="5442167"/>
            <a:ext cx="345985" cy="266631"/>
          </a:xfrm>
          <a:custGeom>
            <a:avLst/>
            <a:gdLst>
              <a:gd name="T0" fmla="*/ 166 w 176"/>
              <a:gd name="T1" fmla="*/ 26 h 136"/>
              <a:gd name="T2" fmla="*/ 116 w 176"/>
              <a:gd name="T3" fmla="*/ 0 h 136"/>
              <a:gd name="T4" fmla="*/ 88 w 176"/>
              <a:gd name="T5" fmla="*/ 13 h 136"/>
              <a:gd name="T6" fmla="*/ 60 w 176"/>
              <a:gd name="T7" fmla="*/ 0 h 136"/>
              <a:gd name="T8" fmla="*/ 10 w 176"/>
              <a:gd name="T9" fmla="*/ 26 h 136"/>
              <a:gd name="T10" fmla="*/ 0 w 176"/>
              <a:gd name="T11" fmla="*/ 92 h 136"/>
              <a:gd name="T12" fmla="*/ 50 w 176"/>
              <a:gd name="T13" fmla="*/ 133 h 136"/>
              <a:gd name="T14" fmla="*/ 70 w 176"/>
              <a:gd name="T15" fmla="*/ 133 h 136"/>
              <a:gd name="T16" fmla="*/ 106 w 176"/>
              <a:gd name="T17" fmla="*/ 133 h 136"/>
              <a:gd name="T18" fmla="*/ 126 w 176"/>
              <a:gd name="T19" fmla="*/ 133 h 136"/>
              <a:gd name="T20" fmla="*/ 173 w 176"/>
              <a:gd name="T21" fmla="*/ 102 h 136"/>
              <a:gd name="T22" fmla="*/ 176 w 176"/>
              <a:gd name="T23" fmla="*/ 44 h 136"/>
              <a:gd name="T24" fmla="*/ 162 w 176"/>
              <a:gd name="T25" fmla="*/ 102 h 136"/>
              <a:gd name="T26" fmla="*/ 111 w 176"/>
              <a:gd name="T27" fmla="*/ 126 h 136"/>
              <a:gd name="T28" fmla="*/ 64 w 176"/>
              <a:gd name="T29" fmla="*/ 92 h 136"/>
              <a:gd name="T30" fmla="*/ 62 w 176"/>
              <a:gd name="T31" fmla="*/ 42 h 136"/>
              <a:gd name="T32" fmla="*/ 42 w 176"/>
              <a:gd name="T33" fmla="*/ 66 h 136"/>
              <a:gd name="T34" fmla="*/ 45 w 176"/>
              <a:gd name="T35" fmla="*/ 69 h 136"/>
              <a:gd name="T36" fmla="*/ 60 w 176"/>
              <a:gd name="T37" fmla="*/ 92 h 136"/>
              <a:gd name="T38" fmla="*/ 84 w 176"/>
              <a:gd name="T39" fmla="*/ 115 h 136"/>
              <a:gd name="T40" fmla="*/ 55 w 176"/>
              <a:gd name="T41" fmla="*/ 126 h 136"/>
              <a:gd name="T42" fmla="*/ 12 w 176"/>
              <a:gd name="T43" fmla="*/ 101 h 136"/>
              <a:gd name="T44" fmla="*/ 8 w 176"/>
              <a:gd name="T45" fmla="*/ 52 h 136"/>
              <a:gd name="T46" fmla="*/ 13 w 176"/>
              <a:gd name="T47" fmla="*/ 34 h 136"/>
              <a:gd name="T48" fmla="*/ 55 w 176"/>
              <a:gd name="T49" fmla="*/ 8 h 136"/>
              <a:gd name="T50" fmla="*/ 106 w 176"/>
              <a:gd name="T51" fmla="*/ 34 h 136"/>
              <a:gd name="T52" fmla="*/ 112 w 176"/>
              <a:gd name="T53" fmla="*/ 92 h 136"/>
              <a:gd name="T54" fmla="*/ 115 w 176"/>
              <a:gd name="T55" fmla="*/ 93 h 136"/>
              <a:gd name="T56" fmla="*/ 133 w 176"/>
              <a:gd name="T57" fmla="*/ 66 h 136"/>
              <a:gd name="T58" fmla="*/ 116 w 176"/>
              <a:gd name="T59" fmla="*/ 86 h 136"/>
              <a:gd name="T60" fmla="*/ 109 w 176"/>
              <a:gd name="T61" fmla="*/ 30 h 136"/>
              <a:gd name="T62" fmla="*/ 111 w 176"/>
              <a:gd name="T63" fmla="*/ 9 h 136"/>
              <a:gd name="T64" fmla="*/ 162 w 176"/>
              <a:gd name="T65" fmla="*/ 34 h 136"/>
              <a:gd name="T66" fmla="*/ 168 w 176"/>
              <a:gd name="T67" fmla="*/ 9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36">
                <a:moveTo>
                  <a:pt x="176" y="44"/>
                </a:moveTo>
                <a:cubicBezTo>
                  <a:pt x="176" y="37"/>
                  <a:pt x="171" y="30"/>
                  <a:pt x="166" y="26"/>
                </a:cubicBezTo>
                <a:cubicBezTo>
                  <a:pt x="125" y="2"/>
                  <a:pt x="125" y="2"/>
                  <a:pt x="125" y="2"/>
                </a:cubicBezTo>
                <a:cubicBezTo>
                  <a:pt x="122" y="1"/>
                  <a:pt x="119" y="0"/>
                  <a:pt x="116" y="0"/>
                </a:cubicBezTo>
                <a:cubicBezTo>
                  <a:pt x="112" y="0"/>
                  <a:pt x="108" y="1"/>
                  <a:pt x="106" y="2"/>
                </a:cubicBezTo>
                <a:cubicBezTo>
                  <a:pt x="88" y="13"/>
                  <a:pt x="88" y="13"/>
                  <a:pt x="88" y="13"/>
                </a:cubicBezTo>
                <a:cubicBezTo>
                  <a:pt x="69" y="2"/>
                  <a:pt x="69" y="2"/>
                  <a:pt x="69" y="2"/>
                </a:cubicBezTo>
                <a:cubicBezTo>
                  <a:pt x="66" y="1"/>
                  <a:pt x="63" y="0"/>
                  <a:pt x="60" y="0"/>
                </a:cubicBezTo>
                <a:cubicBezTo>
                  <a:pt x="56" y="0"/>
                  <a:pt x="52" y="1"/>
                  <a:pt x="50" y="2"/>
                </a:cubicBezTo>
                <a:cubicBezTo>
                  <a:pt x="10" y="26"/>
                  <a:pt x="10" y="26"/>
                  <a:pt x="10" y="26"/>
                </a:cubicBezTo>
                <a:cubicBezTo>
                  <a:pt x="4" y="30"/>
                  <a:pt x="0" y="37"/>
                  <a:pt x="0" y="44"/>
                </a:cubicBezTo>
                <a:cubicBezTo>
                  <a:pt x="0" y="92"/>
                  <a:pt x="0" y="92"/>
                  <a:pt x="0" y="92"/>
                </a:cubicBezTo>
                <a:cubicBezTo>
                  <a:pt x="0" y="98"/>
                  <a:pt x="4" y="106"/>
                  <a:pt x="10" y="109"/>
                </a:cubicBezTo>
                <a:cubicBezTo>
                  <a:pt x="50" y="133"/>
                  <a:pt x="50" y="133"/>
                  <a:pt x="50" y="133"/>
                </a:cubicBezTo>
                <a:cubicBezTo>
                  <a:pt x="53" y="135"/>
                  <a:pt x="56" y="136"/>
                  <a:pt x="60" y="136"/>
                </a:cubicBezTo>
                <a:cubicBezTo>
                  <a:pt x="64" y="136"/>
                  <a:pt x="67" y="135"/>
                  <a:pt x="70" y="133"/>
                </a:cubicBezTo>
                <a:cubicBezTo>
                  <a:pt x="88" y="122"/>
                  <a:pt x="88" y="122"/>
                  <a:pt x="88" y="122"/>
                </a:cubicBezTo>
                <a:cubicBezTo>
                  <a:pt x="106" y="133"/>
                  <a:pt x="106" y="133"/>
                  <a:pt x="106" y="133"/>
                </a:cubicBezTo>
                <a:cubicBezTo>
                  <a:pt x="109" y="135"/>
                  <a:pt x="112" y="136"/>
                  <a:pt x="116" y="136"/>
                </a:cubicBezTo>
                <a:cubicBezTo>
                  <a:pt x="120" y="136"/>
                  <a:pt x="123" y="135"/>
                  <a:pt x="126" y="133"/>
                </a:cubicBezTo>
                <a:cubicBezTo>
                  <a:pt x="166" y="109"/>
                  <a:pt x="166" y="109"/>
                  <a:pt x="166" y="109"/>
                </a:cubicBezTo>
                <a:cubicBezTo>
                  <a:pt x="169" y="108"/>
                  <a:pt x="171" y="105"/>
                  <a:pt x="173" y="102"/>
                </a:cubicBezTo>
                <a:cubicBezTo>
                  <a:pt x="174" y="98"/>
                  <a:pt x="176" y="95"/>
                  <a:pt x="176" y="92"/>
                </a:cubicBezTo>
                <a:lnTo>
                  <a:pt x="176" y="44"/>
                </a:lnTo>
                <a:close/>
                <a:moveTo>
                  <a:pt x="166" y="98"/>
                </a:moveTo>
                <a:cubicBezTo>
                  <a:pt x="165" y="99"/>
                  <a:pt x="164" y="101"/>
                  <a:pt x="162" y="102"/>
                </a:cubicBezTo>
                <a:cubicBezTo>
                  <a:pt x="120" y="126"/>
                  <a:pt x="120" y="126"/>
                  <a:pt x="120" y="126"/>
                </a:cubicBezTo>
                <a:cubicBezTo>
                  <a:pt x="118" y="128"/>
                  <a:pt x="113" y="128"/>
                  <a:pt x="111" y="126"/>
                </a:cubicBezTo>
                <a:cubicBezTo>
                  <a:pt x="69" y="102"/>
                  <a:pt x="69" y="102"/>
                  <a:pt x="69" y="102"/>
                </a:cubicBezTo>
                <a:cubicBezTo>
                  <a:pt x="66" y="100"/>
                  <a:pt x="64" y="96"/>
                  <a:pt x="64" y="92"/>
                </a:cubicBezTo>
                <a:cubicBezTo>
                  <a:pt x="64" y="44"/>
                  <a:pt x="64" y="44"/>
                  <a:pt x="64" y="44"/>
                </a:cubicBezTo>
                <a:cubicBezTo>
                  <a:pt x="64" y="43"/>
                  <a:pt x="63" y="42"/>
                  <a:pt x="62" y="42"/>
                </a:cubicBezTo>
                <a:cubicBezTo>
                  <a:pt x="62" y="41"/>
                  <a:pt x="61" y="42"/>
                  <a:pt x="60" y="42"/>
                </a:cubicBezTo>
                <a:cubicBezTo>
                  <a:pt x="42" y="66"/>
                  <a:pt x="42" y="66"/>
                  <a:pt x="42" y="66"/>
                </a:cubicBezTo>
                <a:cubicBezTo>
                  <a:pt x="41" y="67"/>
                  <a:pt x="42" y="68"/>
                  <a:pt x="42" y="69"/>
                </a:cubicBezTo>
                <a:cubicBezTo>
                  <a:pt x="43" y="70"/>
                  <a:pt x="44" y="70"/>
                  <a:pt x="45" y="69"/>
                </a:cubicBezTo>
                <a:cubicBezTo>
                  <a:pt x="60" y="50"/>
                  <a:pt x="60" y="50"/>
                  <a:pt x="60" y="50"/>
                </a:cubicBezTo>
                <a:cubicBezTo>
                  <a:pt x="60" y="92"/>
                  <a:pt x="60" y="92"/>
                  <a:pt x="60" y="92"/>
                </a:cubicBezTo>
                <a:cubicBezTo>
                  <a:pt x="60" y="97"/>
                  <a:pt x="63" y="103"/>
                  <a:pt x="67" y="105"/>
                </a:cubicBezTo>
                <a:cubicBezTo>
                  <a:pt x="84" y="115"/>
                  <a:pt x="84" y="115"/>
                  <a:pt x="84" y="115"/>
                </a:cubicBezTo>
                <a:cubicBezTo>
                  <a:pt x="65" y="126"/>
                  <a:pt x="65" y="126"/>
                  <a:pt x="65" y="126"/>
                </a:cubicBezTo>
                <a:cubicBezTo>
                  <a:pt x="62" y="127"/>
                  <a:pt x="57" y="127"/>
                  <a:pt x="55" y="126"/>
                </a:cubicBezTo>
                <a:cubicBezTo>
                  <a:pt x="13" y="102"/>
                  <a:pt x="13" y="102"/>
                  <a:pt x="13" y="102"/>
                </a:cubicBezTo>
                <a:cubicBezTo>
                  <a:pt x="12" y="101"/>
                  <a:pt x="12" y="101"/>
                  <a:pt x="12" y="101"/>
                </a:cubicBezTo>
                <a:cubicBezTo>
                  <a:pt x="10" y="99"/>
                  <a:pt x="8" y="95"/>
                  <a:pt x="8" y="92"/>
                </a:cubicBezTo>
                <a:cubicBezTo>
                  <a:pt x="8" y="52"/>
                  <a:pt x="8" y="52"/>
                  <a:pt x="8" y="52"/>
                </a:cubicBezTo>
                <a:cubicBezTo>
                  <a:pt x="8" y="43"/>
                  <a:pt x="8" y="43"/>
                  <a:pt x="8" y="43"/>
                </a:cubicBezTo>
                <a:cubicBezTo>
                  <a:pt x="8" y="40"/>
                  <a:pt x="10" y="36"/>
                  <a:pt x="13" y="34"/>
                </a:cubicBezTo>
                <a:cubicBezTo>
                  <a:pt x="13" y="33"/>
                  <a:pt x="13" y="33"/>
                  <a:pt x="13" y="33"/>
                </a:cubicBezTo>
                <a:cubicBezTo>
                  <a:pt x="55" y="8"/>
                  <a:pt x="55" y="8"/>
                  <a:pt x="55" y="8"/>
                </a:cubicBezTo>
                <a:cubicBezTo>
                  <a:pt x="58" y="7"/>
                  <a:pt x="63" y="7"/>
                  <a:pt x="65" y="8"/>
                </a:cubicBezTo>
                <a:cubicBezTo>
                  <a:pt x="106" y="34"/>
                  <a:pt x="106" y="34"/>
                  <a:pt x="106" y="34"/>
                </a:cubicBezTo>
                <a:cubicBezTo>
                  <a:pt x="109" y="35"/>
                  <a:pt x="112" y="40"/>
                  <a:pt x="112" y="43"/>
                </a:cubicBezTo>
                <a:cubicBezTo>
                  <a:pt x="112" y="92"/>
                  <a:pt x="112" y="92"/>
                  <a:pt x="112" y="92"/>
                </a:cubicBezTo>
                <a:cubicBezTo>
                  <a:pt x="112" y="92"/>
                  <a:pt x="112" y="93"/>
                  <a:pt x="113" y="94"/>
                </a:cubicBezTo>
                <a:cubicBezTo>
                  <a:pt x="114" y="94"/>
                  <a:pt x="114" y="94"/>
                  <a:pt x="115" y="93"/>
                </a:cubicBezTo>
                <a:cubicBezTo>
                  <a:pt x="133" y="69"/>
                  <a:pt x="133" y="69"/>
                  <a:pt x="133" y="69"/>
                </a:cubicBezTo>
                <a:cubicBezTo>
                  <a:pt x="134" y="68"/>
                  <a:pt x="134" y="67"/>
                  <a:pt x="133" y="66"/>
                </a:cubicBezTo>
                <a:cubicBezTo>
                  <a:pt x="132" y="65"/>
                  <a:pt x="131" y="66"/>
                  <a:pt x="130" y="66"/>
                </a:cubicBezTo>
                <a:cubicBezTo>
                  <a:pt x="116" y="86"/>
                  <a:pt x="116" y="86"/>
                  <a:pt x="116" y="86"/>
                </a:cubicBezTo>
                <a:cubicBezTo>
                  <a:pt x="116" y="43"/>
                  <a:pt x="116" y="43"/>
                  <a:pt x="116" y="43"/>
                </a:cubicBezTo>
                <a:cubicBezTo>
                  <a:pt x="116" y="38"/>
                  <a:pt x="112" y="32"/>
                  <a:pt x="109" y="30"/>
                </a:cubicBezTo>
                <a:cubicBezTo>
                  <a:pt x="92" y="20"/>
                  <a:pt x="92" y="20"/>
                  <a:pt x="92" y="20"/>
                </a:cubicBezTo>
                <a:cubicBezTo>
                  <a:pt x="111" y="9"/>
                  <a:pt x="111" y="9"/>
                  <a:pt x="111" y="9"/>
                </a:cubicBezTo>
                <a:cubicBezTo>
                  <a:pt x="113" y="8"/>
                  <a:pt x="118" y="8"/>
                  <a:pt x="120" y="9"/>
                </a:cubicBezTo>
                <a:cubicBezTo>
                  <a:pt x="162" y="34"/>
                  <a:pt x="162" y="34"/>
                  <a:pt x="162" y="34"/>
                </a:cubicBezTo>
                <a:cubicBezTo>
                  <a:pt x="165" y="36"/>
                  <a:pt x="168" y="40"/>
                  <a:pt x="168" y="44"/>
                </a:cubicBezTo>
                <a:cubicBezTo>
                  <a:pt x="168" y="92"/>
                  <a:pt x="168" y="92"/>
                  <a:pt x="168" y="92"/>
                </a:cubicBezTo>
                <a:cubicBezTo>
                  <a:pt x="168" y="94"/>
                  <a:pt x="167" y="96"/>
                  <a:pt x="166" y="98"/>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89" name="矩形 188"/>
          <p:cNvSpPr/>
          <p:nvPr/>
        </p:nvSpPr>
        <p:spPr>
          <a:xfrm>
            <a:off x="5985772" y="2886451"/>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微服务引擎</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CSE</a:t>
            </a:r>
          </a:p>
        </p:txBody>
      </p:sp>
      <p:sp>
        <p:nvSpPr>
          <p:cNvPr id="190" name="矩形 189"/>
          <p:cNvSpPr/>
          <p:nvPr/>
        </p:nvSpPr>
        <p:spPr>
          <a:xfrm>
            <a:off x="6942156" y="2886451"/>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消息通知服务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SMN</a:t>
            </a:r>
          </a:p>
        </p:txBody>
      </p:sp>
      <p:sp>
        <p:nvSpPr>
          <p:cNvPr id="191" name="矩形 190"/>
          <p:cNvSpPr/>
          <p:nvPr/>
        </p:nvSpPr>
        <p:spPr>
          <a:xfrm>
            <a:off x="7904114" y="2886451"/>
            <a:ext cx="897448"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分布式消息服务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DMS</a:t>
            </a:r>
          </a:p>
        </p:txBody>
      </p:sp>
      <p:sp>
        <p:nvSpPr>
          <p:cNvPr id="192" name="矩形 191"/>
          <p:cNvSpPr/>
          <p:nvPr/>
        </p:nvSpPr>
        <p:spPr>
          <a:xfrm>
            <a:off x="8905739" y="2886451"/>
            <a:ext cx="102565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应用性能管理服务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APM</a:t>
            </a:r>
          </a:p>
        </p:txBody>
      </p:sp>
      <p:sp>
        <p:nvSpPr>
          <p:cNvPr id="193" name="矩形 192"/>
          <p:cNvSpPr/>
          <p:nvPr/>
        </p:nvSpPr>
        <p:spPr>
          <a:xfrm>
            <a:off x="10222543" y="2886451"/>
            <a:ext cx="463146" cy="30769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API</a:t>
            </a:r>
            <a:r>
              <a:rPr lang="zh-CN" altLang="en-US" sz="1000" dirty="0">
                <a:solidFill>
                  <a:schemeClr val="tx1">
                    <a:lumMod val="50000"/>
                    <a:lumOff val="50000"/>
                  </a:schemeClr>
                </a:solidFill>
                <a:cs typeface="+mn-ea"/>
                <a:sym typeface="+mn-lt"/>
              </a:rPr>
              <a:t>网关</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APIG</a:t>
            </a:r>
          </a:p>
        </p:txBody>
      </p:sp>
      <p:sp>
        <p:nvSpPr>
          <p:cNvPr id="194" name="矩形 193"/>
          <p:cNvSpPr/>
          <p:nvPr/>
        </p:nvSpPr>
        <p:spPr>
          <a:xfrm>
            <a:off x="11046482" y="2886451"/>
            <a:ext cx="897448"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云性能测试服务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CPTS</a:t>
            </a:r>
          </a:p>
        </p:txBody>
      </p:sp>
      <p:sp>
        <p:nvSpPr>
          <p:cNvPr id="196" name="矩形 195"/>
          <p:cNvSpPr/>
          <p:nvPr/>
        </p:nvSpPr>
        <p:spPr>
          <a:xfrm>
            <a:off x="1850339" y="3780686"/>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区块链服务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BCS</a:t>
            </a:r>
          </a:p>
        </p:txBody>
      </p:sp>
      <p:sp>
        <p:nvSpPr>
          <p:cNvPr id="197" name="矩形 196"/>
          <p:cNvSpPr/>
          <p:nvPr/>
        </p:nvSpPr>
        <p:spPr>
          <a:xfrm>
            <a:off x="2819708" y="3780686"/>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应用运维管理</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AOM</a:t>
            </a:r>
          </a:p>
        </p:txBody>
      </p:sp>
      <p:sp>
        <p:nvSpPr>
          <p:cNvPr id="198" name="矩形 197"/>
          <p:cNvSpPr/>
          <p:nvPr/>
        </p:nvSpPr>
        <p:spPr>
          <a:xfrm>
            <a:off x="1850339" y="4743948"/>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云监控服务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BCS</a:t>
            </a:r>
          </a:p>
        </p:txBody>
      </p:sp>
      <p:sp>
        <p:nvSpPr>
          <p:cNvPr id="202" name="矩形 201"/>
          <p:cNvSpPr/>
          <p:nvPr/>
        </p:nvSpPr>
        <p:spPr>
          <a:xfrm>
            <a:off x="493142" y="4409916"/>
            <a:ext cx="897290" cy="461545"/>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管理与部署服务</a:t>
            </a:r>
            <a:r>
              <a:rPr lang="en-US" altLang="zh-CN" sz="1000" dirty="0">
                <a:solidFill>
                  <a:schemeClr val="tx1">
                    <a:lumMod val="50000"/>
                    <a:lumOff val="50000"/>
                  </a:schemeClr>
                </a:solidFill>
                <a:cs typeface="+mn-ea"/>
                <a:sym typeface="+mn-lt"/>
              </a:rPr>
              <a:t>Management &amp; Deployment</a:t>
            </a:r>
            <a:endParaRPr lang="en-US" sz="1000" dirty="0">
              <a:solidFill>
                <a:schemeClr val="tx1">
                  <a:lumMod val="50000"/>
                  <a:lumOff val="50000"/>
                </a:schemeClr>
              </a:solidFill>
              <a:cs typeface="+mn-ea"/>
              <a:sym typeface="+mn-lt"/>
            </a:endParaRPr>
          </a:p>
        </p:txBody>
      </p:sp>
      <p:cxnSp>
        <p:nvCxnSpPr>
          <p:cNvPr id="203" name="直接连接符 202"/>
          <p:cNvCxnSpPr/>
          <p:nvPr/>
        </p:nvCxnSpPr>
        <p:spPr bwMode="auto">
          <a:xfrm>
            <a:off x="1468200" y="4318206"/>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206" name="矩形 205"/>
          <p:cNvSpPr/>
          <p:nvPr/>
        </p:nvSpPr>
        <p:spPr>
          <a:xfrm>
            <a:off x="2906825" y="4743948"/>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区块链服务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LTS</a:t>
            </a:r>
          </a:p>
        </p:txBody>
      </p:sp>
      <p:sp>
        <p:nvSpPr>
          <p:cNvPr id="207" name="矩形 206"/>
          <p:cNvSpPr/>
          <p:nvPr/>
        </p:nvSpPr>
        <p:spPr>
          <a:xfrm>
            <a:off x="3729455" y="4743948"/>
            <a:ext cx="102565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统一身份认证服务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IAM</a:t>
            </a:r>
          </a:p>
        </p:txBody>
      </p:sp>
      <p:sp>
        <p:nvSpPr>
          <p:cNvPr id="208" name="矩形 207"/>
          <p:cNvSpPr/>
          <p:nvPr/>
        </p:nvSpPr>
        <p:spPr>
          <a:xfrm>
            <a:off x="4960256" y="4743948"/>
            <a:ext cx="676467"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云审计服务 </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CTS</a:t>
            </a:r>
          </a:p>
        </p:txBody>
      </p:sp>
      <p:sp>
        <p:nvSpPr>
          <p:cNvPr id="209" name="矩形 208"/>
          <p:cNvSpPr/>
          <p:nvPr/>
        </p:nvSpPr>
        <p:spPr>
          <a:xfrm>
            <a:off x="5897429" y="4743948"/>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标签管理服务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TMS</a:t>
            </a:r>
          </a:p>
        </p:txBody>
      </p:sp>
      <p:sp>
        <p:nvSpPr>
          <p:cNvPr id="210" name="矩形 209"/>
          <p:cNvSpPr/>
          <p:nvPr/>
        </p:nvSpPr>
        <p:spPr>
          <a:xfrm>
            <a:off x="6962625" y="4743948"/>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云目录服务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CCS</a:t>
            </a:r>
          </a:p>
        </p:txBody>
      </p:sp>
      <p:sp>
        <p:nvSpPr>
          <p:cNvPr id="211" name="矩形 210"/>
          <p:cNvSpPr/>
          <p:nvPr/>
        </p:nvSpPr>
        <p:spPr>
          <a:xfrm>
            <a:off x="8019798" y="4743948"/>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资源模板服务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RTS</a:t>
            </a:r>
          </a:p>
        </p:txBody>
      </p:sp>
      <p:sp>
        <p:nvSpPr>
          <p:cNvPr id="214" name="矩形 213"/>
          <p:cNvSpPr/>
          <p:nvPr/>
        </p:nvSpPr>
        <p:spPr>
          <a:xfrm>
            <a:off x="9117990" y="4743948"/>
            <a:ext cx="641201"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云报表</a:t>
            </a:r>
            <a:r>
              <a:rPr lang="en-US" sz="1000" dirty="0">
                <a:solidFill>
                  <a:schemeClr val="tx1">
                    <a:lumMod val="50000"/>
                    <a:lumOff val="50000"/>
                  </a:schemeClr>
                </a:solidFill>
                <a:cs typeface="+mn-ea"/>
                <a:sym typeface="+mn-lt"/>
              </a:rPr>
              <a:t>RTS</a:t>
            </a:r>
          </a:p>
          <a:p>
            <a:pPr algn="ctr"/>
            <a:r>
              <a:rPr lang="en-US" sz="1000" dirty="0">
                <a:solidFill>
                  <a:schemeClr val="tx1">
                    <a:lumMod val="50000"/>
                    <a:lumOff val="50000"/>
                  </a:schemeClr>
                </a:solidFill>
                <a:cs typeface="+mn-ea"/>
                <a:sym typeface="+mn-lt"/>
              </a:rPr>
              <a:t>CRS</a:t>
            </a:r>
          </a:p>
        </p:txBody>
      </p:sp>
      <p:sp>
        <p:nvSpPr>
          <p:cNvPr id="218" name="矩形 217"/>
          <p:cNvSpPr/>
          <p:nvPr/>
        </p:nvSpPr>
        <p:spPr>
          <a:xfrm>
            <a:off x="493142" y="5438407"/>
            <a:ext cx="730945"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迁移服务</a:t>
            </a:r>
            <a:r>
              <a:rPr lang="en-US" altLang="zh-CN" sz="1000" dirty="0">
                <a:solidFill>
                  <a:schemeClr val="tx1">
                    <a:lumMod val="50000"/>
                    <a:lumOff val="50000"/>
                  </a:schemeClr>
                </a:solidFill>
                <a:cs typeface="+mn-ea"/>
                <a:sym typeface="+mn-lt"/>
              </a:rPr>
              <a:t>Migrate</a:t>
            </a:r>
            <a:endParaRPr lang="en-US" sz="1000" dirty="0">
              <a:solidFill>
                <a:schemeClr val="tx1">
                  <a:lumMod val="50000"/>
                  <a:lumOff val="50000"/>
                </a:schemeClr>
              </a:solidFill>
              <a:cs typeface="+mn-ea"/>
              <a:sym typeface="+mn-lt"/>
            </a:endParaRPr>
          </a:p>
        </p:txBody>
      </p:sp>
      <p:cxnSp>
        <p:nvCxnSpPr>
          <p:cNvPr id="219" name="直接连接符 218"/>
          <p:cNvCxnSpPr/>
          <p:nvPr/>
        </p:nvCxnSpPr>
        <p:spPr bwMode="auto">
          <a:xfrm>
            <a:off x="1468200" y="5275082"/>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220" name="矩形 219"/>
          <p:cNvSpPr/>
          <p:nvPr/>
        </p:nvSpPr>
        <p:spPr>
          <a:xfrm>
            <a:off x="1658029" y="5831004"/>
            <a:ext cx="102565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对象存储迁移服务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OMS(</a:t>
            </a:r>
            <a:r>
              <a:rPr lang="en-US" sz="1000" dirty="0" err="1">
                <a:solidFill>
                  <a:schemeClr val="tx1">
                    <a:lumMod val="50000"/>
                    <a:lumOff val="50000"/>
                  </a:schemeClr>
                </a:solidFill>
                <a:cs typeface="+mn-ea"/>
                <a:sym typeface="+mn-lt"/>
              </a:rPr>
              <a:t>MaaS</a:t>
            </a:r>
            <a:r>
              <a:rPr lang="en-US" sz="1000" dirty="0">
                <a:solidFill>
                  <a:schemeClr val="tx1">
                    <a:lumMod val="50000"/>
                    <a:lumOff val="50000"/>
                  </a:schemeClr>
                </a:solidFill>
                <a:cs typeface="+mn-ea"/>
                <a:sym typeface="+mn-lt"/>
              </a:rPr>
              <a:t>)</a:t>
            </a:r>
          </a:p>
        </p:txBody>
      </p:sp>
      <p:sp>
        <p:nvSpPr>
          <p:cNvPr id="221" name="矩形 220"/>
          <p:cNvSpPr/>
          <p:nvPr/>
        </p:nvSpPr>
        <p:spPr>
          <a:xfrm>
            <a:off x="2767904" y="5831004"/>
            <a:ext cx="897448"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云数据迁移服务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CDM</a:t>
            </a:r>
          </a:p>
        </p:txBody>
      </p:sp>
      <p:sp>
        <p:nvSpPr>
          <p:cNvPr id="222" name="矩形 221"/>
          <p:cNvSpPr/>
          <p:nvPr/>
        </p:nvSpPr>
        <p:spPr>
          <a:xfrm>
            <a:off x="3861079" y="5831004"/>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数据复制服务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DRS</a:t>
            </a:r>
          </a:p>
        </p:txBody>
      </p:sp>
      <p:sp>
        <p:nvSpPr>
          <p:cNvPr id="155"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02/</a:t>
            </a:r>
            <a:r>
              <a:rPr lang="zh-CN" altLang="en-US" dirty="0">
                <a:cs typeface="+mn-ea"/>
                <a:sym typeface="+mn-lt"/>
              </a:rPr>
              <a:t>公有云服务图标</a:t>
            </a:r>
            <a:endParaRPr lang="en-US" altLang="zh-CN" dirty="0">
              <a:cs typeface="+mn-ea"/>
              <a:sym typeface="+mn-lt"/>
            </a:endParaRPr>
          </a:p>
          <a:p>
            <a:pPr>
              <a:defRPr/>
            </a:pPr>
            <a:endParaRPr kumimoji="1" lang="zh-CN" altLang="en-US" dirty="0"/>
          </a:p>
        </p:txBody>
      </p:sp>
      <p:sp>
        <p:nvSpPr>
          <p:cNvPr id="156"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061051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40</a:t>
            </a:fld>
            <a:endParaRPr lang="en-US"/>
          </a:p>
        </p:txBody>
      </p:sp>
      <p:grpSp>
        <p:nvGrpSpPr>
          <p:cNvPr id="4" name="19920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88974" y="1387289"/>
            <a:ext cx="10850564" cy="4873811"/>
            <a:chOff x="669924" y="1123950"/>
            <a:chExt cx="10850564" cy="4873811"/>
          </a:xfrm>
        </p:grpSpPr>
        <p:grpSp>
          <p:nvGrpSpPr>
            <p:cNvPr id="5" name="íšḷiďe">
              <a:extLst>
                <a:ext uri="{FF2B5EF4-FFF2-40B4-BE49-F238E27FC236}">
                  <a16:creationId xmlns:a16="http://schemas.microsoft.com/office/drawing/2014/main" id="{393FF79F-8D2C-449F-BB64-56FA712B8ABE}"/>
                </a:ext>
              </a:extLst>
            </p:cNvPr>
            <p:cNvGrpSpPr/>
            <p:nvPr/>
          </p:nvGrpSpPr>
          <p:grpSpPr>
            <a:xfrm>
              <a:off x="4942363" y="2349000"/>
              <a:ext cx="2307274" cy="2367354"/>
              <a:chOff x="5004454" y="2163778"/>
              <a:chExt cx="2307274" cy="2367354"/>
            </a:xfrm>
          </p:grpSpPr>
          <p:sp>
            <p:nvSpPr>
              <p:cNvPr id="21" name="ïŝḻiḓé">
                <a:extLst>
                  <a:ext uri="{FF2B5EF4-FFF2-40B4-BE49-F238E27FC236}">
                    <a16:creationId xmlns:a16="http://schemas.microsoft.com/office/drawing/2014/main" id="{E801F8FB-A38D-48B6-96D5-197FDEAB50F6}"/>
                  </a:ext>
                </a:extLst>
              </p:cNvPr>
              <p:cNvSpPr/>
              <p:nvPr/>
            </p:nvSpPr>
            <p:spPr>
              <a:xfrm rot="5400000">
                <a:off x="6342989" y="3035436"/>
                <a:ext cx="1308198" cy="629280"/>
              </a:xfrm>
              <a:custGeom>
                <a:avLst/>
                <a:gdLst>
                  <a:gd name="connsiteX0" fmla="*/ 0 w 1503912"/>
                  <a:gd name="connsiteY0" fmla="*/ 487471 h 723424"/>
                  <a:gd name="connsiteX1" fmla="*/ 546441 w 1503912"/>
                  <a:gd name="connsiteY1" fmla="*/ 194123 h 723424"/>
                  <a:gd name="connsiteX2" fmla="*/ 622201 w 1503912"/>
                  <a:gd name="connsiteY2" fmla="*/ 182561 h 723424"/>
                  <a:gd name="connsiteX3" fmla="*/ 759473 w 1503912"/>
                  <a:gd name="connsiteY3" fmla="*/ 0 h 723424"/>
                  <a:gd name="connsiteX4" fmla="*/ 896982 w 1503912"/>
                  <a:gd name="connsiteY4" fmla="*/ 182876 h 723424"/>
                  <a:gd name="connsiteX5" fmla="*/ 951826 w 1503912"/>
                  <a:gd name="connsiteY5" fmla="*/ 190149 h 723424"/>
                  <a:gd name="connsiteX6" fmla="*/ 1503912 w 1503912"/>
                  <a:gd name="connsiteY6" fmla="*/ 472727 h 723424"/>
                  <a:gd name="connsiteX7" fmla="*/ 1272630 w 1503912"/>
                  <a:gd name="connsiteY7" fmla="*/ 713261 h 723424"/>
                  <a:gd name="connsiteX8" fmla="*/ 235953 w 1503912"/>
                  <a:gd name="connsiteY8" fmla="*/ 723424 h 72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3912" h="723424">
                    <a:moveTo>
                      <a:pt x="0" y="487471"/>
                    </a:moveTo>
                    <a:cubicBezTo>
                      <a:pt x="155116" y="332355"/>
                      <a:pt x="346085" y="234486"/>
                      <a:pt x="546441" y="194123"/>
                    </a:cubicBezTo>
                    <a:lnTo>
                      <a:pt x="622201" y="182561"/>
                    </a:lnTo>
                    <a:lnTo>
                      <a:pt x="759473" y="0"/>
                    </a:lnTo>
                    <a:lnTo>
                      <a:pt x="896982" y="182876"/>
                    </a:lnTo>
                    <a:lnTo>
                      <a:pt x="951826" y="190149"/>
                    </a:lnTo>
                    <a:cubicBezTo>
                      <a:pt x="1152934" y="226576"/>
                      <a:pt x="1345785" y="320682"/>
                      <a:pt x="1503912" y="472727"/>
                    </a:cubicBezTo>
                    <a:lnTo>
                      <a:pt x="1272630" y="713261"/>
                    </a:lnTo>
                    <a:cubicBezTo>
                      <a:pt x="981963" y="433774"/>
                      <a:pt x="521086" y="438291"/>
                      <a:pt x="235953" y="7234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400" dirty="0">
                  <a:solidFill>
                    <a:schemeClr val="tx1"/>
                  </a:solidFill>
                </a:endParaRPr>
              </a:p>
            </p:txBody>
          </p:sp>
          <p:sp>
            <p:nvSpPr>
              <p:cNvPr id="22" name="iŝļiḍè">
                <a:extLst>
                  <a:ext uri="{FF2B5EF4-FFF2-40B4-BE49-F238E27FC236}">
                    <a16:creationId xmlns:a16="http://schemas.microsoft.com/office/drawing/2014/main" id="{A6675FD5-C72B-432B-8EE3-8515BC87B0C6}"/>
                  </a:ext>
                </a:extLst>
              </p:cNvPr>
              <p:cNvSpPr/>
              <p:nvPr/>
            </p:nvSpPr>
            <p:spPr>
              <a:xfrm rot="18900000">
                <a:off x="5004454" y="2878626"/>
                <a:ext cx="921658" cy="934103"/>
              </a:xfrm>
              <a:custGeom>
                <a:avLst/>
                <a:gdLst>
                  <a:gd name="connsiteX0" fmla="*/ 1053001 w 1059543"/>
                  <a:gd name="connsiteY0" fmla="*/ 0 h 1073851"/>
                  <a:gd name="connsiteX1" fmla="*/ 1059543 w 1059543"/>
                  <a:gd name="connsiteY1" fmla="*/ 333624 h 1073851"/>
                  <a:gd name="connsiteX2" fmla="*/ 333688 w 1059543"/>
                  <a:gd name="connsiteY2" fmla="*/ 1073851 h 1073851"/>
                  <a:gd name="connsiteX3" fmla="*/ 0 w 1059543"/>
                  <a:gd name="connsiteY3" fmla="*/ 1073851 h 1073851"/>
                  <a:gd name="connsiteX4" fmla="*/ 178963 w 1059543"/>
                  <a:gd name="connsiteY4" fmla="*/ 480031 h 1073851"/>
                  <a:gd name="connsiteX5" fmla="*/ 224358 w 1059543"/>
                  <a:gd name="connsiteY5" fmla="*/ 418287 h 1073851"/>
                  <a:gd name="connsiteX6" fmla="*/ 192333 w 1059543"/>
                  <a:gd name="connsiteY6" fmla="*/ 192129 h 1073851"/>
                  <a:gd name="connsiteX7" fmla="*/ 418880 w 1059543"/>
                  <a:gd name="connsiteY7" fmla="*/ 224209 h 1073851"/>
                  <a:gd name="connsiteX8" fmla="*/ 462804 w 1059543"/>
                  <a:gd name="connsiteY8" fmla="*/ 190570 h 1073851"/>
                  <a:gd name="connsiteX9" fmla="*/ 1053001 w 1059543"/>
                  <a:gd name="connsiteY9" fmla="*/ 0 h 107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9543" h="1073851">
                    <a:moveTo>
                      <a:pt x="1053001" y="0"/>
                    </a:moveTo>
                    <a:lnTo>
                      <a:pt x="1059543" y="333624"/>
                    </a:lnTo>
                    <a:cubicBezTo>
                      <a:pt x="656383" y="341529"/>
                      <a:pt x="333688" y="670613"/>
                      <a:pt x="333688" y="1073851"/>
                    </a:cubicBezTo>
                    <a:lnTo>
                      <a:pt x="0" y="1073851"/>
                    </a:lnTo>
                    <a:cubicBezTo>
                      <a:pt x="0" y="854484"/>
                      <a:pt x="65832" y="650244"/>
                      <a:pt x="178963" y="480031"/>
                    </a:cubicBezTo>
                    <a:lnTo>
                      <a:pt x="224358" y="418287"/>
                    </a:lnTo>
                    <a:lnTo>
                      <a:pt x="192333" y="192129"/>
                    </a:lnTo>
                    <a:lnTo>
                      <a:pt x="418880" y="224209"/>
                    </a:lnTo>
                    <a:lnTo>
                      <a:pt x="462804" y="190570"/>
                    </a:lnTo>
                    <a:cubicBezTo>
                      <a:pt x="630767" y="74123"/>
                      <a:pt x="833676" y="4301"/>
                      <a:pt x="1053001"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400" dirty="0">
                  <a:solidFill>
                    <a:schemeClr val="tx1"/>
                  </a:solidFill>
                </a:endParaRPr>
              </a:p>
            </p:txBody>
          </p:sp>
          <p:sp>
            <p:nvSpPr>
              <p:cNvPr id="23" name="ïşḻïďe">
                <a:extLst>
                  <a:ext uri="{FF2B5EF4-FFF2-40B4-BE49-F238E27FC236}">
                    <a16:creationId xmlns:a16="http://schemas.microsoft.com/office/drawing/2014/main" id="{2A609B78-53FA-47C8-88A9-D6E5399049C7}"/>
                  </a:ext>
                </a:extLst>
              </p:cNvPr>
              <p:cNvSpPr/>
              <p:nvPr/>
            </p:nvSpPr>
            <p:spPr>
              <a:xfrm rot="18900000" flipV="1">
                <a:off x="5723627" y="3597029"/>
                <a:ext cx="921657" cy="934103"/>
              </a:xfrm>
              <a:custGeom>
                <a:avLst/>
                <a:gdLst>
                  <a:gd name="connsiteX0" fmla="*/ 333688 w 1059543"/>
                  <a:gd name="connsiteY0" fmla="*/ 1073851 h 1073851"/>
                  <a:gd name="connsiteX1" fmla="*/ 1059543 w 1059543"/>
                  <a:gd name="connsiteY1" fmla="*/ 333624 h 1073851"/>
                  <a:gd name="connsiteX2" fmla="*/ 1053001 w 1059543"/>
                  <a:gd name="connsiteY2" fmla="*/ 0 h 1073851"/>
                  <a:gd name="connsiteX3" fmla="*/ 462804 w 1059543"/>
                  <a:gd name="connsiteY3" fmla="*/ 190570 h 1073851"/>
                  <a:gd name="connsiteX4" fmla="*/ 418881 w 1059543"/>
                  <a:gd name="connsiteY4" fmla="*/ 224208 h 1073851"/>
                  <a:gd name="connsiteX5" fmla="*/ 192334 w 1059543"/>
                  <a:gd name="connsiteY5" fmla="*/ 192128 h 1073851"/>
                  <a:gd name="connsiteX6" fmla="*/ 224359 w 1059543"/>
                  <a:gd name="connsiteY6" fmla="*/ 418285 h 1073851"/>
                  <a:gd name="connsiteX7" fmla="*/ 178964 w 1059543"/>
                  <a:gd name="connsiteY7" fmla="*/ 480031 h 1073851"/>
                  <a:gd name="connsiteX8" fmla="*/ 0 w 1059543"/>
                  <a:gd name="connsiteY8" fmla="*/ 1073851 h 107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9543" h="1073851">
                    <a:moveTo>
                      <a:pt x="333688" y="1073851"/>
                    </a:moveTo>
                    <a:cubicBezTo>
                      <a:pt x="333688" y="670613"/>
                      <a:pt x="656383" y="341529"/>
                      <a:pt x="1059543" y="333624"/>
                    </a:cubicBezTo>
                    <a:lnTo>
                      <a:pt x="1053001" y="0"/>
                    </a:lnTo>
                    <a:cubicBezTo>
                      <a:pt x="833676" y="4300"/>
                      <a:pt x="630767" y="74123"/>
                      <a:pt x="462804" y="190570"/>
                    </a:cubicBezTo>
                    <a:lnTo>
                      <a:pt x="418881" y="224208"/>
                    </a:lnTo>
                    <a:lnTo>
                      <a:pt x="192334" y="192128"/>
                    </a:lnTo>
                    <a:lnTo>
                      <a:pt x="224359" y="418285"/>
                    </a:lnTo>
                    <a:lnTo>
                      <a:pt x="178964" y="480031"/>
                    </a:lnTo>
                    <a:cubicBezTo>
                      <a:pt x="65832" y="650245"/>
                      <a:pt x="0" y="854484"/>
                      <a:pt x="0" y="1073851"/>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400" dirty="0">
                  <a:solidFill>
                    <a:schemeClr val="tx1"/>
                  </a:solidFill>
                </a:endParaRPr>
              </a:p>
            </p:txBody>
          </p:sp>
          <p:sp>
            <p:nvSpPr>
              <p:cNvPr id="24" name="iṡļide">
                <a:extLst>
                  <a:ext uri="{FF2B5EF4-FFF2-40B4-BE49-F238E27FC236}">
                    <a16:creationId xmlns:a16="http://schemas.microsoft.com/office/drawing/2014/main" id="{3F12FA0E-32E2-4444-8269-A89BAD5BD5F8}"/>
                  </a:ext>
                </a:extLst>
              </p:cNvPr>
              <p:cNvSpPr/>
              <p:nvPr/>
            </p:nvSpPr>
            <p:spPr>
              <a:xfrm rot="2700000">
                <a:off x="5707055" y="2157555"/>
                <a:ext cx="921657" cy="934103"/>
              </a:xfrm>
              <a:custGeom>
                <a:avLst/>
                <a:gdLst>
                  <a:gd name="connsiteX0" fmla="*/ 219275 w 1059543"/>
                  <a:gd name="connsiteY0" fmla="*/ 192128 h 1073851"/>
                  <a:gd name="connsiteX1" fmla="*/ 423085 w 1059543"/>
                  <a:gd name="connsiteY1" fmla="*/ 220989 h 1073851"/>
                  <a:gd name="connsiteX2" fmla="*/ 462804 w 1059543"/>
                  <a:gd name="connsiteY2" fmla="*/ 190570 h 1073851"/>
                  <a:gd name="connsiteX3" fmla="*/ 1053001 w 1059543"/>
                  <a:gd name="connsiteY3" fmla="*/ 0 h 1073851"/>
                  <a:gd name="connsiteX4" fmla="*/ 1059543 w 1059543"/>
                  <a:gd name="connsiteY4" fmla="*/ 333624 h 1073851"/>
                  <a:gd name="connsiteX5" fmla="*/ 333688 w 1059543"/>
                  <a:gd name="connsiteY5" fmla="*/ 1073851 h 1073851"/>
                  <a:gd name="connsiteX6" fmla="*/ 0 w 1059543"/>
                  <a:gd name="connsiteY6" fmla="*/ 1073851 h 1073851"/>
                  <a:gd name="connsiteX7" fmla="*/ 239386 w 1059543"/>
                  <a:gd name="connsiteY7" fmla="*/ 397847 h 1073851"/>
                  <a:gd name="connsiteX8" fmla="*/ 247170 w 1059543"/>
                  <a:gd name="connsiteY8" fmla="*/ 389121 h 107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9543" h="1073851">
                    <a:moveTo>
                      <a:pt x="219275" y="192128"/>
                    </a:moveTo>
                    <a:lnTo>
                      <a:pt x="423085" y="220989"/>
                    </a:lnTo>
                    <a:lnTo>
                      <a:pt x="462804" y="190570"/>
                    </a:lnTo>
                    <a:cubicBezTo>
                      <a:pt x="630767" y="74123"/>
                      <a:pt x="833676" y="4301"/>
                      <a:pt x="1053001" y="0"/>
                    </a:cubicBezTo>
                    <a:lnTo>
                      <a:pt x="1059543" y="333624"/>
                    </a:lnTo>
                    <a:cubicBezTo>
                      <a:pt x="656383" y="341529"/>
                      <a:pt x="333688" y="670613"/>
                      <a:pt x="333688" y="1073851"/>
                    </a:cubicBezTo>
                    <a:lnTo>
                      <a:pt x="0" y="1073851"/>
                    </a:lnTo>
                    <a:cubicBezTo>
                      <a:pt x="0" y="817923"/>
                      <a:pt x="89604" y="582585"/>
                      <a:pt x="239386" y="397847"/>
                    </a:cubicBezTo>
                    <a:lnTo>
                      <a:pt x="247170" y="389121"/>
                    </a:lnTo>
                    <a:close/>
                  </a:path>
                </a:pathLst>
              </a:cu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400" dirty="0">
                  <a:solidFill>
                    <a:schemeClr val="tx1"/>
                  </a:solidFill>
                </a:endParaRPr>
              </a:p>
            </p:txBody>
          </p:sp>
        </p:grpSp>
        <p:grpSp>
          <p:nvGrpSpPr>
            <p:cNvPr id="6" name="ïṥ1iḓè">
              <a:extLst>
                <a:ext uri="{FF2B5EF4-FFF2-40B4-BE49-F238E27FC236}">
                  <a16:creationId xmlns:a16="http://schemas.microsoft.com/office/drawing/2014/main" id="{A633BA43-2CDB-42F0-9D4B-B285AB3E451A}"/>
                </a:ext>
              </a:extLst>
            </p:cNvPr>
            <p:cNvGrpSpPr/>
            <p:nvPr/>
          </p:nvGrpSpPr>
          <p:grpSpPr>
            <a:xfrm>
              <a:off x="4031333" y="1123950"/>
              <a:ext cx="4129334" cy="1308761"/>
              <a:chOff x="4172694" y="1123950"/>
              <a:chExt cx="4129334" cy="1308761"/>
            </a:xfrm>
          </p:grpSpPr>
          <p:sp>
            <p:nvSpPr>
              <p:cNvPr id="19" name="îṣlïḑé">
                <a:extLst>
                  <a:ext uri="{FF2B5EF4-FFF2-40B4-BE49-F238E27FC236}">
                    <a16:creationId xmlns:a16="http://schemas.microsoft.com/office/drawing/2014/main" id="{9D40C2EF-DDD5-4509-84A7-317DCFA40985}"/>
                  </a:ext>
                </a:extLst>
              </p:cNvPr>
              <p:cNvSpPr txBox="1"/>
              <p:nvPr/>
            </p:nvSpPr>
            <p:spPr bwMode="auto">
              <a:xfrm>
                <a:off x="4172694" y="1123950"/>
                <a:ext cx="4129334"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20" name="îś1ïdè">
                <a:extLst>
                  <a:ext uri="{FF2B5EF4-FFF2-40B4-BE49-F238E27FC236}">
                    <a16:creationId xmlns:a16="http://schemas.microsoft.com/office/drawing/2014/main" id="{75DD2CB8-0857-4A0E-BEB7-865B10178B0C}"/>
                  </a:ext>
                </a:extLst>
              </p:cNvPr>
              <p:cNvSpPr/>
              <p:nvPr/>
            </p:nvSpPr>
            <p:spPr bwMode="auto">
              <a:xfrm>
                <a:off x="4172694" y="1565756"/>
                <a:ext cx="4129334"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Copy paste fonts. Choose the only option to retain text.</a:t>
                </a:r>
              </a:p>
              <a:p>
                <a:pPr algn="ctr">
                  <a:lnSpc>
                    <a:spcPct val="150000"/>
                  </a:lnSpc>
                </a:pPr>
                <a:r>
                  <a:rPr lang="en-US" altLang="zh-CN" sz="1100" dirty="0"/>
                  <a:t>……</a:t>
                </a:r>
              </a:p>
            </p:txBody>
          </p:sp>
        </p:grpSp>
        <p:grpSp>
          <p:nvGrpSpPr>
            <p:cNvPr id="7" name="iṩľïďê">
              <a:extLst>
                <a:ext uri="{FF2B5EF4-FFF2-40B4-BE49-F238E27FC236}">
                  <a16:creationId xmlns:a16="http://schemas.microsoft.com/office/drawing/2014/main" id="{5D7F86A8-F2C5-4E5D-94EE-F6978A490C12}"/>
                </a:ext>
              </a:extLst>
            </p:cNvPr>
            <p:cNvGrpSpPr/>
            <p:nvPr/>
          </p:nvGrpSpPr>
          <p:grpSpPr>
            <a:xfrm>
              <a:off x="4031333" y="4689000"/>
              <a:ext cx="4129334" cy="1308761"/>
              <a:chOff x="4172694" y="1123950"/>
              <a:chExt cx="4129334" cy="1308761"/>
            </a:xfrm>
          </p:grpSpPr>
          <p:sp>
            <p:nvSpPr>
              <p:cNvPr id="17" name="iśļïḋé">
                <a:extLst>
                  <a:ext uri="{FF2B5EF4-FFF2-40B4-BE49-F238E27FC236}">
                    <a16:creationId xmlns:a16="http://schemas.microsoft.com/office/drawing/2014/main" id="{165BC78E-99D4-4882-8883-DD9D36B4FD2B}"/>
                  </a:ext>
                </a:extLst>
              </p:cNvPr>
              <p:cNvSpPr txBox="1"/>
              <p:nvPr/>
            </p:nvSpPr>
            <p:spPr bwMode="auto">
              <a:xfrm>
                <a:off x="4172694" y="1123950"/>
                <a:ext cx="4129334"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18" name="ï$lidê">
                <a:extLst>
                  <a:ext uri="{FF2B5EF4-FFF2-40B4-BE49-F238E27FC236}">
                    <a16:creationId xmlns:a16="http://schemas.microsoft.com/office/drawing/2014/main" id="{04CB3EB9-D034-4621-8A19-4578748F8270}"/>
                  </a:ext>
                </a:extLst>
              </p:cNvPr>
              <p:cNvSpPr/>
              <p:nvPr/>
            </p:nvSpPr>
            <p:spPr bwMode="auto">
              <a:xfrm>
                <a:off x="4172694" y="1565756"/>
                <a:ext cx="4129334"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Copy paste fonts. Choose the only option to retain text.</a:t>
                </a:r>
              </a:p>
              <a:p>
                <a:pPr algn="ctr">
                  <a:lnSpc>
                    <a:spcPct val="150000"/>
                  </a:lnSpc>
                </a:pPr>
                <a:r>
                  <a:rPr lang="en-US" altLang="zh-CN" sz="1100" dirty="0"/>
                  <a:t>……</a:t>
                </a:r>
              </a:p>
            </p:txBody>
          </p:sp>
        </p:grpSp>
        <p:sp>
          <p:nvSpPr>
            <p:cNvPr id="8" name="išḷiḍè">
              <a:extLst>
                <a:ext uri="{FF2B5EF4-FFF2-40B4-BE49-F238E27FC236}">
                  <a16:creationId xmlns:a16="http://schemas.microsoft.com/office/drawing/2014/main" id="{3209F721-3B22-4600-886C-596D6B4C48A8}"/>
                </a:ext>
              </a:extLst>
            </p:cNvPr>
            <p:cNvSpPr txBox="1"/>
            <p:nvPr/>
          </p:nvSpPr>
          <p:spPr bwMode="auto">
            <a:xfrm>
              <a:off x="669924" y="2933598"/>
              <a:ext cx="4235276"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9" name="íṧļïḑe">
              <a:extLst>
                <a:ext uri="{FF2B5EF4-FFF2-40B4-BE49-F238E27FC236}">
                  <a16:creationId xmlns:a16="http://schemas.microsoft.com/office/drawing/2014/main" id="{34036CD7-17E5-46A2-93C6-1EEFD0C3C95E}"/>
                </a:ext>
              </a:extLst>
            </p:cNvPr>
            <p:cNvSpPr/>
            <p:nvPr/>
          </p:nvSpPr>
          <p:spPr bwMode="auto">
            <a:xfrm>
              <a:off x="669924" y="3375404"/>
              <a:ext cx="4235276"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Copy paste fonts. Choose the only option to retain text.</a:t>
              </a:r>
            </a:p>
            <a:p>
              <a:pPr marL="171450" indent="-171450">
                <a:lnSpc>
                  <a:spcPct val="150000"/>
                </a:lnSpc>
                <a:buFont typeface="Arial" panose="020B0604020202020204" pitchFamily="34" charset="0"/>
                <a:buChar char="•"/>
              </a:pPr>
              <a:r>
                <a:rPr lang="en-US" altLang="zh-CN" sz="1100" dirty="0"/>
                <a:t>……</a:t>
              </a:r>
            </a:p>
          </p:txBody>
        </p:sp>
        <p:sp>
          <p:nvSpPr>
            <p:cNvPr id="10" name="ís1ïḍe">
              <a:extLst>
                <a:ext uri="{FF2B5EF4-FFF2-40B4-BE49-F238E27FC236}">
                  <a16:creationId xmlns:a16="http://schemas.microsoft.com/office/drawing/2014/main" id="{B0F70685-743D-4615-BC6A-E9D6E3DECB5B}"/>
                </a:ext>
              </a:extLst>
            </p:cNvPr>
            <p:cNvSpPr txBox="1"/>
            <p:nvPr/>
          </p:nvSpPr>
          <p:spPr bwMode="auto">
            <a:xfrm>
              <a:off x="7285212" y="2933598"/>
              <a:ext cx="4235276"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pPr>
              <a:r>
                <a:rPr lang="en-US" altLang="zh-CN" sz="2000" b="1" dirty="0"/>
                <a:t>Text here</a:t>
              </a:r>
            </a:p>
          </p:txBody>
        </p:sp>
        <p:sp>
          <p:nvSpPr>
            <p:cNvPr id="11" name="íSḷíďé">
              <a:extLst>
                <a:ext uri="{FF2B5EF4-FFF2-40B4-BE49-F238E27FC236}">
                  <a16:creationId xmlns:a16="http://schemas.microsoft.com/office/drawing/2014/main" id="{08A29B41-4434-422B-B1A1-2A9E03D91F32}"/>
                </a:ext>
              </a:extLst>
            </p:cNvPr>
            <p:cNvSpPr/>
            <p:nvPr/>
          </p:nvSpPr>
          <p:spPr bwMode="auto">
            <a:xfrm>
              <a:off x="7285212" y="3375404"/>
              <a:ext cx="4235276"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gn="r">
                <a:lnSpc>
                  <a:spcPct val="150000"/>
                </a:lnSpc>
                <a:buFont typeface="Arial" panose="020B0604020202020204" pitchFamily="34" charset="0"/>
                <a:buChar char="•"/>
              </a:pPr>
              <a:r>
                <a:rPr lang="en-US" altLang="zh-CN" sz="1100" dirty="0"/>
                <a:t>Copy paste fonts. Choose the only option to retain text.</a:t>
              </a:r>
            </a:p>
            <a:p>
              <a:pPr marL="171450" indent="-171450" algn="r">
                <a:lnSpc>
                  <a:spcPct val="150000"/>
                </a:lnSpc>
                <a:buFont typeface="Arial" panose="020B0604020202020204" pitchFamily="34" charset="0"/>
                <a:buChar char="•"/>
              </a:pPr>
              <a:r>
                <a:rPr lang="en-US" altLang="zh-CN" sz="1100" dirty="0"/>
                <a:t>……</a:t>
              </a:r>
            </a:p>
          </p:txBody>
        </p:sp>
        <p:sp>
          <p:nvSpPr>
            <p:cNvPr id="16" name="ï$ḷíḑe">
              <a:extLst>
                <a:ext uri="{FF2B5EF4-FFF2-40B4-BE49-F238E27FC236}">
                  <a16:creationId xmlns:a16="http://schemas.microsoft.com/office/drawing/2014/main" id="{1B5B15F2-BE63-41C7-9E7B-952E28194029}"/>
                </a:ext>
              </a:extLst>
            </p:cNvPr>
            <p:cNvSpPr txBox="1"/>
            <p:nvPr/>
          </p:nvSpPr>
          <p:spPr>
            <a:xfrm>
              <a:off x="6299102" y="3340729"/>
              <a:ext cx="320045" cy="383896"/>
            </a:xfrm>
            <a:prstGeom prst="rect">
              <a:avLst/>
            </a:prstGeom>
            <a:noFill/>
          </p:spPr>
          <p:txBody>
            <a:bodyPr wrap="none" rtlCol="0">
              <a:prstTxWarp prst="textPlain">
                <a:avLst/>
              </a:prstTxWarp>
              <a:spAutoFit/>
            </a:bodyPr>
            <a:lstStyle/>
            <a:p>
              <a:endParaRPr lang="zh-CN" altLang="en-US" sz="9600" dirty="0">
                <a:solidFill>
                  <a:schemeClr val="tx2">
                    <a:alpha val="33000"/>
                  </a:schemeClr>
                </a:solidFill>
                <a:latin typeface="Impact" panose="020B0806030902050204" pitchFamily="34" charset="0"/>
              </a:endParaRPr>
            </a:p>
          </p:txBody>
        </p:sp>
      </p:grpSp>
      <p:sp>
        <p:nvSpPr>
          <p:cNvPr id="28" name="îṩľîḑê"/>
          <p:cNvSpPr/>
          <p:nvPr/>
        </p:nvSpPr>
        <p:spPr bwMode="auto">
          <a:xfrm>
            <a:off x="5803510" y="3514028"/>
            <a:ext cx="642664" cy="642664"/>
          </a:xfrm>
          <a:prstGeom prst="ellipse">
            <a:avLst/>
          </a:prstGeom>
          <a:solidFill>
            <a:schemeClr val="bg1"/>
          </a:solidFill>
          <a:ln w="57150">
            <a:solidFill>
              <a:schemeClr val="bg1"/>
            </a:solidFill>
            <a:round/>
            <a:headEnd/>
            <a:tailEnd/>
          </a:ln>
        </p:spPr>
        <p:txBody>
          <a:bodyPr rot="0" spcFirstLastPara="0" vert="horz" wrap="none" lIns="90000" tIns="46800" rIns="90000" bIns="46800" anchor="ctr" anchorCtr="1" forceAA="0" compatLnSpc="1">
            <a:prstTxWarp prst="textNoShape">
              <a:avLst/>
            </a:prstTxWarp>
            <a:normAutofit fontScale="92500" lnSpcReduction="10000"/>
          </a:bodyPr>
          <a:lstStyle/>
          <a:p>
            <a:pPr algn="ctr"/>
            <a:r>
              <a:rPr lang="en-US" altLang="zh-CN" sz="2800" dirty="0">
                <a:solidFill>
                  <a:schemeClr val="bg1">
                    <a:lumMod val="75000"/>
                  </a:schemeClr>
                </a:solidFill>
                <a:latin typeface="Impact" panose="020B0806030902050204" pitchFamily="34" charset="0"/>
              </a:rPr>
              <a:t>2018</a:t>
            </a:r>
          </a:p>
        </p:txBody>
      </p:sp>
      <p:sp>
        <p:nvSpPr>
          <p:cNvPr id="29"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02/</a:t>
            </a:r>
            <a:r>
              <a:rPr lang="zh-CN" altLang="en-US" dirty="0">
                <a:cs typeface="+mn-ea"/>
                <a:sym typeface="+mn-lt"/>
              </a:rPr>
              <a:t>强调版式</a:t>
            </a:r>
            <a:endParaRPr kumimoji="1" lang="zh-CN" altLang="en-US" dirty="0"/>
          </a:p>
        </p:txBody>
      </p:sp>
      <p:sp>
        <p:nvSpPr>
          <p:cNvPr id="30"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098094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41</a:t>
            </a:fld>
            <a:endParaRPr lang="en-US"/>
          </a:p>
        </p:txBody>
      </p:sp>
      <p:grpSp>
        <p:nvGrpSpPr>
          <p:cNvPr id="4" name="285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337771" y="1629144"/>
            <a:ext cx="9516457" cy="4018812"/>
            <a:chOff x="1337771" y="1629144"/>
            <a:chExt cx="9516457" cy="4018812"/>
          </a:xfrm>
        </p:grpSpPr>
        <p:sp>
          <p:nvSpPr>
            <p:cNvPr id="5" name="íŝḻíḓè">
              <a:extLst>
                <a:ext uri="{FF2B5EF4-FFF2-40B4-BE49-F238E27FC236}">
                  <a16:creationId xmlns:a16="http://schemas.microsoft.com/office/drawing/2014/main" id="{EB3F192A-4B60-412C-B0E1-473E42416095}"/>
                </a:ext>
              </a:extLst>
            </p:cNvPr>
            <p:cNvSpPr/>
            <p:nvPr/>
          </p:nvSpPr>
          <p:spPr>
            <a:xfrm>
              <a:off x="6109716" y="1702256"/>
              <a:ext cx="1863126" cy="1863124"/>
            </a:xfrm>
            <a:custGeom>
              <a:avLst/>
              <a:gdLst>
                <a:gd name="connsiteX0" fmla="*/ 0 w 1863126"/>
                <a:gd name="connsiteY0" fmla="*/ 0 h 1863124"/>
                <a:gd name="connsiteX1" fmla="*/ 178252 w 1863126"/>
                <a:gd name="connsiteY1" fmla="*/ 9000 h 1863124"/>
                <a:gd name="connsiteX2" fmla="*/ 1854125 w 1863126"/>
                <a:gd name="connsiteY2" fmla="*/ 1684873 h 1863124"/>
                <a:gd name="connsiteX3" fmla="*/ 1863126 w 1863126"/>
                <a:gd name="connsiteY3" fmla="*/ 1863124 h 1863124"/>
                <a:gd name="connsiteX4" fmla="*/ 1406884 w 1863126"/>
                <a:gd name="connsiteY4" fmla="*/ 1863124 h 1863124"/>
                <a:gd name="connsiteX5" fmla="*/ 1400238 w 1863126"/>
                <a:gd name="connsiteY5" fmla="*/ 1731521 h 1863124"/>
                <a:gd name="connsiteX6" fmla="*/ 131603 w 1863126"/>
                <a:gd name="connsiteY6" fmla="*/ 462886 h 1863124"/>
                <a:gd name="connsiteX7" fmla="*/ 0 w 1863126"/>
                <a:gd name="connsiteY7" fmla="*/ 456241 h 1863124"/>
                <a:gd name="connsiteX8" fmla="*/ 0 w 1863126"/>
                <a:gd name="connsiteY8" fmla="*/ 0 h 1863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126" h="1863124">
                  <a:moveTo>
                    <a:pt x="0" y="0"/>
                  </a:moveTo>
                  <a:lnTo>
                    <a:pt x="178252" y="9000"/>
                  </a:lnTo>
                  <a:cubicBezTo>
                    <a:pt x="1061892" y="98739"/>
                    <a:pt x="1764386" y="801233"/>
                    <a:pt x="1854125" y="1684873"/>
                  </a:cubicBezTo>
                  <a:lnTo>
                    <a:pt x="1863126" y="1863124"/>
                  </a:lnTo>
                  <a:lnTo>
                    <a:pt x="1406884" y="1863124"/>
                  </a:lnTo>
                  <a:lnTo>
                    <a:pt x="1400238" y="1731521"/>
                  </a:lnTo>
                  <a:cubicBezTo>
                    <a:pt x="1332306" y="1062606"/>
                    <a:pt x="800519" y="530818"/>
                    <a:pt x="131603" y="462886"/>
                  </a:cubicBezTo>
                  <a:lnTo>
                    <a:pt x="0" y="456241"/>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6" name="ïṧ1iďé">
              <a:extLst>
                <a:ext uri="{FF2B5EF4-FFF2-40B4-BE49-F238E27FC236}">
                  <a16:creationId xmlns:a16="http://schemas.microsoft.com/office/drawing/2014/main" id="{E4A5433C-EE9C-45D4-A2C5-4551A3727F85}"/>
                </a:ext>
              </a:extLst>
            </p:cNvPr>
            <p:cNvSpPr/>
            <p:nvPr/>
          </p:nvSpPr>
          <p:spPr>
            <a:xfrm>
              <a:off x="4219160" y="1702256"/>
              <a:ext cx="1863124" cy="1863124"/>
            </a:xfrm>
            <a:custGeom>
              <a:avLst/>
              <a:gdLst>
                <a:gd name="connsiteX0" fmla="*/ 1863124 w 1863124"/>
                <a:gd name="connsiteY0" fmla="*/ 0 h 1863124"/>
                <a:gd name="connsiteX1" fmla="*/ 1863124 w 1863124"/>
                <a:gd name="connsiteY1" fmla="*/ 456241 h 1863124"/>
                <a:gd name="connsiteX2" fmla="*/ 1731521 w 1863124"/>
                <a:gd name="connsiteY2" fmla="*/ 462886 h 1863124"/>
                <a:gd name="connsiteX3" fmla="*/ 462886 w 1863124"/>
                <a:gd name="connsiteY3" fmla="*/ 1731521 h 1863124"/>
                <a:gd name="connsiteX4" fmla="*/ 456240 w 1863124"/>
                <a:gd name="connsiteY4" fmla="*/ 1863124 h 1863124"/>
                <a:gd name="connsiteX5" fmla="*/ 0 w 1863124"/>
                <a:gd name="connsiteY5" fmla="*/ 1863124 h 1863124"/>
                <a:gd name="connsiteX6" fmla="*/ 9001 w 1863124"/>
                <a:gd name="connsiteY6" fmla="*/ 1684873 h 1863124"/>
                <a:gd name="connsiteX7" fmla="*/ 1684874 w 1863124"/>
                <a:gd name="connsiteY7" fmla="*/ 9000 h 1863124"/>
                <a:gd name="connsiteX8" fmla="*/ 1863124 w 1863124"/>
                <a:gd name="connsiteY8" fmla="*/ 0 h 1863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124" h="1863124">
                  <a:moveTo>
                    <a:pt x="1863124" y="0"/>
                  </a:moveTo>
                  <a:lnTo>
                    <a:pt x="1863124" y="456241"/>
                  </a:lnTo>
                  <a:lnTo>
                    <a:pt x="1731521" y="462886"/>
                  </a:lnTo>
                  <a:cubicBezTo>
                    <a:pt x="1062605" y="530818"/>
                    <a:pt x="530818" y="1062606"/>
                    <a:pt x="462886" y="1731521"/>
                  </a:cubicBezTo>
                  <a:lnTo>
                    <a:pt x="456240" y="1863124"/>
                  </a:lnTo>
                  <a:lnTo>
                    <a:pt x="0" y="1863124"/>
                  </a:lnTo>
                  <a:lnTo>
                    <a:pt x="9001" y="1684873"/>
                  </a:lnTo>
                  <a:cubicBezTo>
                    <a:pt x="98740" y="801233"/>
                    <a:pt x="801234" y="98739"/>
                    <a:pt x="1684874" y="9000"/>
                  </a:cubicBezTo>
                  <a:lnTo>
                    <a:pt x="1863124"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7" name="íS1ïďè">
              <a:extLst>
                <a:ext uri="{FF2B5EF4-FFF2-40B4-BE49-F238E27FC236}">
                  <a16:creationId xmlns:a16="http://schemas.microsoft.com/office/drawing/2014/main" id="{44E0B38B-C5FD-4A21-8BCF-1E4104E571E8}"/>
                </a:ext>
              </a:extLst>
            </p:cNvPr>
            <p:cNvSpPr/>
            <p:nvPr/>
          </p:nvSpPr>
          <p:spPr>
            <a:xfrm>
              <a:off x="4219160" y="3592813"/>
              <a:ext cx="1863124" cy="1863125"/>
            </a:xfrm>
            <a:custGeom>
              <a:avLst/>
              <a:gdLst>
                <a:gd name="connsiteX0" fmla="*/ 0 w 1863124"/>
                <a:gd name="connsiteY0" fmla="*/ 0 h 1863125"/>
                <a:gd name="connsiteX1" fmla="*/ 456240 w 1863124"/>
                <a:gd name="connsiteY1" fmla="*/ 0 h 1863125"/>
                <a:gd name="connsiteX2" fmla="*/ 462886 w 1863124"/>
                <a:gd name="connsiteY2" fmla="*/ 131603 h 1863125"/>
                <a:gd name="connsiteX3" fmla="*/ 1731521 w 1863124"/>
                <a:gd name="connsiteY3" fmla="*/ 1400238 h 1863125"/>
                <a:gd name="connsiteX4" fmla="*/ 1863124 w 1863124"/>
                <a:gd name="connsiteY4" fmla="*/ 1406884 h 1863125"/>
                <a:gd name="connsiteX5" fmla="*/ 1863124 w 1863124"/>
                <a:gd name="connsiteY5" fmla="*/ 1863125 h 1863125"/>
                <a:gd name="connsiteX6" fmla="*/ 1684874 w 1863124"/>
                <a:gd name="connsiteY6" fmla="*/ 1854124 h 1863125"/>
                <a:gd name="connsiteX7" fmla="*/ 9001 w 1863124"/>
                <a:gd name="connsiteY7" fmla="*/ 178251 h 1863125"/>
                <a:gd name="connsiteX8" fmla="*/ 0 w 1863124"/>
                <a:gd name="connsiteY8" fmla="*/ 0 h 186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124" h="1863125">
                  <a:moveTo>
                    <a:pt x="0" y="0"/>
                  </a:moveTo>
                  <a:lnTo>
                    <a:pt x="456240" y="0"/>
                  </a:lnTo>
                  <a:lnTo>
                    <a:pt x="462886" y="131603"/>
                  </a:lnTo>
                  <a:cubicBezTo>
                    <a:pt x="530818" y="800519"/>
                    <a:pt x="1062605" y="1332306"/>
                    <a:pt x="1731521" y="1400238"/>
                  </a:cubicBezTo>
                  <a:lnTo>
                    <a:pt x="1863124" y="1406884"/>
                  </a:lnTo>
                  <a:lnTo>
                    <a:pt x="1863124" y="1863125"/>
                  </a:lnTo>
                  <a:lnTo>
                    <a:pt x="1684874" y="1854124"/>
                  </a:lnTo>
                  <a:cubicBezTo>
                    <a:pt x="801234" y="1764385"/>
                    <a:pt x="98740" y="1061891"/>
                    <a:pt x="9001" y="178251"/>
                  </a:cubicBez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8" name="îsḻïďê">
              <a:extLst>
                <a:ext uri="{FF2B5EF4-FFF2-40B4-BE49-F238E27FC236}">
                  <a16:creationId xmlns:a16="http://schemas.microsoft.com/office/drawing/2014/main" id="{2594AEA6-8B8B-49A1-985E-B6A07DCDB416}"/>
                </a:ext>
              </a:extLst>
            </p:cNvPr>
            <p:cNvSpPr/>
            <p:nvPr/>
          </p:nvSpPr>
          <p:spPr>
            <a:xfrm>
              <a:off x="6109716" y="3592813"/>
              <a:ext cx="1863126" cy="1863125"/>
            </a:xfrm>
            <a:custGeom>
              <a:avLst/>
              <a:gdLst>
                <a:gd name="connsiteX0" fmla="*/ 1406884 w 1863126"/>
                <a:gd name="connsiteY0" fmla="*/ 0 h 1863125"/>
                <a:gd name="connsiteX1" fmla="*/ 1863126 w 1863126"/>
                <a:gd name="connsiteY1" fmla="*/ 0 h 1863125"/>
                <a:gd name="connsiteX2" fmla="*/ 1854125 w 1863126"/>
                <a:gd name="connsiteY2" fmla="*/ 178251 h 1863125"/>
                <a:gd name="connsiteX3" fmla="*/ 178252 w 1863126"/>
                <a:gd name="connsiteY3" fmla="*/ 1854124 h 1863125"/>
                <a:gd name="connsiteX4" fmla="*/ 0 w 1863126"/>
                <a:gd name="connsiteY4" fmla="*/ 1863125 h 1863125"/>
                <a:gd name="connsiteX5" fmla="*/ 0 w 1863126"/>
                <a:gd name="connsiteY5" fmla="*/ 1406884 h 1863125"/>
                <a:gd name="connsiteX6" fmla="*/ 131603 w 1863126"/>
                <a:gd name="connsiteY6" fmla="*/ 1400238 h 1863125"/>
                <a:gd name="connsiteX7" fmla="*/ 1400238 w 1863126"/>
                <a:gd name="connsiteY7" fmla="*/ 131603 h 1863125"/>
                <a:gd name="connsiteX8" fmla="*/ 1406884 w 1863126"/>
                <a:gd name="connsiteY8" fmla="*/ 0 h 186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126" h="1863125">
                  <a:moveTo>
                    <a:pt x="1406884" y="0"/>
                  </a:moveTo>
                  <a:lnTo>
                    <a:pt x="1863126" y="0"/>
                  </a:lnTo>
                  <a:lnTo>
                    <a:pt x="1854125" y="178251"/>
                  </a:lnTo>
                  <a:cubicBezTo>
                    <a:pt x="1764386" y="1061891"/>
                    <a:pt x="1061892" y="1764385"/>
                    <a:pt x="178252" y="1854124"/>
                  </a:cubicBezTo>
                  <a:lnTo>
                    <a:pt x="0" y="1863125"/>
                  </a:lnTo>
                  <a:lnTo>
                    <a:pt x="0" y="1406884"/>
                  </a:lnTo>
                  <a:lnTo>
                    <a:pt x="131603" y="1400238"/>
                  </a:lnTo>
                  <a:cubicBezTo>
                    <a:pt x="800519" y="1332306"/>
                    <a:pt x="1332306" y="800519"/>
                    <a:pt x="1400238" y="131603"/>
                  </a:cubicBezTo>
                  <a:lnTo>
                    <a:pt x="1406884"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9" name="iSlíḓé">
              <a:extLst>
                <a:ext uri="{FF2B5EF4-FFF2-40B4-BE49-F238E27FC236}">
                  <a16:creationId xmlns:a16="http://schemas.microsoft.com/office/drawing/2014/main" id="{060AF458-13B5-4239-8DFF-F0D64336D9C1}"/>
                </a:ext>
              </a:extLst>
            </p:cNvPr>
            <p:cNvSpPr/>
            <p:nvPr/>
          </p:nvSpPr>
          <p:spPr>
            <a:xfrm>
              <a:off x="7866516" y="3127869"/>
              <a:ext cx="437511" cy="437511"/>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0" name="iŝḷide">
              <a:extLst>
                <a:ext uri="{FF2B5EF4-FFF2-40B4-BE49-F238E27FC236}">
                  <a16:creationId xmlns:a16="http://schemas.microsoft.com/office/drawing/2014/main" id="{C56871A7-6CF0-47BB-A819-31B63E4C7DD2}"/>
                </a:ext>
              </a:extLst>
            </p:cNvPr>
            <p:cNvSpPr/>
            <p:nvPr/>
          </p:nvSpPr>
          <p:spPr>
            <a:xfrm>
              <a:off x="7866516" y="3592813"/>
              <a:ext cx="437511" cy="437511"/>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1" name="ïŝ1îḍè">
              <a:extLst>
                <a:ext uri="{FF2B5EF4-FFF2-40B4-BE49-F238E27FC236}">
                  <a16:creationId xmlns:a16="http://schemas.microsoft.com/office/drawing/2014/main" id="{BE6AA3D2-0021-41DE-A404-9EDE7F4D5337}"/>
                </a:ext>
              </a:extLst>
            </p:cNvPr>
            <p:cNvSpPr/>
            <p:nvPr/>
          </p:nvSpPr>
          <p:spPr>
            <a:xfrm>
              <a:off x="3887975" y="3592813"/>
              <a:ext cx="437511" cy="437511"/>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2" name="í$ḷídè">
              <a:extLst>
                <a:ext uri="{FF2B5EF4-FFF2-40B4-BE49-F238E27FC236}">
                  <a16:creationId xmlns:a16="http://schemas.microsoft.com/office/drawing/2014/main" id="{B0BA4663-AF0D-4C66-96DB-AABF0DA18E9B}"/>
                </a:ext>
              </a:extLst>
            </p:cNvPr>
            <p:cNvSpPr/>
            <p:nvPr/>
          </p:nvSpPr>
          <p:spPr>
            <a:xfrm>
              <a:off x="3887975" y="3127868"/>
              <a:ext cx="437511" cy="437511"/>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13" name="í$ļïḑè">
              <a:extLst>
                <a:ext uri="{FF2B5EF4-FFF2-40B4-BE49-F238E27FC236}">
                  <a16:creationId xmlns:a16="http://schemas.microsoft.com/office/drawing/2014/main" id="{573E3B23-6C6A-4E98-9826-642E02EEDE85}"/>
                </a:ext>
              </a:extLst>
            </p:cNvPr>
            <p:cNvSpPr/>
            <p:nvPr/>
          </p:nvSpPr>
          <p:spPr>
            <a:xfrm>
              <a:off x="4825884" y="2336040"/>
              <a:ext cx="2512800" cy="2513545"/>
            </a:xfrm>
            <a:prstGeom prst="ellipse">
              <a:avLst/>
            </a:prstGeom>
            <a:blipFill>
              <a:blip r:embed="rId3"/>
              <a:srcRect/>
              <a:stretch>
                <a:fillRect l="-22259" r="-22036"/>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nvGrpSpPr>
            <p:cNvPr id="14" name="îsḻiḋe">
              <a:extLst>
                <a:ext uri="{FF2B5EF4-FFF2-40B4-BE49-F238E27FC236}">
                  <a16:creationId xmlns:a16="http://schemas.microsoft.com/office/drawing/2014/main" id="{213B6706-55D8-4D7A-A1B5-E100CDA2D72C}"/>
                </a:ext>
              </a:extLst>
            </p:cNvPr>
            <p:cNvGrpSpPr/>
            <p:nvPr/>
          </p:nvGrpSpPr>
          <p:grpSpPr>
            <a:xfrm>
              <a:off x="4402827" y="1851045"/>
              <a:ext cx="648587" cy="648587"/>
              <a:chOff x="4106730" y="2408989"/>
              <a:chExt cx="648587" cy="648587"/>
            </a:xfrm>
          </p:grpSpPr>
          <p:sp>
            <p:nvSpPr>
              <p:cNvPr id="32" name="ïṩḷiḍê">
                <a:extLst>
                  <a:ext uri="{FF2B5EF4-FFF2-40B4-BE49-F238E27FC236}">
                    <a16:creationId xmlns:a16="http://schemas.microsoft.com/office/drawing/2014/main" id="{140281FC-378F-4EF0-991F-1EA23D08A9E4}"/>
                  </a:ext>
                </a:extLst>
              </p:cNvPr>
              <p:cNvSpPr/>
              <p:nvPr/>
            </p:nvSpPr>
            <p:spPr>
              <a:xfrm>
                <a:off x="4106730" y="2408989"/>
                <a:ext cx="648587" cy="648587"/>
              </a:xfrm>
              <a:prstGeom prst="ellipse">
                <a:avLst/>
              </a:prstGeom>
              <a:solidFill>
                <a:schemeClr val="tx1">
                  <a:lumMod val="50000"/>
                  <a:lumOff val="5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3" name="iṥ1ídè">
                <a:extLst>
                  <a:ext uri="{FF2B5EF4-FFF2-40B4-BE49-F238E27FC236}">
                    <a16:creationId xmlns:a16="http://schemas.microsoft.com/office/drawing/2014/main" id="{3C3E70F6-848A-4C87-BBA0-ABE49B219C59}"/>
                  </a:ext>
                </a:extLst>
              </p:cNvPr>
              <p:cNvSpPr/>
              <p:nvPr/>
            </p:nvSpPr>
            <p:spPr bwMode="auto">
              <a:xfrm>
                <a:off x="4255388" y="2599866"/>
                <a:ext cx="351271" cy="266832"/>
              </a:xfrm>
              <a:custGeom>
                <a:avLst/>
                <a:gdLst>
                  <a:gd name="T0" fmla="*/ 2664 w 2711"/>
                  <a:gd name="T1" fmla="*/ 1581 h 2062"/>
                  <a:gd name="T2" fmla="*/ 909 w 2711"/>
                  <a:gd name="T3" fmla="*/ 1581 h 2062"/>
                  <a:gd name="T4" fmla="*/ 861 w 2711"/>
                  <a:gd name="T5" fmla="*/ 1534 h 2062"/>
                  <a:gd name="T6" fmla="*/ 861 w 2711"/>
                  <a:gd name="T7" fmla="*/ 434 h 2062"/>
                  <a:gd name="T8" fmla="*/ 909 w 2711"/>
                  <a:gd name="T9" fmla="*/ 386 h 2062"/>
                  <a:gd name="T10" fmla="*/ 2664 w 2711"/>
                  <a:gd name="T11" fmla="*/ 386 h 2062"/>
                  <a:gd name="T12" fmla="*/ 2711 w 2711"/>
                  <a:gd name="T13" fmla="*/ 434 h 2062"/>
                  <a:gd name="T14" fmla="*/ 2711 w 2711"/>
                  <a:gd name="T15" fmla="*/ 1534 h 2062"/>
                  <a:gd name="T16" fmla="*/ 2664 w 2711"/>
                  <a:gd name="T17" fmla="*/ 1581 h 2062"/>
                  <a:gd name="T18" fmla="*/ 2177 w 2711"/>
                  <a:gd name="T19" fmla="*/ 1928 h 2062"/>
                  <a:gd name="T20" fmla="*/ 2000 w 2711"/>
                  <a:gd name="T21" fmla="*/ 1928 h 2062"/>
                  <a:gd name="T22" fmla="*/ 2000 w 2711"/>
                  <a:gd name="T23" fmla="*/ 1715 h 2062"/>
                  <a:gd name="T24" fmla="*/ 1573 w 2711"/>
                  <a:gd name="T25" fmla="*/ 1715 h 2062"/>
                  <a:gd name="T26" fmla="*/ 1573 w 2711"/>
                  <a:gd name="T27" fmla="*/ 1928 h 2062"/>
                  <a:gd name="T28" fmla="*/ 1395 w 2711"/>
                  <a:gd name="T29" fmla="*/ 1928 h 2062"/>
                  <a:gd name="T30" fmla="*/ 1329 w 2711"/>
                  <a:gd name="T31" fmla="*/ 1995 h 2062"/>
                  <a:gd name="T32" fmla="*/ 1395 w 2711"/>
                  <a:gd name="T33" fmla="*/ 2062 h 2062"/>
                  <a:gd name="T34" fmla="*/ 1640 w 2711"/>
                  <a:gd name="T35" fmla="*/ 2062 h 2062"/>
                  <a:gd name="T36" fmla="*/ 1933 w 2711"/>
                  <a:gd name="T37" fmla="*/ 2062 h 2062"/>
                  <a:gd name="T38" fmla="*/ 2177 w 2711"/>
                  <a:gd name="T39" fmla="*/ 2062 h 2062"/>
                  <a:gd name="T40" fmla="*/ 2244 w 2711"/>
                  <a:gd name="T41" fmla="*/ 1995 h 2062"/>
                  <a:gd name="T42" fmla="*/ 2177 w 2711"/>
                  <a:gd name="T43" fmla="*/ 1928 h 2062"/>
                  <a:gd name="T44" fmla="*/ 1065 w 2711"/>
                  <a:gd name="T45" fmla="*/ 253 h 2062"/>
                  <a:gd name="T46" fmla="*/ 909 w 2711"/>
                  <a:gd name="T47" fmla="*/ 253 h 2062"/>
                  <a:gd name="T48" fmla="*/ 880 w 2711"/>
                  <a:gd name="T49" fmla="*/ 255 h 2062"/>
                  <a:gd name="T50" fmla="*/ 863 w 2711"/>
                  <a:gd name="T51" fmla="*/ 253 h 2062"/>
                  <a:gd name="T52" fmla="*/ 201 w 2711"/>
                  <a:gd name="T53" fmla="*/ 253 h 2062"/>
                  <a:gd name="T54" fmla="*/ 135 w 2711"/>
                  <a:gd name="T55" fmla="*/ 320 h 2062"/>
                  <a:gd name="T56" fmla="*/ 201 w 2711"/>
                  <a:gd name="T57" fmla="*/ 386 h 2062"/>
                  <a:gd name="T58" fmla="*/ 735 w 2711"/>
                  <a:gd name="T59" fmla="*/ 386 h 2062"/>
                  <a:gd name="T60" fmla="*/ 728 w 2711"/>
                  <a:gd name="T61" fmla="*/ 434 h 2062"/>
                  <a:gd name="T62" fmla="*/ 728 w 2711"/>
                  <a:gd name="T63" fmla="*/ 558 h 2062"/>
                  <a:gd name="T64" fmla="*/ 201 w 2711"/>
                  <a:gd name="T65" fmla="*/ 558 h 2062"/>
                  <a:gd name="T66" fmla="*/ 135 w 2711"/>
                  <a:gd name="T67" fmla="*/ 624 h 2062"/>
                  <a:gd name="T68" fmla="*/ 201 w 2711"/>
                  <a:gd name="T69" fmla="*/ 691 h 2062"/>
                  <a:gd name="T70" fmla="*/ 728 w 2711"/>
                  <a:gd name="T71" fmla="*/ 691 h 2062"/>
                  <a:gd name="T72" fmla="*/ 728 w 2711"/>
                  <a:gd name="T73" fmla="*/ 863 h 2062"/>
                  <a:gd name="T74" fmla="*/ 201 w 2711"/>
                  <a:gd name="T75" fmla="*/ 863 h 2062"/>
                  <a:gd name="T76" fmla="*/ 135 w 2711"/>
                  <a:gd name="T77" fmla="*/ 929 h 2062"/>
                  <a:gd name="T78" fmla="*/ 201 w 2711"/>
                  <a:gd name="T79" fmla="*/ 996 h 2062"/>
                  <a:gd name="T80" fmla="*/ 728 w 2711"/>
                  <a:gd name="T81" fmla="*/ 996 h 2062"/>
                  <a:gd name="T82" fmla="*/ 728 w 2711"/>
                  <a:gd name="T83" fmla="*/ 1534 h 2062"/>
                  <a:gd name="T84" fmla="*/ 909 w 2711"/>
                  <a:gd name="T85" fmla="*/ 1715 h 2062"/>
                  <a:gd name="T86" fmla="*/ 1065 w 2711"/>
                  <a:gd name="T87" fmla="*/ 1715 h 2062"/>
                  <a:gd name="T88" fmla="*/ 1065 w 2711"/>
                  <a:gd name="T89" fmla="*/ 1995 h 2062"/>
                  <a:gd name="T90" fmla="*/ 998 w 2711"/>
                  <a:gd name="T91" fmla="*/ 2062 h 2062"/>
                  <a:gd name="T92" fmla="*/ 67 w 2711"/>
                  <a:gd name="T93" fmla="*/ 2062 h 2062"/>
                  <a:gd name="T94" fmla="*/ 0 w 2711"/>
                  <a:gd name="T95" fmla="*/ 1995 h 2062"/>
                  <a:gd name="T96" fmla="*/ 0 w 2711"/>
                  <a:gd name="T97" fmla="*/ 66 h 2062"/>
                  <a:gd name="T98" fmla="*/ 67 w 2711"/>
                  <a:gd name="T99" fmla="*/ 0 h 2062"/>
                  <a:gd name="T100" fmla="*/ 998 w 2711"/>
                  <a:gd name="T101" fmla="*/ 0 h 2062"/>
                  <a:gd name="T102" fmla="*/ 1065 w 2711"/>
                  <a:gd name="T103" fmla="*/ 66 h 2062"/>
                  <a:gd name="T104" fmla="*/ 1065 w 2711"/>
                  <a:gd name="T105" fmla="*/ 253 h 2062"/>
                  <a:gd name="T106" fmla="*/ 430 w 2711"/>
                  <a:gd name="T107" fmla="*/ 1569 h 2062"/>
                  <a:gd name="T108" fmla="*/ 532 w 2711"/>
                  <a:gd name="T109" fmla="*/ 1672 h 2062"/>
                  <a:gd name="T110" fmla="*/ 635 w 2711"/>
                  <a:gd name="T111" fmla="*/ 1569 h 2062"/>
                  <a:gd name="T112" fmla="*/ 532 w 2711"/>
                  <a:gd name="T113" fmla="*/ 1466 h 2062"/>
                  <a:gd name="T114" fmla="*/ 430 w 2711"/>
                  <a:gd name="T115" fmla="*/ 1569 h 2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11" h="2062">
                    <a:moveTo>
                      <a:pt x="2664" y="1581"/>
                    </a:moveTo>
                    <a:lnTo>
                      <a:pt x="909" y="1581"/>
                    </a:lnTo>
                    <a:cubicBezTo>
                      <a:pt x="883" y="1581"/>
                      <a:pt x="861" y="1560"/>
                      <a:pt x="861" y="1534"/>
                    </a:cubicBezTo>
                    <a:lnTo>
                      <a:pt x="861" y="434"/>
                    </a:lnTo>
                    <a:cubicBezTo>
                      <a:pt x="861" y="407"/>
                      <a:pt x="883" y="386"/>
                      <a:pt x="909" y="386"/>
                    </a:cubicBezTo>
                    <a:lnTo>
                      <a:pt x="2664" y="386"/>
                    </a:lnTo>
                    <a:cubicBezTo>
                      <a:pt x="2690" y="386"/>
                      <a:pt x="2711" y="408"/>
                      <a:pt x="2711" y="434"/>
                    </a:cubicBezTo>
                    <a:lnTo>
                      <a:pt x="2711" y="1534"/>
                    </a:lnTo>
                    <a:cubicBezTo>
                      <a:pt x="2711" y="1560"/>
                      <a:pt x="2690" y="1581"/>
                      <a:pt x="2664" y="1581"/>
                    </a:cubicBezTo>
                    <a:close/>
                    <a:moveTo>
                      <a:pt x="2177" y="1928"/>
                    </a:moveTo>
                    <a:lnTo>
                      <a:pt x="2000" y="1928"/>
                    </a:lnTo>
                    <a:lnTo>
                      <a:pt x="2000" y="1715"/>
                    </a:lnTo>
                    <a:lnTo>
                      <a:pt x="1573" y="1715"/>
                    </a:lnTo>
                    <a:lnTo>
                      <a:pt x="1573" y="1928"/>
                    </a:lnTo>
                    <a:lnTo>
                      <a:pt x="1395" y="1928"/>
                    </a:lnTo>
                    <a:cubicBezTo>
                      <a:pt x="1358" y="1928"/>
                      <a:pt x="1329" y="1958"/>
                      <a:pt x="1329" y="1995"/>
                    </a:cubicBezTo>
                    <a:cubicBezTo>
                      <a:pt x="1329" y="2032"/>
                      <a:pt x="1358" y="2062"/>
                      <a:pt x="1395" y="2062"/>
                    </a:cubicBezTo>
                    <a:lnTo>
                      <a:pt x="1640" y="2062"/>
                    </a:lnTo>
                    <a:lnTo>
                      <a:pt x="1933" y="2062"/>
                    </a:lnTo>
                    <a:lnTo>
                      <a:pt x="2177" y="2062"/>
                    </a:lnTo>
                    <a:cubicBezTo>
                      <a:pt x="2214" y="2062"/>
                      <a:pt x="2244" y="2032"/>
                      <a:pt x="2244" y="1995"/>
                    </a:cubicBezTo>
                    <a:cubicBezTo>
                      <a:pt x="2244" y="1958"/>
                      <a:pt x="2214" y="1928"/>
                      <a:pt x="2177" y="1928"/>
                    </a:cubicBezTo>
                    <a:close/>
                    <a:moveTo>
                      <a:pt x="1065" y="253"/>
                    </a:moveTo>
                    <a:lnTo>
                      <a:pt x="909" y="253"/>
                    </a:lnTo>
                    <a:cubicBezTo>
                      <a:pt x="899" y="253"/>
                      <a:pt x="890" y="254"/>
                      <a:pt x="880" y="255"/>
                    </a:cubicBezTo>
                    <a:cubicBezTo>
                      <a:pt x="875" y="254"/>
                      <a:pt x="869" y="253"/>
                      <a:pt x="863" y="253"/>
                    </a:cubicBezTo>
                    <a:lnTo>
                      <a:pt x="201" y="253"/>
                    </a:lnTo>
                    <a:cubicBezTo>
                      <a:pt x="164" y="253"/>
                      <a:pt x="135" y="283"/>
                      <a:pt x="135" y="320"/>
                    </a:cubicBezTo>
                    <a:cubicBezTo>
                      <a:pt x="135" y="356"/>
                      <a:pt x="164" y="386"/>
                      <a:pt x="201" y="386"/>
                    </a:cubicBezTo>
                    <a:lnTo>
                      <a:pt x="735" y="386"/>
                    </a:lnTo>
                    <a:cubicBezTo>
                      <a:pt x="730" y="401"/>
                      <a:pt x="728" y="417"/>
                      <a:pt x="728" y="434"/>
                    </a:cubicBezTo>
                    <a:lnTo>
                      <a:pt x="728" y="558"/>
                    </a:lnTo>
                    <a:lnTo>
                      <a:pt x="201" y="558"/>
                    </a:lnTo>
                    <a:cubicBezTo>
                      <a:pt x="164" y="558"/>
                      <a:pt x="135" y="588"/>
                      <a:pt x="135" y="624"/>
                    </a:cubicBezTo>
                    <a:cubicBezTo>
                      <a:pt x="135" y="661"/>
                      <a:pt x="164" y="691"/>
                      <a:pt x="201" y="691"/>
                    </a:cubicBezTo>
                    <a:lnTo>
                      <a:pt x="728" y="691"/>
                    </a:lnTo>
                    <a:lnTo>
                      <a:pt x="728" y="863"/>
                    </a:lnTo>
                    <a:lnTo>
                      <a:pt x="201" y="863"/>
                    </a:lnTo>
                    <a:cubicBezTo>
                      <a:pt x="164" y="863"/>
                      <a:pt x="135" y="893"/>
                      <a:pt x="135" y="929"/>
                    </a:cubicBezTo>
                    <a:cubicBezTo>
                      <a:pt x="135" y="966"/>
                      <a:pt x="164" y="996"/>
                      <a:pt x="201" y="996"/>
                    </a:cubicBezTo>
                    <a:lnTo>
                      <a:pt x="728" y="996"/>
                    </a:lnTo>
                    <a:lnTo>
                      <a:pt x="728" y="1534"/>
                    </a:lnTo>
                    <a:cubicBezTo>
                      <a:pt x="728" y="1633"/>
                      <a:pt x="809" y="1715"/>
                      <a:pt x="909" y="1715"/>
                    </a:cubicBezTo>
                    <a:lnTo>
                      <a:pt x="1065" y="1715"/>
                    </a:lnTo>
                    <a:lnTo>
                      <a:pt x="1065" y="1995"/>
                    </a:lnTo>
                    <a:cubicBezTo>
                      <a:pt x="1065" y="2032"/>
                      <a:pt x="1035" y="2062"/>
                      <a:pt x="998" y="2062"/>
                    </a:cubicBezTo>
                    <a:lnTo>
                      <a:pt x="67" y="2062"/>
                    </a:lnTo>
                    <a:cubicBezTo>
                      <a:pt x="30" y="2062"/>
                      <a:pt x="0" y="2032"/>
                      <a:pt x="0" y="1995"/>
                    </a:cubicBezTo>
                    <a:lnTo>
                      <a:pt x="0" y="66"/>
                    </a:lnTo>
                    <a:cubicBezTo>
                      <a:pt x="0" y="29"/>
                      <a:pt x="30" y="0"/>
                      <a:pt x="67" y="0"/>
                    </a:cubicBezTo>
                    <a:lnTo>
                      <a:pt x="998" y="0"/>
                    </a:lnTo>
                    <a:cubicBezTo>
                      <a:pt x="1035" y="0"/>
                      <a:pt x="1065" y="29"/>
                      <a:pt x="1065" y="66"/>
                    </a:cubicBezTo>
                    <a:lnTo>
                      <a:pt x="1065" y="253"/>
                    </a:lnTo>
                    <a:close/>
                    <a:moveTo>
                      <a:pt x="430" y="1569"/>
                    </a:moveTo>
                    <a:cubicBezTo>
                      <a:pt x="430" y="1626"/>
                      <a:pt x="476" y="1672"/>
                      <a:pt x="532" y="1672"/>
                    </a:cubicBezTo>
                    <a:cubicBezTo>
                      <a:pt x="589" y="1672"/>
                      <a:pt x="635" y="1626"/>
                      <a:pt x="635" y="1569"/>
                    </a:cubicBezTo>
                    <a:cubicBezTo>
                      <a:pt x="635" y="1512"/>
                      <a:pt x="589" y="1466"/>
                      <a:pt x="532" y="1466"/>
                    </a:cubicBezTo>
                    <a:cubicBezTo>
                      <a:pt x="476" y="1466"/>
                      <a:pt x="430" y="1512"/>
                      <a:pt x="430" y="1569"/>
                    </a:cubicBezTo>
                    <a:close/>
                  </a:path>
                </a:pathLst>
              </a:custGeom>
              <a:solidFill>
                <a:schemeClr val="bg1"/>
              </a:solidFill>
              <a:ln>
                <a:noFill/>
              </a:ln>
              <a:extLst/>
            </p:spPr>
            <p:txBody>
              <a:bodyPr wrap="square" lIns="91440" tIns="45720" rIns="91440" bIns="45720" anchor="ctr">
                <a:normAutofit fontScale="70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15" name="íṧľîḍè">
              <a:extLst>
                <a:ext uri="{FF2B5EF4-FFF2-40B4-BE49-F238E27FC236}">
                  <a16:creationId xmlns:a16="http://schemas.microsoft.com/office/drawing/2014/main" id="{140967A9-4AB2-4655-916D-B39DF72CFAD6}"/>
                </a:ext>
              </a:extLst>
            </p:cNvPr>
            <p:cNvGrpSpPr/>
            <p:nvPr/>
          </p:nvGrpSpPr>
          <p:grpSpPr>
            <a:xfrm>
              <a:off x="7104663" y="1851045"/>
              <a:ext cx="648587" cy="648587"/>
              <a:chOff x="4106730" y="2408989"/>
              <a:chExt cx="648587" cy="648587"/>
            </a:xfrm>
          </p:grpSpPr>
          <p:sp>
            <p:nvSpPr>
              <p:cNvPr id="30" name="ïS1idè">
                <a:extLst>
                  <a:ext uri="{FF2B5EF4-FFF2-40B4-BE49-F238E27FC236}">
                    <a16:creationId xmlns:a16="http://schemas.microsoft.com/office/drawing/2014/main" id="{BE776F99-9122-4CF3-BB7D-D911F4DBBAA8}"/>
                  </a:ext>
                </a:extLst>
              </p:cNvPr>
              <p:cNvSpPr/>
              <p:nvPr/>
            </p:nvSpPr>
            <p:spPr>
              <a:xfrm>
                <a:off x="4106730" y="2408989"/>
                <a:ext cx="648587" cy="648587"/>
              </a:xfrm>
              <a:prstGeom prst="ellipse">
                <a:avLst/>
              </a:prstGeom>
              <a:solidFill>
                <a:srgbClr val="D71318"/>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1" name="íSļíḍé">
                <a:extLst>
                  <a:ext uri="{FF2B5EF4-FFF2-40B4-BE49-F238E27FC236}">
                    <a16:creationId xmlns:a16="http://schemas.microsoft.com/office/drawing/2014/main" id="{8B25B5D4-52DA-4883-AA51-0896CEEC178F}"/>
                  </a:ext>
                </a:extLst>
              </p:cNvPr>
              <p:cNvSpPr/>
              <p:nvPr/>
            </p:nvSpPr>
            <p:spPr bwMode="auto">
              <a:xfrm>
                <a:off x="4255388" y="2599866"/>
                <a:ext cx="351271" cy="266832"/>
              </a:xfrm>
              <a:custGeom>
                <a:avLst/>
                <a:gdLst>
                  <a:gd name="T0" fmla="*/ 2664 w 2711"/>
                  <a:gd name="T1" fmla="*/ 1581 h 2062"/>
                  <a:gd name="T2" fmla="*/ 909 w 2711"/>
                  <a:gd name="T3" fmla="*/ 1581 h 2062"/>
                  <a:gd name="T4" fmla="*/ 861 w 2711"/>
                  <a:gd name="T5" fmla="*/ 1534 h 2062"/>
                  <a:gd name="T6" fmla="*/ 861 w 2711"/>
                  <a:gd name="T7" fmla="*/ 434 h 2062"/>
                  <a:gd name="T8" fmla="*/ 909 w 2711"/>
                  <a:gd name="T9" fmla="*/ 386 h 2062"/>
                  <a:gd name="T10" fmla="*/ 2664 w 2711"/>
                  <a:gd name="T11" fmla="*/ 386 h 2062"/>
                  <a:gd name="T12" fmla="*/ 2711 w 2711"/>
                  <a:gd name="T13" fmla="*/ 434 h 2062"/>
                  <a:gd name="T14" fmla="*/ 2711 w 2711"/>
                  <a:gd name="T15" fmla="*/ 1534 h 2062"/>
                  <a:gd name="T16" fmla="*/ 2664 w 2711"/>
                  <a:gd name="T17" fmla="*/ 1581 h 2062"/>
                  <a:gd name="T18" fmla="*/ 2177 w 2711"/>
                  <a:gd name="T19" fmla="*/ 1928 h 2062"/>
                  <a:gd name="T20" fmla="*/ 2000 w 2711"/>
                  <a:gd name="T21" fmla="*/ 1928 h 2062"/>
                  <a:gd name="T22" fmla="*/ 2000 w 2711"/>
                  <a:gd name="T23" fmla="*/ 1715 h 2062"/>
                  <a:gd name="T24" fmla="*/ 1573 w 2711"/>
                  <a:gd name="T25" fmla="*/ 1715 h 2062"/>
                  <a:gd name="T26" fmla="*/ 1573 w 2711"/>
                  <a:gd name="T27" fmla="*/ 1928 h 2062"/>
                  <a:gd name="T28" fmla="*/ 1395 w 2711"/>
                  <a:gd name="T29" fmla="*/ 1928 h 2062"/>
                  <a:gd name="T30" fmla="*/ 1329 w 2711"/>
                  <a:gd name="T31" fmla="*/ 1995 h 2062"/>
                  <a:gd name="T32" fmla="*/ 1395 w 2711"/>
                  <a:gd name="T33" fmla="*/ 2062 h 2062"/>
                  <a:gd name="T34" fmla="*/ 1640 w 2711"/>
                  <a:gd name="T35" fmla="*/ 2062 h 2062"/>
                  <a:gd name="T36" fmla="*/ 1933 w 2711"/>
                  <a:gd name="T37" fmla="*/ 2062 h 2062"/>
                  <a:gd name="T38" fmla="*/ 2177 w 2711"/>
                  <a:gd name="T39" fmla="*/ 2062 h 2062"/>
                  <a:gd name="T40" fmla="*/ 2244 w 2711"/>
                  <a:gd name="T41" fmla="*/ 1995 h 2062"/>
                  <a:gd name="T42" fmla="*/ 2177 w 2711"/>
                  <a:gd name="T43" fmla="*/ 1928 h 2062"/>
                  <a:gd name="T44" fmla="*/ 1065 w 2711"/>
                  <a:gd name="T45" fmla="*/ 253 h 2062"/>
                  <a:gd name="T46" fmla="*/ 909 w 2711"/>
                  <a:gd name="T47" fmla="*/ 253 h 2062"/>
                  <a:gd name="T48" fmla="*/ 880 w 2711"/>
                  <a:gd name="T49" fmla="*/ 255 h 2062"/>
                  <a:gd name="T50" fmla="*/ 863 w 2711"/>
                  <a:gd name="T51" fmla="*/ 253 h 2062"/>
                  <a:gd name="T52" fmla="*/ 201 w 2711"/>
                  <a:gd name="T53" fmla="*/ 253 h 2062"/>
                  <a:gd name="T54" fmla="*/ 135 w 2711"/>
                  <a:gd name="T55" fmla="*/ 320 h 2062"/>
                  <a:gd name="T56" fmla="*/ 201 w 2711"/>
                  <a:gd name="T57" fmla="*/ 386 h 2062"/>
                  <a:gd name="T58" fmla="*/ 735 w 2711"/>
                  <a:gd name="T59" fmla="*/ 386 h 2062"/>
                  <a:gd name="T60" fmla="*/ 728 w 2711"/>
                  <a:gd name="T61" fmla="*/ 434 h 2062"/>
                  <a:gd name="T62" fmla="*/ 728 w 2711"/>
                  <a:gd name="T63" fmla="*/ 558 h 2062"/>
                  <a:gd name="T64" fmla="*/ 201 w 2711"/>
                  <a:gd name="T65" fmla="*/ 558 h 2062"/>
                  <a:gd name="T66" fmla="*/ 135 w 2711"/>
                  <a:gd name="T67" fmla="*/ 624 h 2062"/>
                  <a:gd name="T68" fmla="*/ 201 w 2711"/>
                  <a:gd name="T69" fmla="*/ 691 h 2062"/>
                  <a:gd name="T70" fmla="*/ 728 w 2711"/>
                  <a:gd name="T71" fmla="*/ 691 h 2062"/>
                  <a:gd name="T72" fmla="*/ 728 w 2711"/>
                  <a:gd name="T73" fmla="*/ 863 h 2062"/>
                  <a:gd name="T74" fmla="*/ 201 w 2711"/>
                  <a:gd name="T75" fmla="*/ 863 h 2062"/>
                  <a:gd name="T76" fmla="*/ 135 w 2711"/>
                  <a:gd name="T77" fmla="*/ 929 h 2062"/>
                  <a:gd name="T78" fmla="*/ 201 w 2711"/>
                  <a:gd name="T79" fmla="*/ 996 h 2062"/>
                  <a:gd name="T80" fmla="*/ 728 w 2711"/>
                  <a:gd name="T81" fmla="*/ 996 h 2062"/>
                  <a:gd name="T82" fmla="*/ 728 w 2711"/>
                  <a:gd name="T83" fmla="*/ 1534 h 2062"/>
                  <a:gd name="T84" fmla="*/ 909 w 2711"/>
                  <a:gd name="T85" fmla="*/ 1715 h 2062"/>
                  <a:gd name="T86" fmla="*/ 1065 w 2711"/>
                  <a:gd name="T87" fmla="*/ 1715 h 2062"/>
                  <a:gd name="T88" fmla="*/ 1065 w 2711"/>
                  <a:gd name="T89" fmla="*/ 1995 h 2062"/>
                  <a:gd name="T90" fmla="*/ 998 w 2711"/>
                  <a:gd name="T91" fmla="*/ 2062 h 2062"/>
                  <a:gd name="T92" fmla="*/ 67 w 2711"/>
                  <a:gd name="T93" fmla="*/ 2062 h 2062"/>
                  <a:gd name="T94" fmla="*/ 0 w 2711"/>
                  <a:gd name="T95" fmla="*/ 1995 h 2062"/>
                  <a:gd name="T96" fmla="*/ 0 w 2711"/>
                  <a:gd name="T97" fmla="*/ 66 h 2062"/>
                  <a:gd name="T98" fmla="*/ 67 w 2711"/>
                  <a:gd name="T99" fmla="*/ 0 h 2062"/>
                  <a:gd name="T100" fmla="*/ 998 w 2711"/>
                  <a:gd name="T101" fmla="*/ 0 h 2062"/>
                  <a:gd name="T102" fmla="*/ 1065 w 2711"/>
                  <a:gd name="T103" fmla="*/ 66 h 2062"/>
                  <a:gd name="T104" fmla="*/ 1065 w 2711"/>
                  <a:gd name="T105" fmla="*/ 253 h 2062"/>
                  <a:gd name="T106" fmla="*/ 430 w 2711"/>
                  <a:gd name="T107" fmla="*/ 1569 h 2062"/>
                  <a:gd name="T108" fmla="*/ 532 w 2711"/>
                  <a:gd name="T109" fmla="*/ 1672 h 2062"/>
                  <a:gd name="T110" fmla="*/ 635 w 2711"/>
                  <a:gd name="T111" fmla="*/ 1569 h 2062"/>
                  <a:gd name="T112" fmla="*/ 532 w 2711"/>
                  <a:gd name="T113" fmla="*/ 1466 h 2062"/>
                  <a:gd name="T114" fmla="*/ 430 w 2711"/>
                  <a:gd name="T115" fmla="*/ 1569 h 2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11" h="2062">
                    <a:moveTo>
                      <a:pt x="2664" y="1581"/>
                    </a:moveTo>
                    <a:lnTo>
                      <a:pt x="909" y="1581"/>
                    </a:lnTo>
                    <a:cubicBezTo>
                      <a:pt x="883" y="1581"/>
                      <a:pt x="861" y="1560"/>
                      <a:pt x="861" y="1534"/>
                    </a:cubicBezTo>
                    <a:lnTo>
                      <a:pt x="861" y="434"/>
                    </a:lnTo>
                    <a:cubicBezTo>
                      <a:pt x="861" y="407"/>
                      <a:pt x="883" y="386"/>
                      <a:pt x="909" y="386"/>
                    </a:cubicBezTo>
                    <a:lnTo>
                      <a:pt x="2664" y="386"/>
                    </a:lnTo>
                    <a:cubicBezTo>
                      <a:pt x="2690" y="386"/>
                      <a:pt x="2711" y="408"/>
                      <a:pt x="2711" y="434"/>
                    </a:cubicBezTo>
                    <a:lnTo>
                      <a:pt x="2711" y="1534"/>
                    </a:lnTo>
                    <a:cubicBezTo>
                      <a:pt x="2711" y="1560"/>
                      <a:pt x="2690" y="1581"/>
                      <a:pt x="2664" y="1581"/>
                    </a:cubicBezTo>
                    <a:close/>
                    <a:moveTo>
                      <a:pt x="2177" y="1928"/>
                    </a:moveTo>
                    <a:lnTo>
                      <a:pt x="2000" y="1928"/>
                    </a:lnTo>
                    <a:lnTo>
                      <a:pt x="2000" y="1715"/>
                    </a:lnTo>
                    <a:lnTo>
                      <a:pt x="1573" y="1715"/>
                    </a:lnTo>
                    <a:lnTo>
                      <a:pt x="1573" y="1928"/>
                    </a:lnTo>
                    <a:lnTo>
                      <a:pt x="1395" y="1928"/>
                    </a:lnTo>
                    <a:cubicBezTo>
                      <a:pt x="1358" y="1928"/>
                      <a:pt x="1329" y="1958"/>
                      <a:pt x="1329" y="1995"/>
                    </a:cubicBezTo>
                    <a:cubicBezTo>
                      <a:pt x="1329" y="2032"/>
                      <a:pt x="1358" y="2062"/>
                      <a:pt x="1395" y="2062"/>
                    </a:cubicBezTo>
                    <a:lnTo>
                      <a:pt x="1640" y="2062"/>
                    </a:lnTo>
                    <a:lnTo>
                      <a:pt x="1933" y="2062"/>
                    </a:lnTo>
                    <a:lnTo>
                      <a:pt x="2177" y="2062"/>
                    </a:lnTo>
                    <a:cubicBezTo>
                      <a:pt x="2214" y="2062"/>
                      <a:pt x="2244" y="2032"/>
                      <a:pt x="2244" y="1995"/>
                    </a:cubicBezTo>
                    <a:cubicBezTo>
                      <a:pt x="2244" y="1958"/>
                      <a:pt x="2214" y="1928"/>
                      <a:pt x="2177" y="1928"/>
                    </a:cubicBezTo>
                    <a:close/>
                    <a:moveTo>
                      <a:pt x="1065" y="253"/>
                    </a:moveTo>
                    <a:lnTo>
                      <a:pt x="909" y="253"/>
                    </a:lnTo>
                    <a:cubicBezTo>
                      <a:pt x="899" y="253"/>
                      <a:pt x="890" y="254"/>
                      <a:pt x="880" y="255"/>
                    </a:cubicBezTo>
                    <a:cubicBezTo>
                      <a:pt x="875" y="254"/>
                      <a:pt x="869" y="253"/>
                      <a:pt x="863" y="253"/>
                    </a:cubicBezTo>
                    <a:lnTo>
                      <a:pt x="201" y="253"/>
                    </a:lnTo>
                    <a:cubicBezTo>
                      <a:pt x="164" y="253"/>
                      <a:pt x="135" y="283"/>
                      <a:pt x="135" y="320"/>
                    </a:cubicBezTo>
                    <a:cubicBezTo>
                      <a:pt x="135" y="356"/>
                      <a:pt x="164" y="386"/>
                      <a:pt x="201" y="386"/>
                    </a:cubicBezTo>
                    <a:lnTo>
                      <a:pt x="735" y="386"/>
                    </a:lnTo>
                    <a:cubicBezTo>
                      <a:pt x="730" y="401"/>
                      <a:pt x="728" y="417"/>
                      <a:pt x="728" y="434"/>
                    </a:cubicBezTo>
                    <a:lnTo>
                      <a:pt x="728" y="558"/>
                    </a:lnTo>
                    <a:lnTo>
                      <a:pt x="201" y="558"/>
                    </a:lnTo>
                    <a:cubicBezTo>
                      <a:pt x="164" y="558"/>
                      <a:pt x="135" y="588"/>
                      <a:pt x="135" y="624"/>
                    </a:cubicBezTo>
                    <a:cubicBezTo>
                      <a:pt x="135" y="661"/>
                      <a:pt x="164" y="691"/>
                      <a:pt x="201" y="691"/>
                    </a:cubicBezTo>
                    <a:lnTo>
                      <a:pt x="728" y="691"/>
                    </a:lnTo>
                    <a:lnTo>
                      <a:pt x="728" y="863"/>
                    </a:lnTo>
                    <a:lnTo>
                      <a:pt x="201" y="863"/>
                    </a:lnTo>
                    <a:cubicBezTo>
                      <a:pt x="164" y="863"/>
                      <a:pt x="135" y="893"/>
                      <a:pt x="135" y="929"/>
                    </a:cubicBezTo>
                    <a:cubicBezTo>
                      <a:pt x="135" y="966"/>
                      <a:pt x="164" y="996"/>
                      <a:pt x="201" y="996"/>
                    </a:cubicBezTo>
                    <a:lnTo>
                      <a:pt x="728" y="996"/>
                    </a:lnTo>
                    <a:lnTo>
                      <a:pt x="728" y="1534"/>
                    </a:lnTo>
                    <a:cubicBezTo>
                      <a:pt x="728" y="1633"/>
                      <a:pt x="809" y="1715"/>
                      <a:pt x="909" y="1715"/>
                    </a:cubicBezTo>
                    <a:lnTo>
                      <a:pt x="1065" y="1715"/>
                    </a:lnTo>
                    <a:lnTo>
                      <a:pt x="1065" y="1995"/>
                    </a:lnTo>
                    <a:cubicBezTo>
                      <a:pt x="1065" y="2032"/>
                      <a:pt x="1035" y="2062"/>
                      <a:pt x="998" y="2062"/>
                    </a:cubicBezTo>
                    <a:lnTo>
                      <a:pt x="67" y="2062"/>
                    </a:lnTo>
                    <a:cubicBezTo>
                      <a:pt x="30" y="2062"/>
                      <a:pt x="0" y="2032"/>
                      <a:pt x="0" y="1995"/>
                    </a:cubicBezTo>
                    <a:lnTo>
                      <a:pt x="0" y="66"/>
                    </a:lnTo>
                    <a:cubicBezTo>
                      <a:pt x="0" y="29"/>
                      <a:pt x="30" y="0"/>
                      <a:pt x="67" y="0"/>
                    </a:cubicBezTo>
                    <a:lnTo>
                      <a:pt x="998" y="0"/>
                    </a:lnTo>
                    <a:cubicBezTo>
                      <a:pt x="1035" y="0"/>
                      <a:pt x="1065" y="29"/>
                      <a:pt x="1065" y="66"/>
                    </a:cubicBezTo>
                    <a:lnTo>
                      <a:pt x="1065" y="253"/>
                    </a:lnTo>
                    <a:close/>
                    <a:moveTo>
                      <a:pt x="430" y="1569"/>
                    </a:moveTo>
                    <a:cubicBezTo>
                      <a:pt x="430" y="1626"/>
                      <a:pt x="476" y="1672"/>
                      <a:pt x="532" y="1672"/>
                    </a:cubicBezTo>
                    <a:cubicBezTo>
                      <a:pt x="589" y="1672"/>
                      <a:pt x="635" y="1626"/>
                      <a:pt x="635" y="1569"/>
                    </a:cubicBezTo>
                    <a:cubicBezTo>
                      <a:pt x="635" y="1512"/>
                      <a:pt x="589" y="1466"/>
                      <a:pt x="532" y="1466"/>
                    </a:cubicBezTo>
                    <a:cubicBezTo>
                      <a:pt x="476" y="1466"/>
                      <a:pt x="430" y="1512"/>
                      <a:pt x="430" y="1569"/>
                    </a:cubicBezTo>
                    <a:close/>
                  </a:path>
                </a:pathLst>
              </a:custGeom>
              <a:solidFill>
                <a:schemeClr val="bg1"/>
              </a:solidFill>
              <a:ln>
                <a:noFill/>
              </a:ln>
              <a:extLst/>
            </p:spPr>
            <p:txBody>
              <a:bodyPr wrap="square" lIns="91440" tIns="45720" rIns="91440" bIns="45720" anchor="ctr">
                <a:normAutofit fontScale="70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16" name="isļîḑè">
              <a:extLst>
                <a:ext uri="{FF2B5EF4-FFF2-40B4-BE49-F238E27FC236}">
                  <a16:creationId xmlns:a16="http://schemas.microsoft.com/office/drawing/2014/main" id="{0859CD4C-0DF2-4278-88E0-3624BA140048}"/>
                </a:ext>
              </a:extLst>
            </p:cNvPr>
            <p:cNvGrpSpPr/>
            <p:nvPr/>
          </p:nvGrpSpPr>
          <p:grpSpPr>
            <a:xfrm>
              <a:off x="4402827" y="4641870"/>
              <a:ext cx="648587" cy="648587"/>
              <a:chOff x="4106730" y="2408989"/>
              <a:chExt cx="648587" cy="648587"/>
            </a:xfrm>
          </p:grpSpPr>
          <p:sp>
            <p:nvSpPr>
              <p:cNvPr id="28" name="iṣḻïḋé">
                <a:extLst>
                  <a:ext uri="{FF2B5EF4-FFF2-40B4-BE49-F238E27FC236}">
                    <a16:creationId xmlns:a16="http://schemas.microsoft.com/office/drawing/2014/main" id="{6633312B-C89D-4B59-AA30-2A4ECCAECB65}"/>
                  </a:ext>
                </a:extLst>
              </p:cNvPr>
              <p:cNvSpPr/>
              <p:nvPr/>
            </p:nvSpPr>
            <p:spPr>
              <a:xfrm>
                <a:off x="4106730" y="2408989"/>
                <a:ext cx="648587" cy="648587"/>
              </a:xfrm>
              <a:prstGeom prst="ellipse">
                <a:avLst/>
              </a:prstGeom>
              <a:solidFill>
                <a:schemeClr val="tx1">
                  <a:lumMod val="50000"/>
                  <a:lumOff val="5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9" name="iś1íḍé">
                <a:extLst>
                  <a:ext uri="{FF2B5EF4-FFF2-40B4-BE49-F238E27FC236}">
                    <a16:creationId xmlns:a16="http://schemas.microsoft.com/office/drawing/2014/main" id="{235BCFBE-5825-427A-9F01-41BDB743DCC1}"/>
                  </a:ext>
                </a:extLst>
              </p:cNvPr>
              <p:cNvSpPr/>
              <p:nvPr/>
            </p:nvSpPr>
            <p:spPr bwMode="auto">
              <a:xfrm>
                <a:off x="4255388" y="2599866"/>
                <a:ext cx="351271" cy="266832"/>
              </a:xfrm>
              <a:custGeom>
                <a:avLst/>
                <a:gdLst>
                  <a:gd name="T0" fmla="*/ 2664 w 2711"/>
                  <a:gd name="T1" fmla="*/ 1581 h 2062"/>
                  <a:gd name="T2" fmla="*/ 909 w 2711"/>
                  <a:gd name="T3" fmla="*/ 1581 h 2062"/>
                  <a:gd name="T4" fmla="*/ 861 w 2711"/>
                  <a:gd name="T5" fmla="*/ 1534 h 2062"/>
                  <a:gd name="T6" fmla="*/ 861 w 2711"/>
                  <a:gd name="T7" fmla="*/ 434 h 2062"/>
                  <a:gd name="T8" fmla="*/ 909 w 2711"/>
                  <a:gd name="T9" fmla="*/ 386 h 2062"/>
                  <a:gd name="T10" fmla="*/ 2664 w 2711"/>
                  <a:gd name="T11" fmla="*/ 386 h 2062"/>
                  <a:gd name="T12" fmla="*/ 2711 w 2711"/>
                  <a:gd name="T13" fmla="*/ 434 h 2062"/>
                  <a:gd name="T14" fmla="*/ 2711 w 2711"/>
                  <a:gd name="T15" fmla="*/ 1534 h 2062"/>
                  <a:gd name="T16" fmla="*/ 2664 w 2711"/>
                  <a:gd name="T17" fmla="*/ 1581 h 2062"/>
                  <a:gd name="T18" fmla="*/ 2177 w 2711"/>
                  <a:gd name="T19" fmla="*/ 1928 h 2062"/>
                  <a:gd name="T20" fmla="*/ 2000 w 2711"/>
                  <a:gd name="T21" fmla="*/ 1928 h 2062"/>
                  <a:gd name="T22" fmla="*/ 2000 w 2711"/>
                  <a:gd name="T23" fmla="*/ 1715 h 2062"/>
                  <a:gd name="T24" fmla="*/ 1573 w 2711"/>
                  <a:gd name="T25" fmla="*/ 1715 h 2062"/>
                  <a:gd name="T26" fmla="*/ 1573 w 2711"/>
                  <a:gd name="T27" fmla="*/ 1928 h 2062"/>
                  <a:gd name="T28" fmla="*/ 1395 w 2711"/>
                  <a:gd name="T29" fmla="*/ 1928 h 2062"/>
                  <a:gd name="T30" fmla="*/ 1329 w 2711"/>
                  <a:gd name="T31" fmla="*/ 1995 h 2062"/>
                  <a:gd name="T32" fmla="*/ 1395 w 2711"/>
                  <a:gd name="T33" fmla="*/ 2062 h 2062"/>
                  <a:gd name="T34" fmla="*/ 1640 w 2711"/>
                  <a:gd name="T35" fmla="*/ 2062 h 2062"/>
                  <a:gd name="T36" fmla="*/ 1933 w 2711"/>
                  <a:gd name="T37" fmla="*/ 2062 h 2062"/>
                  <a:gd name="T38" fmla="*/ 2177 w 2711"/>
                  <a:gd name="T39" fmla="*/ 2062 h 2062"/>
                  <a:gd name="T40" fmla="*/ 2244 w 2711"/>
                  <a:gd name="T41" fmla="*/ 1995 h 2062"/>
                  <a:gd name="T42" fmla="*/ 2177 w 2711"/>
                  <a:gd name="T43" fmla="*/ 1928 h 2062"/>
                  <a:gd name="T44" fmla="*/ 1065 w 2711"/>
                  <a:gd name="T45" fmla="*/ 253 h 2062"/>
                  <a:gd name="T46" fmla="*/ 909 w 2711"/>
                  <a:gd name="T47" fmla="*/ 253 h 2062"/>
                  <a:gd name="T48" fmla="*/ 880 w 2711"/>
                  <a:gd name="T49" fmla="*/ 255 h 2062"/>
                  <a:gd name="T50" fmla="*/ 863 w 2711"/>
                  <a:gd name="T51" fmla="*/ 253 h 2062"/>
                  <a:gd name="T52" fmla="*/ 201 w 2711"/>
                  <a:gd name="T53" fmla="*/ 253 h 2062"/>
                  <a:gd name="T54" fmla="*/ 135 w 2711"/>
                  <a:gd name="T55" fmla="*/ 320 h 2062"/>
                  <a:gd name="T56" fmla="*/ 201 w 2711"/>
                  <a:gd name="T57" fmla="*/ 386 h 2062"/>
                  <a:gd name="T58" fmla="*/ 735 w 2711"/>
                  <a:gd name="T59" fmla="*/ 386 h 2062"/>
                  <a:gd name="T60" fmla="*/ 728 w 2711"/>
                  <a:gd name="T61" fmla="*/ 434 h 2062"/>
                  <a:gd name="T62" fmla="*/ 728 w 2711"/>
                  <a:gd name="T63" fmla="*/ 558 h 2062"/>
                  <a:gd name="T64" fmla="*/ 201 w 2711"/>
                  <a:gd name="T65" fmla="*/ 558 h 2062"/>
                  <a:gd name="T66" fmla="*/ 135 w 2711"/>
                  <a:gd name="T67" fmla="*/ 624 h 2062"/>
                  <a:gd name="T68" fmla="*/ 201 w 2711"/>
                  <a:gd name="T69" fmla="*/ 691 h 2062"/>
                  <a:gd name="T70" fmla="*/ 728 w 2711"/>
                  <a:gd name="T71" fmla="*/ 691 h 2062"/>
                  <a:gd name="T72" fmla="*/ 728 w 2711"/>
                  <a:gd name="T73" fmla="*/ 863 h 2062"/>
                  <a:gd name="T74" fmla="*/ 201 w 2711"/>
                  <a:gd name="T75" fmla="*/ 863 h 2062"/>
                  <a:gd name="T76" fmla="*/ 135 w 2711"/>
                  <a:gd name="T77" fmla="*/ 929 h 2062"/>
                  <a:gd name="T78" fmla="*/ 201 w 2711"/>
                  <a:gd name="T79" fmla="*/ 996 h 2062"/>
                  <a:gd name="T80" fmla="*/ 728 w 2711"/>
                  <a:gd name="T81" fmla="*/ 996 h 2062"/>
                  <a:gd name="T82" fmla="*/ 728 w 2711"/>
                  <a:gd name="T83" fmla="*/ 1534 h 2062"/>
                  <a:gd name="T84" fmla="*/ 909 w 2711"/>
                  <a:gd name="T85" fmla="*/ 1715 h 2062"/>
                  <a:gd name="T86" fmla="*/ 1065 w 2711"/>
                  <a:gd name="T87" fmla="*/ 1715 h 2062"/>
                  <a:gd name="T88" fmla="*/ 1065 w 2711"/>
                  <a:gd name="T89" fmla="*/ 1995 h 2062"/>
                  <a:gd name="T90" fmla="*/ 998 w 2711"/>
                  <a:gd name="T91" fmla="*/ 2062 h 2062"/>
                  <a:gd name="T92" fmla="*/ 67 w 2711"/>
                  <a:gd name="T93" fmla="*/ 2062 h 2062"/>
                  <a:gd name="T94" fmla="*/ 0 w 2711"/>
                  <a:gd name="T95" fmla="*/ 1995 h 2062"/>
                  <a:gd name="T96" fmla="*/ 0 w 2711"/>
                  <a:gd name="T97" fmla="*/ 66 h 2062"/>
                  <a:gd name="T98" fmla="*/ 67 w 2711"/>
                  <a:gd name="T99" fmla="*/ 0 h 2062"/>
                  <a:gd name="T100" fmla="*/ 998 w 2711"/>
                  <a:gd name="T101" fmla="*/ 0 h 2062"/>
                  <a:gd name="T102" fmla="*/ 1065 w 2711"/>
                  <a:gd name="T103" fmla="*/ 66 h 2062"/>
                  <a:gd name="T104" fmla="*/ 1065 w 2711"/>
                  <a:gd name="T105" fmla="*/ 253 h 2062"/>
                  <a:gd name="T106" fmla="*/ 430 w 2711"/>
                  <a:gd name="T107" fmla="*/ 1569 h 2062"/>
                  <a:gd name="T108" fmla="*/ 532 w 2711"/>
                  <a:gd name="T109" fmla="*/ 1672 h 2062"/>
                  <a:gd name="T110" fmla="*/ 635 w 2711"/>
                  <a:gd name="T111" fmla="*/ 1569 h 2062"/>
                  <a:gd name="T112" fmla="*/ 532 w 2711"/>
                  <a:gd name="T113" fmla="*/ 1466 h 2062"/>
                  <a:gd name="T114" fmla="*/ 430 w 2711"/>
                  <a:gd name="T115" fmla="*/ 1569 h 2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11" h="2062">
                    <a:moveTo>
                      <a:pt x="2664" y="1581"/>
                    </a:moveTo>
                    <a:lnTo>
                      <a:pt x="909" y="1581"/>
                    </a:lnTo>
                    <a:cubicBezTo>
                      <a:pt x="883" y="1581"/>
                      <a:pt x="861" y="1560"/>
                      <a:pt x="861" y="1534"/>
                    </a:cubicBezTo>
                    <a:lnTo>
                      <a:pt x="861" y="434"/>
                    </a:lnTo>
                    <a:cubicBezTo>
                      <a:pt x="861" y="407"/>
                      <a:pt x="883" y="386"/>
                      <a:pt x="909" y="386"/>
                    </a:cubicBezTo>
                    <a:lnTo>
                      <a:pt x="2664" y="386"/>
                    </a:lnTo>
                    <a:cubicBezTo>
                      <a:pt x="2690" y="386"/>
                      <a:pt x="2711" y="408"/>
                      <a:pt x="2711" y="434"/>
                    </a:cubicBezTo>
                    <a:lnTo>
                      <a:pt x="2711" y="1534"/>
                    </a:lnTo>
                    <a:cubicBezTo>
                      <a:pt x="2711" y="1560"/>
                      <a:pt x="2690" y="1581"/>
                      <a:pt x="2664" y="1581"/>
                    </a:cubicBezTo>
                    <a:close/>
                    <a:moveTo>
                      <a:pt x="2177" y="1928"/>
                    </a:moveTo>
                    <a:lnTo>
                      <a:pt x="2000" y="1928"/>
                    </a:lnTo>
                    <a:lnTo>
                      <a:pt x="2000" y="1715"/>
                    </a:lnTo>
                    <a:lnTo>
                      <a:pt x="1573" y="1715"/>
                    </a:lnTo>
                    <a:lnTo>
                      <a:pt x="1573" y="1928"/>
                    </a:lnTo>
                    <a:lnTo>
                      <a:pt x="1395" y="1928"/>
                    </a:lnTo>
                    <a:cubicBezTo>
                      <a:pt x="1358" y="1928"/>
                      <a:pt x="1329" y="1958"/>
                      <a:pt x="1329" y="1995"/>
                    </a:cubicBezTo>
                    <a:cubicBezTo>
                      <a:pt x="1329" y="2032"/>
                      <a:pt x="1358" y="2062"/>
                      <a:pt x="1395" y="2062"/>
                    </a:cubicBezTo>
                    <a:lnTo>
                      <a:pt x="1640" y="2062"/>
                    </a:lnTo>
                    <a:lnTo>
                      <a:pt x="1933" y="2062"/>
                    </a:lnTo>
                    <a:lnTo>
                      <a:pt x="2177" y="2062"/>
                    </a:lnTo>
                    <a:cubicBezTo>
                      <a:pt x="2214" y="2062"/>
                      <a:pt x="2244" y="2032"/>
                      <a:pt x="2244" y="1995"/>
                    </a:cubicBezTo>
                    <a:cubicBezTo>
                      <a:pt x="2244" y="1958"/>
                      <a:pt x="2214" y="1928"/>
                      <a:pt x="2177" y="1928"/>
                    </a:cubicBezTo>
                    <a:close/>
                    <a:moveTo>
                      <a:pt x="1065" y="253"/>
                    </a:moveTo>
                    <a:lnTo>
                      <a:pt x="909" y="253"/>
                    </a:lnTo>
                    <a:cubicBezTo>
                      <a:pt x="899" y="253"/>
                      <a:pt x="890" y="254"/>
                      <a:pt x="880" y="255"/>
                    </a:cubicBezTo>
                    <a:cubicBezTo>
                      <a:pt x="875" y="254"/>
                      <a:pt x="869" y="253"/>
                      <a:pt x="863" y="253"/>
                    </a:cubicBezTo>
                    <a:lnTo>
                      <a:pt x="201" y="253"/>
                    </a:lnTo>
                    <a:cubicBezTo>
                      <a:pt x="164" y="253"/>
                      <a:pt x="135" y="283"/>
                      <a:pt x="135" y="320"/>
                    </a:cubicBezTo>
                    <a:cubicBezTo>
                      <a:pt x="135" y="356"/>
                      <a:pt x="164" y="386"/>
                      <a:pt x="201" y="386"/>
                    </a:cubicBezTo>
                    <a:lnTo>
                      <a:pt x="735" y="386"/>
                    </a:lnTo>
                    <a:cubicBezTo>
                      <a:pt x="730" y="401"/>
                      <a:pt x="728" y="417"/>
                      <a:pt x="728" y="434"/>
                    </a:cubicBezTo>
                    <a:lnTo>
                      <a:pt x="728" y="558"/>
                    </a:lnTo>
                    <a:lnTo>
                      <a:pt x="201" y="558"/>
                    </a:lnTo>
                    <a:cubicBezTo>
                      <a:pt x="164" y="558"/>
                      <a:pt x="135" y="588"/>
                      <a:pt x="135" y="624"/>
                    </a:cubicBezTo>
                    <a:cubicBezTo>
                      <a:pt x="135" y="661"/>
                      <a:pt x="164" y="691"/>
                      <a:pt x="201" y="691"/>
                    </a:cubicBezTo>
                    <a:lnTo>
                      <a:pt x="728" y="691"/>
                    </a:lnTo>
                    <a:lnTo>
                      <a:pt x="728" y="863"/>
                    </a:lnTo>
                    <a:lnTo>
                      <a:pt x="201" y="863"/>
                    </a:lnTo>
                    <a:cubicBezTo>
                      <a:pt x="164" y="863"/>
                      <a:pt x="135" y="893"/>
                      <a:pt x="135" y="929"/>
                    </a:cubicBezTo>
                    <a:cubicBezTo>
                      <a:pt x="135" y="966"/>
                      <a:pt x="164" y="996"/>
                      <a:pt x="201" y="996"/>
                    </a:cubicBezTo>
                    <a:lnTo>
                      <a:pt x="728" y="996"/>
                    </a:lnTo>
                    <a:lnTo>
                      <a:pt x="728" y="1534"/>
                    </a:lnTo>
                    <a:cubicBezTo>
                      <a:pt x="728" y="1633"/>
                      <a:pt x="809" y="1715"/>
                      <a:pt x="909" y="1715"/>
                    </a:cubicBezTo>
                    <a:lnTo>
                      <a:pt x="1065" y="1715"/>
                    </a:lnTo>
                    <a:lnTo>
                      <a:pt x="1065" y="1995"/>
                    </a:lnTo>
                    <a:cubicBezTo>
                      <a:pt x="1065" y="2032"/>
                      <a:pt x="1035" y="2062"/>
                      <a:pt x="998" y="2062"/>
                    </a:cubicBezTo>
                    <a:lnTo>
                      <a:pt x="67" y="2062"/>
                    </a:lnTo>
                    <a:cubicBezTo>
                      <a:pt x="30" y="2062"/>
                      <a:pt x="0" y="2032"/>
                      <a:pt x="0" y="1995"/>
                    </a:cubicBezTo>
                    <a:lnTo>
                      <a:pt x="0" y="66"/>
                    </a:lnTo>
                    <a:cubicBezTo>
                      <a:pt x="0" y="29"/>
                      <a:pt x="30" y="0"/>
                      <a:pt x="67" y="0"/>
                    </a:cubicBezTo>
                    <a:lnTo>
                      <a:pt x="998" y="0"/>
                    </a:lnTo>
                    <a:cubicBezTo>
                      <a:pt x="1035" y="0"/>
                      <a:pt x="1065" y="29"/>
                      <a:pt x="1065" y="66"/>
                    </a:cubicBezTo>
                    <a:lnTo>
                      <a:pt x="1065" y="253"/>
                    </a:lnTo>
                    <a:close/>
                    <a:moveTo>
                      <a:pt x="430" y="1569"/>
                    </a:moveTo>
                    <a:cubicBezTo>
                      <a:pt x="430" y="1626"/>
                      <a:pt x="476" y="1672"/>
                      <a:pt x="532" y="1672"/>
                    </a:cubicBezTo>
                    <a:cubicBezTo>
                      <a:pt x="589" y="1672"/>
                      <a:pt x="635" y="1626"/>
                      <a:pt x="635" y="1569"/>
                    </a:cubicBezTo>
                    <a:cubicBezTo>
                      <a:pt x="635" y="1512"/>
                      <a:pt x="589" y="1466"/>
                      <a:pt x="532" y="1466"/>
                    </a:cubicBezTo>
                    <a:cubicBezTo>
                      <a:pt x="476" y="1466"/>
                      <a:pt x="430" y="1512"/>
                      <a:pt x="430" y="1569"/>
                    </a:cubicBezTo>
                    <a:close/>
                  </a:path>
                </a:pathLst>
              </a:custGeom>
              <a:solidFill>
                <a:schemeClr val="bg1"/>
              </a:solidFill>
              <a:ln>
                <a:noFill/>
              </a:ln>
              <a:extLst/>
            </p:spPr>
            <p:txBody>
              <a:bodyPr wrap="square" lIns="91440" tIns="45720" rIns="91440" bIns="45720" anchor="ctr">
                <a:normAutofit fontScale="70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nvGrpSpPr>
            <p:cNvPr id="17" name="îsļíḓè">
              <a:extLst>
                <a:ext uri="{FF2B5EF4-FFF2-40B4-BE49-F238E27FC236}">
                  <a16:creationId xmlns:a16="http://schemas.microsoft.com/office/drawing/2014/main" id="{980293B3-916F-4C2D-A63A-B801A96492B8}"/>
                </a:ext>
              </a:extLst>
            </p:cNvPr>
            <p:cNvGrpSpPr/>
            <p:nvPr/>
          </p:nvGrpSpPr>
          <p:grpSpPr>
            <a:xfrm>
              <a:off x="7104663" y="4641870"/>
              <a:ext cx="648587" cy="648587"/>
              <a:chOff x="4106730" y="2408989"/>
              <a:chExt cx="648587" cy="648587"/>
            </a:xfrm>
          </p:grpSpPr>
          <p:sp>
            <p:nvSpPr>
              <p:cNvPr id="26" name="íŝliḑê">
                <a:extLst>
                  <a:ext uri="{FF2B5EF4-FFF2-40B4-BE49-F238E27FC236}">
                    <a16:creationId xmlns:a16="http://schemas.microsoft.com/office/drawing/2014/main" id="{1C625853-2465-42E7-B3C9-7AA2FB3E42C3}"/>
                  </a:ext>
                </a:extLst>
              </p:cNvPr>
              <p:cNvSpPr/>
              <p:nvPr/>
            </p:nvSpPr>
            <p:spPr>
              <a:xfrm>
                <a:off x="4106730" y="2408989"/>
                <a:ext cx="648587" cy="648587"/>
              </a:xfrm>
              <a:prstGeom prst="ellipse">
                <a:avLst/>
              </a:prstGeom>
              <a:solidFill>
                <a:schemeClr val="tx1">
                  <a:lumMod val="50000"/>
                  <a:lumOff val="5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7" name="íS1íḑe">
                <a:extLst>
                  <a:ext uri="{FF2B5EF4-FFF2-40B4-BE49-F238E27FC236}">
                    <a16:creationId xmlns:a16="http://schemas.microsoft.com/office/drawing/2014/main" id="{6202FFA2-1F0E-4FF4-8ED8-F53A29151C69}"/>
                  </a:ext>
                </a:extLst>
              </p:cNvPr>
              <p:cNvSpPr/>
              <p:nvPr/>
            </p:nvSpPr>
            <p:spPr bwMode="auto">
              <a:xfrm>
                <a:off x="4255388" y="2599866"/>
                <a:ext cx="351271" cy="266832"/>
              </a:xfrm>
              <a:custGeom>
                <a:avLst/>
                <a:gdLst>
                  <a:gd name="T0" fmla="*/ 2664 w 2711"/>
                  <a:gd name="T1" fmla="*/ 1581 h 2062"/>
                  <a:gd name="T2" fmla="*/ 909 w 2711"/>
                  <a:gd name="T3" fmla="*/ 1581 h 2062"/>
                  <a:gd name="T4" fmla="*/ 861 w 2711"/>
                  <a:gd name="T5" fmla="*/ 1534 h 2062"/>
                  <a:gd name="T6" fmla="*/ 861 w 2711"/>
                  <a:gd name="T7" fmla="*/ 434 h 2062"/>
                  <a:gd name="T8" fmla="*/ 909 w 2711"/>
                  <a:gd name="T9" fmla="*/ 386 h 2062"/>
                  <a:gd name="T10" fmla="*/ 2664 w 2711"/>
                  <a:gd name="T11" fmla="*/ 386 h 2062"/>
                  <a:gd name="T12" fmla="*/ 2711 w 2711"/>
                  <a:gd name="T13" fmla="*/ 434 h 2062"/>
                  <a:gd name="T14" fmla="*/ 2711 w 2711"/>
                  <a:gd name="T15" fmla="*/ 1534 h 2062"/>
                  <a:gd name="T16" fmla="*/ 2664 w 2711"/>
                  <a:gd name="T17" fmla="*/ 1581 h 2062"/>
                  <a:gd name="T18" fmla="*/ 2177 w 2711"/>
                  <a:gd name="T19" fmla="*/ 1928 h 2062"/>
                  <a:gd name="T20" fmla="*/ 2000 w 2711"/>
                  <a:gd name="T21" fmla="*/ 1928 h 2062"/>
                  <a:gd name="T22" fmla="*/ 2000 w 2711"/>
                  <a:gd name="T23" fmla="*/ 1715 h 2062"/>
                  <a:gd name="T24" fmla="*/ 1573 w 2711"/>
                  <a:gd name="T25" fmla="*/ 1715 h 2062"/>
                  <a:gd name="T26" fmla="*/ 1573 w 2711"/>
                  <a:gd name="T27" fmla="*/ 1928 h 2062"/>
                  <a:gd name="T28" fmla="*/ 1395 w 2711"/>
                  <a:gd name="T29" fmla="*/ 1928 h 2062"/>
                  <a:gd name="T30" fmla="*/ 1329 w 2711"/>
                  <a:gd name="T31" fmla="*/ 1995 h 2062"/>
                  <a:gd name="T32" fmla="*/ 1395 w 2711"/>
                  <a:gd name="T33" fmla="*/ 2062 h 2062"/>
                  <a:gd name="T34" fmla="*/ 1640 w 2711"/>
                  <a:gd name="T35" fmla="*/ 2062 h 2062"/>
                  <a:gd name="T36" fmla="*/ 1933 w 2711"/>
                  <a:gd name="T37" fmla="*/ 2062 h 2062"/>
                  <a:gd name="T38" fmla="*/ 2177 w 2711"/>
                  <a:gd name="T39" fmla="*/ 2062 h 2062"/>
                  <a:gd name="T40" fmla="*/ 2244 w 2711"/>
                  <a:gd name="T41" fmla="*/ 1995 h 2062"/>
                  <a:gd name="T42" fmla="*/ 2177 w 2711"/>
                  <a:gd name="T43" fmla="*/ 1928 h 2062"/>
                  <a:gd name="T44" fmla="*/ 1065 w 2711"/>
                  <a:gd name="T45" fmla="*/ 253 h 2062"/>
                  <a:gd name="T46" fmla="*/ 909 w 2711"/>
                  <a:gd name="T47" fmla="*/ 253 h 2062"/>
                  <a:gd name="T48" fmla="*/ 880 w 2711"/>
                  <a:gd name="T49" fmla="*/ 255 h 2062"/>
                  <a:gd name="T50" fmla="*/ 863 w 2711"/>
                  <a:gd name="T51" fmla="*/ 253 h 2062"/>
                  <a:gd name="T52" fmla="*/ 201 w 2711"/>
                  <a:gd name="T53" fmla="*/ 253 h 2062"/>
                  <a:gd name="T54" fmla="*/ 135 w 2711"/>
                  <a:gd name="T55" fmla="*/ 320 h 2062"/>
                  <a:gd name="T56" fmla="*/ 201 w 2711"/>
                  <a:gd name="T57" fmla="*/ 386 h 2062"/>
                  <a:gd name="T58" fmla="*/ 735 w 2711"/>
                  <a:gd name="T59" fmla="*/ 386 h 2062"/>
                  <a:gd name="T60" fmla="*/ 728 w 2711"/>
                  <a:gd name="T61" fmla="*/ 434 h 2062"/>
                  <a:gd name="T62" fmla="*/ 728 w 2711"/>
                  <a:gd name="T63" fmla="*/ 558 h 2062"/>
                  <a:gd name="T64" fmla="*/ 201 w 2711"/>
                  <a:gd name="T65" fmla="*/ 558 h 2062"/>
                  <a:gd name="T66" fmla="*/ 135 w 2711"/>
                  <a:gd name="T67" fmla="*/ 624 h 2062"/>
                  <a:gd name="T68" fmla="*/ 201 w 2711"/>
                  <a:gd name="T69" fmla="*/ 691 h 2062"/>
                  <a:gd name="T70" fmla="*/ 728 w 2711"/>
                  <a:gd name="T71" fmla="*/ 691 h 2062"/>
                  <a:gd name="T72" fmla="*/ 728 w 2711"/>
                  <a:gd name="T73" fmla="*/ 863 h 2062"/>
                  <a:gd name="T74" fmla="*/ 201 w 2711"/>
                  <a:gd name="T75" fmla="*/ 863 h 2062"/>
                  <a:gd name="T76" fmla="*/ 135 w 2711"/>
                  <a:gd name="T77" fmla="*/ 929 h 2062"/>
                  <a:gd name="T78" fmla="*/ 201 w 2711"/>
                  <a:gd name="T79" fmla="*/ 996 h 2062"/>
                  <a:gd name="T80" fmla="*/ 728 w 2711"/>
                  <a:gd name="T81" fmla="*/ 996 h 2062"/>
                  <a:gd name="T82" fmla="*/ 728 w 2711"/>
                  <a:gd name="T83" fmla="*/ 1534 h 2062"/>
                  <a:gd name="T84" fmla="*/ 909 w 2711"/>
                  <a:gd name="T85" fmla="*/ 1715 h 2062"/>
                  <a:gd name="T86" fmla="*/ 1065 w 2711"/>
                  <a:gd name="T87" fmla="*/ 1715 h 2062"/>
                  <a:gd name="T88" fmla="*/ 1065 w 2711"/>
                  <a:gd name="T89" fmla="*/ 1995 h 2062"/>
                  <a:gd name="T90" fmla="*/ 998 w 2711"/>
                  <a:gd name="T91" fmla="*/ 2062 h 2062"/>
                  <a:gd name="T92" fmla="*/ 67 w 2711"/>
                  <a:gd name="T93" fmla="*/ 2062 h 2062"/>
                  <a:gd name="T94" fmla="*/ 0 w 2711"/>
                  <a:gd name="T95" fmla="*/ 1995 h 2062"/>
                  <a:gd name="T96" fmla="*/ 0 w 2711"/>
                  <a:gd name="T97" fmla="*/ 66 h 2062"/>
                  <a:gd name="T98" fmla="*/ 67 w 2711"/>
                  <a:gd name="T99" fmla="*/ 0 h 2062"/>
                  <a:gd name="T100" fmla="*/ 998 w 2711"/>
                  <a:gd name="T101" fmla="*/ 0 h 2062"/>
                  <a:gd name="T102" fmla="*/ 1065 w 2711"/>
                  <a:gd name="T103" fmla="*/ 66 h 2062"/>
                  <a:gd name="T104" fmla="*/ 1065 w 2711"/>
                  <a:gd name="T105" fmla="*/ 253 h 2062"/>
                  <a:gd name="T106" fmla="*/ 430 w 2711"/>
                  <a:gd name="T107" fmla="*/ 1569 h 2062"/>
                  <a:gd name="T108" fmla="*/ 532 w 2711"/>
                  <a:gd name="T109" fmla="*/ 1672 h 2062"/>
                  <a:gd name="T110" fmla="*/ 635 w 2711"/>
                  <a:gd name="T111" fmla="*/ 1569 h 2062"/>
                  <a:gd name="T112" fmla="*/ 532 w 2711"/>
                  <a:gd name="T113" fmla="*/ 1466 h 2062"/>
                  <a:gd name="T114" fmla="*/ 430 w 2711"/>
                  <a:gd name="T115" fmla="*/ 1569 h 2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11" h="2062">
                    <a:moveTo>
                      <a:pt x="2664" y="1581"/>
                    </a:moveTo>
                    <a:lnTo>
                      <a:pt x="909" y="1581"/>
                    </a:lnTo>
                    <a:cubicBezTo>
                      <a:pt x="883" y="1581"/>
                      <a:pt x="861" y="1560"/>
                      <a:pt x="861" y="1534"/>
                    </a:cubicBezTo>
                    <a:lnTo>
                      <a:pt x="861" y="434"/>
                    </a:lnTo>
                    <a:cubicBezTo>
                      <a:pt x="861" y="407"/>
                      <a:pt x="883" y="386"/>
                      <a:pt x="909" y="386"/>
                    </a:cubicBezTo>
                    <a:lnTo>
                      <a:pt x="2664" y="386"/>
                    </a:lnTo>
                    <a:cubicBezTo>
                      <a:pt x="2690" y="386"/>
                      <a:pt x="2711" y="408"/>
                      <a:pt x="2711" y="434"/>
                    </a:cubicBezTo>
                    <a:lnTo>
                      <a:pt x="2711" y="1534"/>
                    </a:lnTo>
                    <a:cubicBezTo>
                      <a:pt x="2711" y="1560"/>
                      <a:pt x="2690" y="1581"/>
                      <a:pt x="2664" y="1581"/>
                    </a:cubicBezTo>
                    <a:close/>
                    <a:moveTo>
                      <a:pt x="2177" y="1928"/>
                    </a:moveTo>
                    <a:lnTo>
                      <a:pt x="2000" y="1928"/>
                    </a:lnTo>
                    <a:lnTo>
                      <a:pt x="2000" y="1715"/>
                    </a:lnTo>
                    <a:lnTo>
                      <a:pt x="1573" y="1715"/>
                    </a:lnTo>
                    <a:lnTo>
                      <a:pt x="1573" y="1928"/>
                    </a:lnTo>
                    <a:lnTo>
                      <a:pt x="1395" y="1928"/>
                    </a:lnTo>
                    <a:cubicBezTo>
                      <a:pt x="1358" y="1928"/>
                      <a:pt x="1329" y="1958"/>
                      <a:pt x="1329" y="1995"/>
                    </a:cubicBezTo>
                    <a:cubicBezTo>
                      <a:pt x="1329" y="2032"/>
                      <a:pt x="1358" y="2062"/>
                      <a:pt x="1395" y="2062"/>
                    </a:cubicBezTo>
                    <a:lnTo>
                      <a:pt x="1640" y="2062"/>
                    </a:lnTo>
                    <a:lnTo>
                      <a:pt x="1933" y="2062"/>
                    </a:lnTo>
                    <a:lnTo>
                      <a:pt x="2177" y="2062"/>
                    </a:lnTo>
                    <a:cubicBezTo>
                      <a:pt x="2214" y="2062"/>
                      <a:pt x="2244" y="2032"/>
                      <a:pt x="2244" y="1995"/>
                    </a:cubicBezTo>
                    <a:cubicBezTo>
                      <a:pt x="2244" y="1958"/>
                      <a:pt x="2214" y="1928"/>
                      <a:pt x="2177" y="1928"/>
                    </a:cubicBezTo>
                    <a:close/>
                    <a:moveTo>
                      <a:pt x="1065" y="253"/>
                    </a:moveTo>
                    <a:lnTo>
                      <a:pt x="909" y="253"/>
                    </a:lnTo>
                    <a:cubicBezTo>
                      <a:pt x="899" y="253"/>
                      <a:pt x="890" y="254"/>
                      <a:pt x="880" y="255"/>
                    </a:cubicBezTo>
                    <a:cubicBezTo>
                      <a:pt x="875" y="254"/>
                      <a:pt x="869" y="253"/>
                      <a:pt x="863" y="253"/>
                    </a:cubicBezTo>
                    <a:lnTo>
                      <a:pt x="201" y="253"/>
                    </a:lnTo>
                    <a:cubicBezTo>
                      <a:pt x="164" y="253"/>
                      <a:pt x="135" y="283"/>
                      <a:pt x="135" y="320"/>
                    </a:cubicBezTo>
                    <a:cubicBezTo>
                      <a:pt x="135" y="356"/>
                      <a:pt x="164" y="386"/>
                      <a:pt x="201" y="386"/>
                    </a:cubicBezTo>
                    <a:lnTo>
                      <a:pt x="735" y="386"/>
                    </a:lnTo>
                    <a:cubicBezTo>
                      <a:pt x="730" y="401"/>
                      <a:pt x="728" y="417"/>
                      <a:pt x="728" y="434"/>
                    </a:cubicBezTo>
                    <a:lnTo>
                      <a:pt x="728" y="558"/>
                    </a:lnTo>
                    <a:lnTo>
                      <a:pt x="201" y="558"/>
                    </a:lnTo>
                    <a:cubicBezTo>
                      <a:pt x="164" y="558"/>
                      <a:pt x="135" y="588"/>
                      <a:pt x="135" y="624"/>
                    </a:cubicBezTo>
                    <a:cubicBezTo>
                      <a:pt x="135" y="661"/>
                      <a:pt x="164" y="691"/>
                      <a:pt x="201" y="691"/>
                    </a:cubicBezTo>
                    <a:lnTo>
                      <a:pt x="728" y="691"/>
                    </a:lnTo>
                    <a:lnTo>
                      <a:pt x="728" y="863"/>
                    </a:lnTo>
                    <a:lnTo>
                      <a:pt x="201" y="863"/>
                    </a:lnTo>
                    <a:cubicBezTo>
                      <a:pt x="164" y="863"/>
                      <a:pt x="135" y="893"/>
                      <a:pt x="135" y="929"/>
                    </a:cubicBezTo>
                    <a:cubicBezTo>
                      <a:pt x="135" y="966"/>
                      <a:pt x="164" y="996"/>
                      <a:pt x="201" y="996"/>
                    </a:cubicBezTo>
                    <a:lnTo>
                      <a:pt x="728" y="996"/>
                    </a:lnTo>
                    <a:lnTo>
                      <a:pt x="728" y="1534"/>
                    </a:lnTo>
                    <a:cubicBezTo>
                      <a:pt x="728" y="1633"/>
                      <a:pt x="809" y="1715"/>
                      <a:pt x="909" y="1715"/>
                    </a:cubicBezTo>
                    <a:lnTo>
                      <a:pt x="1065" y="1715"/>
                    </a:lnTo>
                    <a:lnTo>
                      <a:pt x="1065" y="1995"/>
                    </a:lnTo>
                    <a:cubicBezTo>
                      <a:pt x="1065" y="2032"/>
                      <a:pt x="1035" y="2062"/>
                      <a:pt x="998" y="2062"/>
                    </a:cubicBezTo>
                    <a:lnTo>
                      <a:pt x="67" y="2062"/>
                    </a:lnTo>
                    <a:cubicBezTo>
                      <a:pt x="30" y="2062"/>
                      <a:pt x="0" y="2032"/>
                      <a:pt x="0" y="1995"/>
                    </a:cubicBezTo>
                    <a:lnTo>
                      <a:pt x="0" y="66"/>
                    </a:lnTo>
                    <a:cubicBezTo>
                      <a:pt x="0" y="29"/>
                      <a:pt x="30" y="0"/>
                      <a:pt x="67" y="0"/>
                    </a:cubicBezTo>
                    <a:lnTo>
                      <a:pt x="998" y="0"/>
                    </a:lnTo>
                    <a:cubicBezTo>
                      <a:pt x="1035" y="0"/>
                      <a:pt x="1065" y="29"/>
                      <a:pt x="1065" y="66"/>
                    </a:cubicBezTo>
                    <a:lnTo>
                      <a:pt x="1065" y="253"/>
                    </a:lnTo>
                    <a:close/>
                    <a:moveTo>
                      <a:pt x="430" y="1569"/>
                    </a:moveTo>
                    <a:cubicBezTo>
                      <a:pt x="430" y="1626"/>
                      <a:pt x="476" y="1672"/>
                      <a:pt x="532" y="1672"/>
                    </a:cubicBezTo>
                    <a:cubicBezTo>
                      <a:pt x="589" y="1672"/>
                      <a:pt x="635" y="1626"/>
                      <a:pt x="635" y="1569"/>
                    </a:cubicBezTo>
                    <a:cubicBezTo>
                      <a:pt x="635" y="1512"/>
                      <a:pt x="589" y="1466"/>
                      <a:pt x="532" y="1466"/>
                    </a:cubicBezTo>
                    <a:cubicBezTo>
                      <a:pt x="476" y="1466"/>
                      <a:pt x="430" y="1512"/>
                      <a:pt x="430" y="1569"/>
                    </a:cubicBezTo>
                    <a:close/>
                  </a:path>
                </a:pathLst>
              </a:custGeom>
              <a:solidFill>
                <a:schemeClr val="bg1"/>
              </a:solidFill>
              <a:ln>
                <a:noFill/>
              </a:ln>
              <a:extLst/>
            </p:spPr>
            <p:txBody>
              <a:bodyPr wrap="square" lIns="91440" tIns="45720" rIns="91440" bIns="45720" anchor="ctr">
                <a:normAutofit fontScale="70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sp>
          <p:nvSpPr>
            <p:cNvPr id="18" name="í$1íḍé">
              <a:extLst>
                <a:ext uri="{FF2B5EF4-FFF2-40B4-BE49-F238E27FC236}">
                  <a16:creationId xmlns:a16="http://schemas.microsoft.com/office/drawing/2014/main" id="{CE63B302-DE61-4256-BC56-8EAF93ABA3EB}"/>
                </a:ext>
              </a:extLst>
            </p:cNvPr>
            <p:cNvSpPr txBox="1"/>
            <p:nvPr/>
          </p:nvSpPr>
          <p:spPr>
            <a:xfrm>
              <a:off x="1337772" y="1629144"/>
              <a:ext cx="2806045" cy="476063"/>
            </a:xfrm>
            <a:prstGeom prst="rect">
              <a:avLst/>
            </a:prstGeom>
          </p:spPr>
          <p:txBody>
            <a:bodyPr wrap="square" lIns="91440" tIns="45720" rIns="91440" bIns="45720" anchor="b" anchorCtr="0">
              <a:normAutofit/>
            </a:bodyPr>
            <a:lstStyle/>
            <a:p>
              <a:pPr algn="r"/>
              <a:r>
                <a:rPr lang="en-US" altLang="zh-CN" sz="1400" b="1" dirty="0"/>
                <a:t>Text here</a:t>
              </a:r>
              <a:endParaRPr lang="zh-CN" altLang="en-US" sz="1400" b="1" dirty="0"/>
            </a:p>
          </p:txBody>
        </p:sp>
        <p:sp>
          <p:nvSpPr>
            <p:cNvPr id="19" name="îṩ1iďé">
              <a:extLst>
                <a:ext uri="{FF2B5EF4-FFF2-40B4-BE49-F238E27FC236}">
                  <a16:creationId xmlns:a16="http://schemas.microsoft.com/office/drawing/2014/main" id="{7E0F582F-6482-4612-9F08-7D98200FE137}"/>
                </a:ext>
              </a:extLst>
            </p:cNvPr>
            <p:cNvSpPr txBox="1"/>
            <p:nvPr/>
          </p:nvSpPr>
          <p:spPr>
            <a:xfrm>
              <a:off x="1337771" y="2105207"/>
              <a:ext cx="2806045" cy="577178"/>
            </a:xfrm>
            <a:prstGeom prst="rect">
              <a:avLst/>
            </a:prstGeom>
          </p:spPr>
          <p:txBody>
            <a:bodyPr wrap="square" lIns="91440" tIns="45720" rIns="91440" bIns="45720" anchor="t" anchorCtr="0">
              <a:normAutofit/>
            </a:bodyPr>
            <a:lstStyle/>
            <a:p>
              <a:pPr algn="r">
                <a:lnSpc>
                  <a:spcPct val="120000"/>
                </a:lnSpc>
              </a:pPr>
              <a:r>
                <a:rPr lang="en-US" altLang="zh-CN" sz="1000" dirty="0"/>
                <a:t>Copy paste fonts. Choose the only option to retain text……</a:t>
              </a:r>
            </a:p>
          </p:txBody>
        </p:sp>
        <p:sp>
          <p:nvSpPr>
            <p:cNvPr id="20" name="ïsľíḋê">
              <a:extLst>
                <a:ext uri="{FF2B5EF4-FFF2-40B4-BE49-F238E27FC236}">
                  <a16:creationId xmlns:a16="http://schemas.microsoft.com/office/drawing/2014/main" id="{D471937A-444F-4727-BC0A-4FB9E1C33EB8}"/>
                </a:ext>
              </a:extLst>
            </p:cNvPr>
            <p:cNvSpPr txBox="1"/>
            <p:nvPr/>
          </p:nvSpPr>
          <p:spPr>
            <a:xfrm>
              <a:off x="8048183" y="1629144"/>
              <a:ext cx="2806045" cy="476063"/>
            </a:xfrm>
            <a:prstGeom prst="rect">
              <a:avLst/>
            </a:prstGeom>
          </p:spPr>
          <p:txBody>
            <a:bodyPr wrap="square" lIns="91440" tIns="45720" rIns="91440" bIns="45720" anchor="b" anchorCtr="0">
              <a:normAutofit/>
            </a:bodyPr>
            <a:lstStyle/>
            <a:p>
              <a:r>
                <a:rPr lang="en-US" altLang="zh-CN" sz="1400" b="1" dirty="0"/>
                <a:t>Text here</a:t>
              </a:r>
              <a:endParaRPr lang="zh-CN" altLang="en-US" sz="1400" b="1" dirty="0"/>
            </a:p>
          </p:txBody>
        </p:sp>
        <p:sp>
          <p:nvSpPr>
            <p:cNvPr id="21" name="iṡḷíḓè">
              <a:extLst>
                <a:ext uri="{FF2B5EF4-FFF2-40B4-BE49-F238E27FC236}">
                  <a16:creationId xmlns:a16="http://schemas.microsoft.com/office/drawing/2014/main" id="{A2DE3993-6AC8-4A7F-9BBF-7B021391593F}"/>
                </a:ext>
              </a:extLst>
            </p:cNvPr>
            <p:cNvSpPr txBox="1"/>
            <p:nvPr/>
          </p:nvSpPr>
          <p:spPr>
            <a:xfrm>
              <a:off x="8048182" y="2105207"/>
              <a:ext cx="2806045" cy="577178"/>
            </a:xfrm>
            <a:prstGeom prst="rect">
              <a:avLst/>
            </a:prstGeom>
          </p:spPr>
          <p:txBody>
            <a:bodyPr wrap="square" lIns="91440" tIns="45720" rIns="91440" bIns="45720" anchor="t" anchorCtr="0">
              <a:normAutofit/>
            </a:bodyPr>
            <a:lstStyle/>
            <a:p>
              <a:pPr>
                <a:lnSpc>
                  <a:spcPct val="120000"/>
                </a:lnSpc>
              </a:pPr>
              <a:r>
                <a:rPr lang="en-US" altLang="zh-CN" sz="1000" dirty="0"/>
                <a:t>Copy paste fonts. Choose the only option to retain text……</a:t>
              </a:r>
            </a:p>
          </p:txBody>
        </p:sp>
        <p:sp>
          <p:nvSpPr>
            <p:cNvPr id="22" name="ïSľîďè">
              <a:extLst>
                <a:ext uri="{FF2B5EF4-FFF2-40B4-BE49-F238E27FC236}">
                  <a16:creationId xmlns:a16="http://schemas.microsoft.com/office/drawing/2014/main" id="{62D8D71A-656A-4C72-B764-B9E8553F7ED5}"/>
                </a:ext>
              </a:extLst>
            </p:cNvPr>
            <p:cNvSpPr txBox="1"/>
            <p:nvPr/>
          </p:nvSpPr>
          <p:spPr>
            <a:xfrm>
              <a:off x="1337772" y="4594715"/>
              <a:ext cx="2806045" cy="476063"/>
            </a:xfrm>
            <a:prstGeom prst="rect">
              <a:avLst/>
            </a:prstGeom>
          </p:spPr>
          <p:txBody>
            <a:bodyPr wrap="square" lIns="91440" tIns="45720" rIns="91440" bIns="45720" anchor="b" anchorCtr="0">
              <a:normAutofit/>
            </a:bodyPr>
            <a:lstStyle/>
            <a:p>
              <a:pPr algn="r"/>
              <a:r>
                <a:rPr lang="en-US" altLang="zh-CN" sz="1400" b="1" dirty="0"/>
                <a:t>Text here</a:t>
              </a:r>
              <a:endParaRPr lang="zh-CN" altLang="en-US" sz="1400" b="1" dirty="0"/>
            </a:p>
          </p:txBody>
        </p:sp>
        <p:sp>
          <p:nvSpPr>
            <p:cNvPr id="23" name="îṣ1ïḑê">
              <a:extLst>
                <a:ext uri="{FF2B5EF4-FFF2-40B4-BE49-F238E27FC236}">
                  <a16:creationId xmlns:a16="http://schemas.microsoft.com/office/drawing/2014/main" id="{F79B2AC5-C4C3-4539-9A50-F7059524F79A}"/>
                </a:ext>
              </a:extLst>
            </p:cNvPr>
            <p:cNvSpPr txBox="1"/>
            <p:nvPr/>
          </p:nvSpPr>
          <p:spPr>
            <a:xfrm>
              <a:off x="1337771" y="5070778"/>
              <a:ext cx="2806045" cy="577178"/>
            </a:xfrm>
            <a:prstGeom prst="rect">
              <a:avLst/>
            </a:prstGeom>
          </p:spPr>
          <p:txBody>
            <a:bodyPr wrap="square" lIns="91440" tIns="45720" rIns="91440" bIns="45720" anchor="t" anchorCtr="0">
              <a:normAutofit/>
            </a:bodyPr>
            <a:lstStyle/>
            <a:p>
              <a:pPr algn="r">
                <a:lnSpc>
                  <a:spcPct val="120000"/>
                </a:lnSpc>
              </a:pPr>
              <a:r>
                <a:rPr lang="en-US" altLang="zh-CN" sz="1000" dirty="0"/>
                <a:t>Copy paste fonts. Choose the only option to retain text……</a:t>
              </a:r>
            </a:p>
          </p:txBody>
        </p:sp>
        <p:sp>
          <p:nvSpPr>
            <p:cNvPr id="24" name="îṧḻíḓê">
              <a:extLst>
                <a:ext uri="{FF2B5EF4-FFF2-40B4-BE49-F238E27FC236}">
                  <a16:creationId xmlns:a16="http://schemas.microsoft.com/office/drawing/2014/main" id="{D50287A2-A2B5-4116-B528-B289369CC327}"/>
                </a:ext>
              </a:extLst>
            </p:cNvPr>
            <p:cNvSpPr txBox="1"/>
            <p:nvPr/>
          </p:nvSpPr>
          <p:spPr>
            <a:xfrm>
              <a:off x="8048183" y="4594715"/>
              <a:ext cx="2806045" cy="476063"/>
            </a:xfrm>
            <a:prstGeom prst="rect">
              <a:avLst/>
            </a:prstGeom>
          </p:spPr>
          <p:txBody>
            <a:bodyPr wrap="square" lIns="91440" tIns="45720" rIns="91440" bIns="45720" anchor="b" anchorCtr="0">
              <a:normAutofit/>
            </a:bodyPr>
            <a:lstStyle/>
            <a:p>
              <a:r>
                <a:rPr lang="en-US" altLang="zh-CN" sz="1400" b="1" dirty="0"/>
                <a:t>Text here</a:t>
              </a:r>
              <a:endParaRPr lang="zh-CN" altLang="en-US" sz="1400" b="1" dirty="0"/>
            </a:p>
          </p:txBody>
        </p:sp>
        <p:sp>
          <p:nvSpPr>
            <p:cNvPr id="25" name="îsḷîḋè">
              <a:extLst>
                <a:ext uri="{FF2B5EF4-FFF2-40B4-BE49-F238E27FC236}">
                  <a16:creationId xmlns:a16="http://schemas.microsoft.com/office/drawing/2014/main" id="{49482159-C7EA-4617-8CA9-802855C58D99}"/>
                </a:ext>
              </a:extLst>
            </p:cNvPr>
            <p:cNvSpPr txBox="1"/>
            <p:nvPr/>
          </p:nvSpPr>
          <p:spPr>
            <a:xfrm>
              <a:off x="8048182" y="5070778"/>
              <a:ext cx="2806045" cy="577178"/>
            </a:xfrm>
            <a:prstGeom prst="rect">
              <a:avLst/>
            </a:prstGeom>
          </p:spPr>
          <p:txBody>
            <a:bodyPr wrap="square" lIns="91440" tIns="45720" rIns="91440" bIns="45720" anchor="t" anchorCtr="0">
              <a:normAutofit/>
            </a:bodyPr>
            <a:lstStyle/>
            <a:p>
              <a:pPr>
                <a:lnSpc>
                  <a:spcPct val="120000"/>
                </a:lnSpc>
              </a:pPr>
              <a:r>
                <a:rPr lang="en-US" altLang="zh-CN" sz="1000" dirty="0"/>
                <a:t>Copy paste fonts. Choose the only option to retain text……</a:t>
              </a:r>
            </a:p>
          </p:txBody>
        </p:sp>
      </p:grpSp>
      <p:sp>
        <p:nvSpPr>
          <p:cNvPr id="37"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03/</a:t>
            </a:r>
            <a:r>
              <a:rPr lang="zh-CN" altLang="en-US" dirty="0">
                <a:cs typeface="+mn-ea"/>
                <a:sym typeface="+mn-lt"/>
              </a:rPr>
              <a:t>强调版式</a:t>
            </a:r>
            <a:endParaRPr kumimoji="1" lang="zh-CN" altLang="en-US" dirty="0"/>
          </a:p>
        </p:txBody>
      </p:sp>
      <p:sp>
        <p:nvSpPr>
          <p:cNvPr id="38"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443680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ctrTitle"/>
          </p:nvPr>
        </p:nvSpPr>
        <p:spPr>
          <a:xfrm>
            <a:off x="4604043" y="3285022"/>
            <a:ext cx="2996103" cy="778852"/>
          </a:xfrm>
        </p:spPr>
        <p:txBody>
          <a:bodyPr>
            <a:normAutofit/>
          </a:bodyPr>
          <a:lstStyle/>
          <a:p>
            <a:pPr algn="dist"/>
            <a:r>
              <a:rPr lang="en-US" altLang="zh-CN" sz="4399" dirty="0">
                <a:latin typeface="+mn-lt"/>
                <a:ea typeface="+mn-ea"/>
                <a:cs typeface="+mn-ea"/>
                <a:sym typeface="+mn-lt"/>
              </a:rPr>
              <a:t>PPT</a:t>
            </a:r>
            <a:r>
              <a:rPr lang="zh-CN" altLang="en-US" sz="4399" dirty="0">
                <a:latin typeface="+mn-lt"/>
                <a:ea typeface="+mn-ea"/>
                <a:cs typeface="+mn-ea"/>
                <a:sym typeface="+mn-lt"/>
              </a:rPr>
              <a:t>结构库</a:t>
            </a:r>
          </a:p>
        </p:txBody>
      </p:sp>
      <p:sp>
        <p:nvSpPr>
          <p:cNvPr id="6" name="矩形 5"/>
          <p:cNvSpPr/>
          <p:nvPr/>
        </p:nvSpPr>
        <p:spPr bwMode="auto">
          <a:xfrm flipV="1">
            <a:off x="4662575" y="3069054"/>
            <a:ext cx="2866851" cy="523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2" name="矩形 1"/>
          <p:cNvSpPr>
            <a:spLocks noChangeAspect="1"/>
          </p:cNvSpPr>
          <p:nvPr/>
        </p:nvSpPr>
        <p:spPr bwMode="auto">
          <a:xfrm>
            <a:off x="1" y="0"/>
            <a:ext cx="12192000" cy="6858000"/>
          </a:xfrm>
          <a:prstGeom prst="rect">
            <a:avLst/>
          </a:prstGeom>
          <a:noFill/>
          <a:ln w="25400" cap="flat" cmpd="sng" algn="ctr">
            <a:noFill/>
            <a:prstDash val="solid"/>
          </a:ln>
          <a:effectLst/>
          <a:ex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solidFill>
                <a:schemeClr val="tx1"/>
              </a:solidFill>
              <a:cs typeface="+mn-ea"/>
              <a:sym typeface="+mn-lt"/>
            </a:endParaRPr>
          </a:p>
        </p:txBody>
      </p:sp>
      <p:sp>
        <p:nvSpPr>
          <p:cNvPr id="7" name="矩形 6"/>
          <p:cNvSpPr/>
          <p:nvPr/>
        </p:nvSpPr>
        <p:spPr bwMode="auto">
          <a:xfrm flipV="1">
            <a:off x="4662575" y="4245309"/>
            <a:ext cx="2866851" cy="47563"/>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3" name="六边形 2"/>
          <p:cNvSpPr/>
          <p:nvPr/>
        </p:nvSpPr>
        <p:spPr bwMode="auto">
          <a:xfrm>
            <a:off x="5654525" y="1313971"/>
            <a:ext cx="882950" cy="761164"/>
          </a:xfrm>
          <a:prstGeom prst="hexagon">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8" name="文本框 7"/>
          <p:cNvSpPr txBox="1"/>
          <p:nvPr/>
        </p:nvSpPr>
        <p:spPr>
          <a:xfrm>
            <a:off x="5749880" y="1467301"/>
            <a:ext cx="758343" cy="399981"/>
          </a:xfrm>
          <a:prstGeom prst="rect">
            <a:avLst/>
          </a:prstGeom>
          <a:noFill/>
        </p:spPr>
        <p:txBody>
          <a:bodyPr wrap="square" rtlCol="0">
            <a:spAutoFit/>
          </a:bodyPr>
          <a:lstStyle/>
          <a:p>
            <a:r>
              <a:rPr lang="zh-CN" altLang="en-US" sz="1999" dirty="0">
                <a:solidFill>
                  <a:schemeClr val="bg1"/>
                </a:solidFill>
                <a:cs typeface="+mn-ea"/>
                <a:sym typeface="+mn-lt"/>
              </a:rPr>
              <a:t>结构</a:t>
            </a:r>
            <a:endParaRPr lang="en-US" sz="1999" dirty="0">
              <a:solidFill>
                <a:schemeClr val="bg1"/>
              </a:solidFill>
              <a:cs typeface="+mn-ea"/>
              <a:sym typeface="+mn-lt"/>
            </a:endParaRPr>
          </a:p>
        </p:txBody>
      </p:sp>
      <p:sp>
        <p:nvSpPr>
          <p:cNvPr id="9" name="矩形 8"/>
          <p:cNvSpPr>
            <a:spLocks/>
          </p:cNvSpPr>
          <p:nvPr/>
        </p:nvSpPr>
        <p:spPr>
          <a:xfrm>
            <a:off x="4604043" y="4936336"/>
            <a:ext cx="2996103" cy="561757"/>
          </a:xfrm>
          <a:prstGeom prst="rect">
            <a:avLst/>
          </a:prstGeom>
        </p:spPr>
        <p:txBody>
          <a:bodyPr wrap="square">
            <a:spAutoFit/>
          </a:bodyPr>
          <a:lstStyle/>
          <a:p>
            <a:pPr algn="ctr">
              <a:lnSpc>
                <a:spcPct val="120000"/>
              </a:lnSpc>
            </a:pPr>
            <a:r>
              <a:rPr lang="zh-CN" altLang="en-US" sz="2799" dirty="0">
                <a:cs typeface="+mn-ea"/>
                <a:sym typeface="+mn-lt"/>
              </a:rPr>
              <a:t>时间轴</a:t>
            </a:r>
            <a:endParaRPr lang="en-US" altLang="zh-CN" sz="2799" dirty="0">
              <a:cs typeface="+mn-ea"/>
              <a:sym typeface="+mn-lt"/>
            </a:endParaRPr>
          </a:p>
        </p:txBody>
      </p:sp>
    </p:spTree>
    <p:extLst>
      <p:ext uri="{BB962C8B-B14F-4D97-AF65-F5344CB8AC3E}">
        <p14:creationId xmlns:p14="http://schemas.microsoft.com/office/powerpoint/2010/main" val="4523181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43</a:t>
            </a:fld>
            <a:endParaRPr lang="en-US"/>
          </a:p>
        </p:txBody>
      </p:sp>
      <p:cxnSp>
        <p:nvCxnSpPr>
          <p:cNvPr id="26" name="直接连接符 25"/>
          <p:cNvCxnSpPr/>
          <p:nvPr/>
        </p:nvCxnSpPr>
        <p:spPr>
          <a:xfrm>
            <a:off x="0" y="4991100"/>
            <a:ext cx="12192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42" name="组合 41"/>
          <p:cNvGrpSpPr/>
          <p:nvPr/>
        </p:nvGrpSpPr>
        <p:grpSpPr>
          <a:xfrm>
            <a:off x="1026194" y="3319595"/>
            <a:ext cx="2226592" cy="1733417"/>
            <a:chOff x="1026194" y="2633795"/>
            <a:chExt cx="2226592" cy="1733417"/>
          </a:xfrm>
        </p:grpSpPr>
        <p:grpSp>
          <p:nvGrpSpPr>
            <p:cNvPr id="41" name="组合 40"/>
            <p:cNvGrpSpPr/>
            <p:nvPr/>
          </p:nvGrpSpPr>
          <p:grpSpPr>
            <a:xfrm>
              <a:off x="1026194" y="2633795"/>
              <a:ext cx="2226592" cy="1245261"/>
              <a:chOff x="1026194" y="2371065"/>
              <a:chExt cx="2226592" cy="1245261"/>
            </a:xfrm>
          </p:grpSpPr>
          <p:sp>
            <p:nvSpPr>
              <p:cNvPr id="22" name="矩形 21"/>
              <p:cNvSpPr/>
              <p:nvPr/>
            </p:nvSpPr>
            <p:spPr>
              <a:xfrm>
                <a:off x="1085851" y="3076575"/>
                <a:ext cx="1905000" cy="32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5"/>
              <p:cNvSpPr>
                <a:spLocks/>
              </p:cNvSpPr>
              <p:nvPr/>
            </p:nvSpPr>
            <p:spPr bwMode="auto">
              <a:xfrm>
                <a:off x="2771775" y="3397251"/>
                <a:ext cx="219075" cy="219075"/>
              </a:xfrm>
              <a:custGeom>
                <a:avLst/>
                <a:gdLst>
                  <a:gd name="T0" fmla="*/ 0 w 432"/>
                  <a:gd name="T1" fmla="*/ 432 h 432"/>
                  <a:gd name="T2" fmla="*/ 0 w 432"/>
                  <a:gd name="T3" fmla="*/ 0 h 432"/>
                  <a:gd name="T4" fmla="*/ 432 w 432"/>
                  <a:gd name="T5" fmla="*/ 0 h 432"/>
                  <a:gd name="T6" fmla="*/ 0 w 432"/>
                  <a:gd name="T7" fmla="*/ 432 h 432"/>
                </a:gdLst>
                <a:ahLst/>
                <a:cxnLst>
                  <a:cxn ang="0">
                    <a:pos x="T0" y="T1"/>
                  </a:cxn>
                  <a:cxn ang="0">
                    <a:pos x="T2" y="T3"/>
                  </a:cxn>
                  <a:cxn ang="0">
                    <a:pos x="T4" y="T5"/>
                  </a:cxn>
                  <a:cxn ang="0">
                    <a:pos x="T6" y="T7"/>
                  </a:cxn>
                </a:cxnLst>
                <a:rect l="0" t="0" r="r" b="b"/>
                <a:pathLst>
                  <a:path w="432" h="432">
                    <a:moveTo>
                      <a:pt x="0" y="432"/>
                    </a:moveTo>
                    <a:lnTo>
                      <a:pt x="0" y="0"/>
                    </a:lnTo>
                    <a:lnTo>
                      <a:pt x="432" y="0"/>
                    </a:lnTo>
                    <a:lnTo>
                      <a:pt x="0" y="432"/>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iśļïḋé">
                <a:extLst>
                  <a:ext uri="{FF2B5EF4-FFF2-40B4-BE49-F238E27FC236}">
                    <a16:creationId xmlns:a16="http://schemas.microsoft.com/office/drawing/2014/main" id="{165BC78E-99D4-4882-8883-DD9D36B4FD2B}"/>
                  </a:ext>
                </a:extLst>
              </p:cNvPr>
              <p:cNvSpPr txBox="1"/>
              <p:nvPr/>
            </p:nvSpPr>
            <p:spPr bwMode="auto">
              <a:xfrm>
                <a:off x="1085850" y="3076574"/>
                <a:ext cx="1905000" cy="3206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600" b="1" dirty="0"/>
                  <a:t>Text here</a:t>
                </a:r>
              </a:p>
            </p:txBody>
          </p:sp>
          <p:sp>
            <p:nvSpPr>
              <p:cNvPr id="36" name="ï$lidê">
                <a:extLst>
                  <a:ext uri="{FF2B5EF4-FFF2-40B4-BE49-F238E27FC236}">
                    <a16:creationId xmlns:a16="http://schemas.microsoft.com/office/drawing/2014/main" id="{04CB3EB9-D034-4621-8A19-4578748F8270}"/>
                  </a:ext>
                </a:extLst>
              </p:cNvPr>
              <p:cNvSpPr/>
              <p:nvPr/>
            </p:nvSpPr>
            <p:spPr bwMode="auto">
              <a:xfrm>
                <a:off x="1026194" y="2371065"/>
                <a:ext cx="2226592" cy="587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en-US" altLang="zh-CN" sz="1100" dirty="0"/>
                  <a:t>Copy paste fonts. Choose the only option to retain text.</a:t>
                </a:r>
              </a:p>
            </p:txBody>
          </p:sp>
        </p:grpSp>
        <p:cxnSp>
          <p:nvCxnSpPr>
            <p:cNvPr id="39" name="直接连接符 38"/>
            <p:cNvCxnSpPr/>
            <p:nvPr/>
          </p:nvCxnSpPr>
          <p:spPr>
            <a:xfrm>
              <a:off x="2819399" y="4000500"/>
              <a:ext cx="0" cy="242887"/>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37" name="椭圆 36"/>
            <p:cNvSpPr/>
            <p:nvPr/>
          </p:nvSpPr>
          <p:spPr>
            <a:xfrm>
              <a:off x="2757487" y="4243387"/>
              <a:ext cx="123825" cy="123825"/>
            </a:xfrm>
            <a:prstGeom prst="ellips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组合 42"/>
          <p:cNvGrpSpPr/>
          <p:nvPr/>
        </p:nvGrpSpPr>
        <p:grpSpPr>
          <a:xfrm>
            <a:off x="3896394" y="2696281"/>
            <a:ext cx="2226592" cy="2356731"/>
            <a:chOff x="1026194" y="2010481"/>
            <a:chExt cx="2226592" cy="2356731"/>
          </a:xfrm>
        </p:grpSpPr>
        <p:grpSp>
          <p:nvGrpSpPr>
            <p:cNvPr id="44" name="组合 43"/>
            <p:cNvGrpSpPr/>
            <p:nvPr/>
          </p:nvGrpSpPr>
          <p:grpSpPr>
            <a:xfrm>
              <a:off x="1026194" y="2010481"/>
              <a:ext cx="2226592" cy="1242880"/>
              <a:chOff x="1026194" y="1747751"/>
              <a:chExt cx="2226592" cy="1242880"/>
            </a:xfrm>
          </p:grpSpPr>
          <p:sp>
            <p:nvSpPr>
              <p:cNvPr id="47" name="矩形 46"/>
              <p:cNvSpPr/>
              <p:nvPr/>
            </p:nvSpPr>
            <p:spPr>
              <a:xfrm>
                <a:off x="1085851" y="2448070"/>
                <a:ext cx="1905000" cy="32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5"/>
              <p:cNvSpPr>
                <a:spLocks/>
              </p:cNvSpPr>
              <p:nvPr/>
            </p:nvSpPr>
            <p:spPr bwMode="auto">
              <a:xfrm>
                <a:off x="2771775" y="2771556"/>
                <a:ext cx="219075" cy="219075"/>
              </a:xfrm>
              <a:custGeom>
                <a:avLst/>
                <a:gdLst>
                  <a:gd name="T0" fmla="*/ 0 w 432"/>
                  <a:gd name="T1" fmla="*/ 432 h 432"/>
                  <a:gd name="T2" fmla="*/ 0 w 432"/>
                  <a:gd name="T3" fmla="*/ 0 h 432"/>
                  <a:gd name="T4" fmla="*/ 432 w 432"/>
                  <a:gd name="T5" fmla="*/ 0 h 432"/>
                  <a:gd name="T6" fmla="*/ 0 w 432"/>
                  <a:gd name="T7" fmla="*/ 432 h 432"/>
                </a:gdLst>
                <a:ahLst/>
                <a:cxnLst>
                  <a:cxn ang="0">
                    <a:pos x="T0" y="T1"/>
                  </a:cxn>
                  <a:cxn ang="0">
                    <a:pos x="T2" y="T3"/>
                  </a:cxn>
                  <a:cxn ang="0">
                    <a:pos x="T4" y="T5"/>
                  </a:cxn>
                  <a:cxn ang="0">
                    <a:pos x="T6" y="T7"/>
                  </a:cxn>
                </a:cxnLst>
                <a:rect l="0" t="0" r="r" b="b"/>
                <a:pathLst>
                  <a:path w="432" h="432">
                    <a:moveTo>
                      <a:pt x="0" y="432"/>
                    </a:moveTo>
                    <a:lnTo>
                      <a:pt x="0" y="0"/>
                    </a:lnTo>
                    <a:lnTo>
                      <a:pt x="432" y="0"/>
                    </a:lnTo>
                    <a:lnTo>
                      <a:pt x="0" y="432"/>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iśļïḋé">
                <a:extLst>
                  <a:ext uri="{FF2B5EF4-FFF2-40B4-BE49-F238E27FC236}">
                    <a16:creationId xmlns:a16="http://schemas.microsoft.com/office/drawing/2014/main" id="{165BC78E-99D4-4882-8883-DD9D36B4FD2B}"/>
                  </a:ext>
                </a:extLst>
              </p:cNvPr>
              <p:cNvSpPr txBox="1"/>
              <p:nvPr/>
            </p:nvSpPr>
            <p:spPr bwMode="auto">
              <a:xfrm>
                <a:off x="1085850" y="2453260"/>
                <a:ext cx="1905000" cy="3206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600" b="1" dirty="0"/>
                  <a:t>Text here</a:t>
                </a:r>
              </a:p>
            </p:txBody>
          </p:sp>
          <p:sp>
            <p:nvSpPr>
              <p:cNvPr id="50" name="ï$lidê">
                <a:extLst>
                  <a:ext uri="{FF2B5EF4-FFF2-40B4-BE49-F238E27FC236}">
                    <a16:creationId xmlns:a16="http://schemas.microsoft.com/office/drawing/2014/main" id="{04CB3EB9-D034-4621-8A19-4578748F8270}"/>
                  </a:ext>
                </a:extLst>
              </p:cNvPr>
              <p:cNvSpPr/>
              <p:nvPr/>
            </p:nvSpPr>
            <p:spPr bwMode="auto">
              <a:xfrm>
                <a:off x="1026194" y="1747751"/>
                <a:ext cx="2226592" cy="587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en-US" altLang="zh-CN" sz="1100" dirty="0"/>
                  <a:t>Copy paste fonts. Choose the only option to retain text.</a:t>
                </a:r>
              </a:p>
            </p:txBody>
          </p:sp>
        </p:grpSp>
        <p:cxnSp>
          <p:nvCxnSpPr>
            <p:cNvPr id="46" name="直接连接符 45"/>
            <p:cNvCxnSpPr/>
            <p:nvPr/>
          </p:nvCxnSpPr>
          <p:spPr>
            <a:xfrm>
              <a:off x="2819399" y="3339304"/>
              <a:ext cx="0" cy="904083"/>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45" name="椭圆 44"/>
            <p:cNvSpPr/>
            <p:nvPr/>
          </p:nvSpPr>
          <p:spPr>
            <a:xfrm>
              <a:off x="2757487" y="4243387"/>
              <a:ext cx="123825" cy="123825"/>
            </a:xfrm>
            <a:prstGeom prst="ellips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矩形 53"/>
          <p:cNvSpPr/>
          <p:nvPr/>
        </p:nvSpPr>
        <p:spPr>
          <a:xfrm>
            <a:off x="5420934" y="5092909"/>
            <a:ext cx="537328" cy="307777"/>
          </a:xfrm>
          <a:prstGeom prst="rect">
            <a:avLst/>
          </a:prstGeom>
        </p:spPr>
        <p:txBody>
          <a:bodyPr wrap="none">
            <a:spAutoFit/>
          </a:bodyPr>
          <a:lstStyle/>
          <a:p>
            <a:pPr algn="ctr"/>
            <a:r>
              <a:rPr lang="en-US" altLang="zh-CN" sz="1400" dirty="0">
                <a:solidFill>
                  <a:schemeClr val="tx1">
                    <a:lumMod val="95000"/>
                    <a:lumOff val="5000"/>
                  </a:schemeClr>
                </a:solidFill>
                <a:latin typeface="Impact" panose="020B0806030902050204" pitchFamily="34" charset="0"/>
              </a:rPr>
              <a:t>2016</a:t>
            </a:r>
          </a:p>
        </p:txBody>
      </p:sp>
      <p:sp>
        <p:nvSpPr>
          <p:cNvPr id="55" name="矩形 54"/>
          <p:cNvSpPr/>
          <p:nvPr/>
        </p:nvSpPr>
        <p:spPr>
          <a:xfrm>
            <a:off x="2503915" y="5092909"/>
            <a:ext cx="535724" cy="307777"/>
          </a:xfrm>
          <a:prstGeom prst="rect">
            <a:avLst/>
          </a:prstGeom>
        </p:spPr>
        <p:txBody>
          <a:bodyPr wrap="none">
            <a:spAutoFit/>
          </a:bodyPr>
          <a:lstStyle/>
          <a:p>
            <a:pPr algn="ctr"/>
            <a:r>
              <a:rPr lang="en-US" altLang="zh-CN" sz="1400" dirty="0">
                <a:solidFill>
                  <a:schemeClr val="tx1">
                    <a:lumMod val="95000"/>
                    <a:lumOff val="5000"/>
                  </a:schemeClr>
                </a:solidFill>
                <a:latin typeface="Impact" panose="020B0806030902050204" pitchFamily="34" charset="0"/>
              </a:rPr>
              <a:t>2015</a:t>
            </a:r>
          </a:p>
        </p:txBody>
      </p:sp>
      <p:grpSp>
        <p:nvGrpSpPr>
          <p:cNvPr id="56" name="组合 55"/>
          <p:cNvGrpSpPr/>
          <p:nvPr/>
        </p:nvGrpSpPr>
        <p:grpSpPr>
          <a:xfrm>
            <a:off x="6492790" y="2048846"/>
            <a:ext cx="2226592" cy="3004166"/>
            <a:chOff x="1026194" y="1363046"/>
            <a:chExt cx="2226592" cy="3004166"/>
          </a:xfrm>
        </p:grpSpPr>
        <p:grpSp>
          <p:nvGrpSpPr>
            <p:cNvPr id="57" name="组合 56"/>
            <p:cNvGrpSpPr/>
            <p:nvPr/>
          </p:nvGrpSpPr>
          <p:grpSpPr>
            <a:xfrm>
              <a:off x="1026194" y="1363046"/>
              <a:ext cx="2226592" cy="1242880"/>
              <a:chOff x="1026194" y="1100316"/>
              <a:chExt cx="2226592" cy="1242880"/>
            </a:xfrm>
          </p:grpSpPr>
          <p:sp>
            <p:nvSpPr>
              <p:cNvPr id="60" name="矩形 59"/>
              <p:cNvSpPr/>
              <p:nvPr/>
            </p:nvSpPr>
            <p:spPr>
              <a:xfrm>
                <a:off x="1085851" y="1804238"/>
                <a:ext cx="1905000" cy="32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5"/>
              <p:cNvSpPr>
                <a:spLocks/>
              </p:cNvSpPr>
              <p:nvPr/>
            </p:nvSpPr>
            <p:spPr bwMode="auto">
              <a:xfrm>
                <a:off x="2771775" y="2124121"/>
                <a:ext cx="219075" cy="219075"/>
              </a:xfrm>
              <a:custGeom>
                <a:avLst/>
                <a:gdLst>
                  <a:gd name="T0" fmla="*/ 0 w 432"/>
                  <a:gd name="T1" fmla="*/ 432 h 432"/>
                  <a:gd name="T2" fmla="*/ 0 w 432"/>
                  <a:gd name="T3" fmla="*/ 0 h 432"/>
                  <a:gd name="T4" fmla="*/ 432 w 432"/>
                  <a:gd name="T5" fmla="*/ 0 h 432"/>
                  <a:gd name="T6" fmla="*/ 0 w 432"/>
                  <a:gd name="T7" fmla="*/ 432 h 432"/>
                </a:gdLst>
                <a:ahLst/>
                <a:cxnLst>
                  <a:cxn ang="0">
                    <a:pos x="T0" y="T1"/>
                  </a:cxn>
                  <a:cxn ang="0">
                    <a:pos x="T2" y="T3"/>
                  </a:cxn>
                  <a:cxn ang="0">
                    <a:pos x="T4" y="T5"/>
                  </a:cxn>
                  <a:cxn ang="0">
                    <a:pos x="T6" y="T7"/>
                  </a:cxn>
                </a:cxnLst>
                <a:rect l="0" t="0" r="r" b="b"/>
                <a:pathLst>
                  <a:path w="432" h="432">
                    <a:moveTo>
                      <a:pt x="0" y="432"/>
                    </a:moveTo>
                    <a:lnTo>
                      <a:pt x="0" y="0"/>
                    </a:lnTo>
                    <a:lnTo>
                      <a:pt x="432" y="0"/>
                    </a:lnTo>
                    <a:lnTo>
                      <a:pt x="0" y="432"/>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iśļïḋé">
                <a:extLst>
                  <a:ext uri="{FF2B5EF4-FFF2-40B4-BE49-F238E27FC236}">
                    <a16:creationId xmlns:a16="http://schemas.microsoft.com/office/drawing/2014/main" id="{165BC78E-99D4-4882-8883-DD9D36B4FD2B}"/>
                  </a:ext>
                </a:extLst>
              </p:cNvPr>
              <p:cNvSpPr txBox="1"/>
              <p:nvPr/>
            </p:nvSpPr>
            <p:spPr bwMode="auto">
              <a:xfrm>
                <a:off x="1085850" y="1805825"/>
                <a:ext cx="1905000" cy="3206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600" b="1" dirty="0"/>
                  <a:t>Text here</a:t>
                </a:r>
              </a:p>
            </p:txBody>
          </p:sp>
          <p:sp>
            <p:nvSpPr>
              <p:cNvPr id="63" name="ï$lidê">
                <a:extLst>
                  <a:ext uri="{FF2B5EF4-FFF2-40B4-BE49-F238E27FC236}">
                    <a16:creationId xmlns:a16="http://schemas.microsoft.com/office/drawing/2014/main" id="{04CB3EB9-D034-4621-8A19-4578748F8270}"/>
                  </a:ext>
                </a:extLst>
              </p:cNvPr>
              <p:cNvSpPr/>
              <p:nvPr/>
            </p:nvSpPr>
            <p:spPr bwMode="auto">
              <a:xfrm>
                <a:off x="1026194" y="1100316"/>
                <a:ext cx="2226592" cy="587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en-US" altLang="zh-CN" sz="1100" dirty="0"/>
                  <a:t>Copy paste fonts. Choose the only option to retain text.</a:t>
                </a:r>
              </a:p>
            </p:txBody>
          </p:sp>
        </p:grpSp>
        <p:cxnSp>
          <p:nvCxnSpPr>
            <p:cNvPr id="59" name="直接连接符 58"/>
            <p:cNvCxnSpPr/>
            <p:nvPr/>
          </p:nvCxnSpPr>
          <p:spPr>
            <a:xfrm>
              <a:off x="2819399" y="2633795"/>
              <a:ext cx="0" cy="1609592"/>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58" name="椭圆 57"/>
            <p:cNvSpPr/>
            <p:nvPr/>
          </p:nvSpPr>
          <p:spPr>
            <a:xfrm>
              <a:off x="2757487" y="4243387"/>
              <a:ext cx="123825" cy="123825"/>
            </a:xfrm>
            <a:prstGeom prst="ellips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4" name="矩形 63"/>
          <p:cNvSpPr/>
          <p:nvPr/>
        </p:nvSpPr>
        <p:spPr>
          <a:xfrm>
            <a:off x="8030955" y="5092909"/>
            <a:ext cx="510076" cy="307777"/>
          </a:xfrm>
          <a:prstGeom prst="rect">
            <a:avLst/>
          </a:prstGeom>
        </p:spPr>
        <p:txBody>
          <a:bodyPr wrap="none">
            <a:spAutoFit/>
          </a:bodyPr>
          <a:lstStyle/>
          <a:p>
            <a:pPr algn="ctr"/>
            <a:r>
              <a:rPr lang="en-US" altLang="zh-CN" sz="1400" dirty="0">
                <a:solidFill>
                  <a:schemeClr val="tx1">
                    <a:lumMod val="95000"/>
                    <a:lumOff val="5000"/>
                  </a:schemeClr>
                </a:solidFill>
                <a:latin typeface="Impact" panose="020B0806030902050204" pitchFamily="34" charset="0"/>
              </a:rPr>
              <a:t>2017</a:t>
            </a:r>
          </a:p>
        </p:txBody>
      </p:sp>
      <p:grpSp>
        <p:nvGrpSpPr>
          <p:cNvPr id="65" name="组合 64"/>
          <p:cNvGrpSpPr/>
          <p:nvPr/>
        </p:nvGrpSpPr>
        <p:grpSpPr>
          <a:xfrm>
            <a:off x="9213765" y="1504916"/>
            <a:ext cx="2226592" cy="3548096"/>
            <a:chOff x="1026194" y="819116"/>
            <a:chExt cx="2226592" cy="3548096"/>
          </a:xfrm>
        </p:grpSpPr>
        <p:grpSp>
          <p:nvGrpSpPr>
            <p:cNvPr id="66" name="组合 65"/>
            <p:cNvGrpSpPr/>
            <p:nvPr/>
          </p:nvGrpSpPr>
          <p:grpSpPr>
            <a:xfrm>
              <a:off x="1026194" y="819116"/>
              <a:ext cx="2226592" cy="1239224"/>
              <a:chOff x="1026194" y="556386"/>
              <a:chExt cx="2226592" cy="1239224"/>
            </a:xfrm>
          </p:grpSpPr>
          <p:sp>
            <p:nvSpPr>
              <p:cNvPr id="69" name="矩形 68"/>
              <p:cNvSpPr/>
              <p:nvPr/>
            </p:nvSpPr>
            <p:spPr>
              <a:xfrm>
                <a:off x="1085851" y="1257710"/>
                <a:ext cx="1905000" cy="323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5"/>
              <p:cNvSpPr>
                <a:spLocks/>
              </p:cNvSpPr>
              <p:nvPr/>
            </p:nvSpPr>
            <p:spPr bwMode="auto">
              <a:xfrm>
                <a:off x="2771775" y="1576535"/>
                <a:ext cx="219075" cy="219075"/>
              </a:xfrm>
              <a:custGeom>
                <a:avLst/>
                <a:gdLst>
                  <a:gd name="T0" fmla="*/ 0 w 432"/>
                  <a:gd name="T1" fmla="*/ 432 h 432"/>
                  <a:gd name="T2" fmla="*/ 0 w 432"/>
                  <a:gd name="T3" fmla="*/ 0 h 432"/>
                  <a:gd name="T4" fmla="*/ 432 w 432"/>
                  <a:gd name="T5" fmla="*/ 0 h 432"/>
                  <a:gd name="T6" fmla="*/ 0 w 432"/>
                  <a:gd name="T7" fmla="*/ 432 h 432"/>
                </a:gdLst>
                <a:ahLst/>
                <a:cxnLst>
                  <a:cxn ang="0">
                    <a:pos x="T0" y="T1"/>
                  </a:cxn>
                  <a:cxn ang="0">
                    <a:pos x="T2" y="T3"/>
                  </a:cxn>
                  <a:cxn ang="0">
                    <a:pos x="T4" y="T5"/>
                  </a:cxn>
                  <a:cxn ang="0">
                    <a:pos x="T6" y="T7"/>
                  </a:cxn>
                </a:cxnLst>
                <a:rect l="0" t="0" r="r" b="b"/>
                <a:pathLst>
                  <a:path w="432" h="432">
                    <a:moveTo>
                      <a:pt x="0" y="432"/>
                    </a:moveTo>
                    <a:lnTo>
                      <a:pt x="0" y="0"/>
                    </a:lnTo>
                    <a:lnTo>
                      <a:pt x="432" y="0"/>
                    </a:lnTo>
                    <a:lnTo>
                      <a:pt x="0" y="432"/>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iśļïḋé">
                <a:extLst>
                  <a:ext uri="{FF2B5EF4-FFF2-40B4-BE49-F238E27FC236}">
                    <a16:creationId xmlns:a16="http://schemas.microsoft.com/office/drawing/2014/main" id="{165BC78E-99D4-4882-8883-DD9D36B4FD2B}"/>
                  </a:ext>
                </a:extLst>
              </p:cNvPr>
              <p:cNvSpPr txBox="1"/>
              <p:nvPr/>
            </p:nvSpPr>
            <p:spPr bwMode="auto">
              <a:xfrm>
                <a:off x="1085850" y="1261895"/>
                <a:ext cx="1905000" cy="3206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600" b="1" dirty="0"/>
                  <a:t>Text here</a:t>
                </a:r>
              </a:p>
            </p:txBody>
          </p:sp>
          <p:sp>
            <p:nvSpPr>
              <p:cNvPr id="72" name="ï$lidê">
                <a:extLst>
                  <a:ext uri="{FF2B5EF4-FFF2-40B4-BE49-F238E27FC236}">
                    <a16:creationId xmlns:a16="http://schemas.microsoft.com/office/drawing/2014/main" id="{04CB3EB9-D034-4621-8A19-4578748F8270}"/>
                  </a:ext>
                </a:extLst>
              </p:cNvPr>
              <p:cNvSpPr/>
              <p:nvPr/>
            </p:nvSpPr>
            <p:spPr bwMode="auto">
              <a:xfrm>
                <a:off x="1026194" y="556386"/>
                <a:ext cx="2226592" cy="587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en-US" altLang="zh-CN" sz="1100" dirty="0"/>
                  <a:t>Copy paste fonts. Choose the only option to retain text.</a:t>
                </a:r>
              </a:p>
            </p:txBody>
          </p:sp>
        </p:grpSp>
        <p:cxnSp>
          <p:nvCxnSpPr>
            <p:cNvPr id="68" name="直接连接符 67"/>
            <p:cNvCxnSpPr/>
            <p:nvPr/>
          </p:nvCxnSpPr>
          <p:spPr>
            <a:xfrm>
              <a:off x="2819399" y="2228893"/>
              <a:ext cx="0" cy="2014494"/>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sp>
          <p:nvSpPr>
            <p:cNvPr id="67" name="椭圆 66"/>
            <p:cNvSpPr/>
            <p:nvPr/>
          </p:nvSpPr>
          <p:spPr>
            <a:xfrm>
              <a:off x="2757487" y="4243387"/>
              <a:ext cx="123825" cy="123825"/>
            </a:xfrm>
            <a:prstGeom prst="ellipse">
              <a:avLst/>
            </a:prstGeom>
            <a:solidFill>
              <a:srgbClr val="D713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3" name="矩形 72"/>
          <p:cNvSpPr/>
          <p:nvPr/>
        </p:nvSpPr>
        <p:spPr>
          <a:xfrm>
            <a:off x="10739107" y="5092909"/>
            <a:ext cx="535724" cy="307777"/>
          </a:xfrm>
          <a:prstGeom prst="rect">
            <a:avLst/>
          </a:prstGeom>
        </p:spPr>
        <p:txBody>
          <a:bodyPr wrap="none">
            <a:spAutoFit/>
          </a:bodyPr>
          <a:lstStyle/>
          <a:p>
            <a:pPr algn="ctr"/>
            <a:r>
              <a:rPr lang="en-US" altLang="zh-CN" sz="1400" dirty="0">
                <a:solidFill>
                  <a:schemeClr val="tx1">
                    <a:lumMod val="95000"/>
                    <a:lumOff val="5000"/>
                  </a:schemeClr>
                </a:solidFill>
                <a:latin typeface="Impact" panose="020B0806030902050204" pitchFamily="34" charset="0"/>
              </a:rPr>
              <a:t>2018</a:t>
            </a:r>
          </a:p>
        </p:txBody>
      </p:sp>
      <p:sp>
        <p:nvSpPr>
          <p:cNvPr id="51"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01/</a:t>
            </a:r>
            <a:r>
              <a:rPr lang="zh-CN" altLang="en-US" dirty="0">
                <a:cs typeface="+mn-ea"/>
                <a:sym typeface="+mn-lt"/>
              </a:rPr>
              <a:t>时间轴样式</a:t>
            </a:r>
            <a:endParaRPr kumimoji="1" lang="zh-CN" altLang="en-US" dirty="0"/>
          </a:p>
        </p:txBody>
      </p:sp>
      <p:sp>
        <p:nvSpPr>
          <p:cNvPr id="52"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827660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44</a:t>
            </a:fld>
            <a:endParaRPr lang="en-US"/>
          </a:p>
        </p:txBody>
      </p:sp>
      <p:cxnSp>
        <p:nvCxnSpPr>
          <p:cNvPr id="52" name="直接连接符 51"/>
          <p:cNvCxnSpPr/>
          <p:nvPr/>
        </p:nvCxnSpPr>
        <p:spPr>
          <a:xfrm>
            <a:off x="1955289" y="1981797"/>
            <a:ext cx="17170" cy="2827787"/>
          </a:xfrm>
          <a:prstGeom prst="line">
            <a:avLst/>
          </a:prstGeom>
          <a:ln w="317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3370687" y="2025776"/>
            <a:ext cx="17170" cy="2827787"/>
          </a:xfrm>
          <a:prstGeom prst="line">
            <a:avLst/>
          </a:prstGeom>
          <a:ln w="317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786085" y="2039007"/>
            <a:ext cx="17170" cy="2827787"/>
          </a:xfrm>
          <a:prstGeom prst="line">
            <a:avLst/>
          </a:prstGeom>
          <a:ln w="317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6201483" y="2039007"/>
            <a:ext cx="17170" cy="2827787"/>
          </a:xfrm>
          <a:prstGeom prst="line">
            <a:avLst/>
          </a:prstGeom>
          <a:ln w="317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7616881" y="2039007"/>
            <a:ext cx="17170" cy="2827787"/>
          </a:xfrm>
          <a:prstGeom prst="line">
            <a:avLst/>
          </a:prstGeom>
          <a:ln w="317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9032278" y="2025776"/>
            <a:ext cx="17170" cy="2827787"/>
          </a:xfrm>
          <a:prstGeom prst="line">
            <a:avLst/>
          </a:prstGeom>
          <a:ln w="317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82" name="副标题 2"/>
          <p:cNvSpPr txBox="1">
            <a:spLocks/>
          </p:cNvSpPr>
          <p:nvPr/>
        </p:nvSpPr>
        <p:spPr>
          <a:xfrm>
            <a:off x="1372362" y="2683429"/>
            <a:ext cx="1194341" cy="225391"/>
          </a:xfrm>
          <a:prstGeom prst="rect">
            <a:avLst/>
          </a:prstGeom>
        </p:spPr>
        <p:txBody>
          <a:bodyPr vert="horz" lIns="121944" tIns="60972" rIns="121944" bIns="60972" rtlCol="0">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r>
              <a:rPr lang="en-US" altLang="zh-CN" sz="1400" dirty="0"/>
              <a:t>2.29</a:t>
            </a:r>
          </a:p>
        </p:txBody>
      </p:sp>
      <p:sp>
        <p:nvSpPr>
          <p:cNvPr id="83" name="副标题 2"/>
          <p:cNvSpPr txBox="1">
            <a:spLocks/>
          </p:cNvSpPr>
          <p:nvPr/>
        </p:nvSpPr>
        <p:spPr>
          <a:xfrm>
            <a:off x="2773517" y="2692510"/>
            <a:ext cx="1194341" cy="225391"/>
          </a:xfrm>
          <a:prstGeom prst="rect">
            <a:avLst/>
          </a:prstGeom>
        </p:spPr>
        <p:txBody>
          <a:bodyPr vert="horz" lIns="121944" tIns="60972" rIns="121944" bIns="60972" rtlCol="0">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r>
              <a:rPr lang="en-US" altLang="zh-CN" sz="1400" dirty="0"/>
              <a:t>3.30</a:t>
            </a:r>
          </a:p>
        </p:txBody>
      </p:sp>
      <p:sp>
        <p:nvSpPr>
          <p:cNvPr id="84" name="副标题 2"/>
          <p:cNvSpPr txBox="1">
            <a:spLocks/>
          </p:cNvSpPr>
          <p:nvPr/>
        </p:nvSpPr>
        <p:spPr>
          <a:xfrm>
            <a:off x="4188916" y="2691880"/>
            <a:ext cx="1194341" cy="225391"/>
          </a:xfrm>
          <a:prstGeom prst="rect">
            <a:avLst/>
          </a:prstGeom>
        </p:spPr>
        <p:txBody>
          <a:bodyPr vert="horz" lIns="121944" tIns="60972" rIns="121944" bIns="60972" rtlCol="0">
            <a:noAutofit/>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r>
              <a:rPr lang="en-US" altLang="zh-CN" sz="1400" dirty="0"/>
              <a:t>4.30</a:t>
            </a:r>
          </a:p>
        </p:txBody>
      </p:sp>
      <p:sp>
        <p:nvSpPr>
          <p:cNvPr id="85" name="副标题 2"/>
          <p:cNvSpPr txBox="1">
            <a:spLocks/>
          </p:cNvSpPr>
          <p:nvPr/>
        </p:nvSpPr>
        <p:spPr>
          <a:xfrm>
            <a:off x="5449665" y="2740139"/>
            <a:ext cx="1537977" cy="299790"/>
          </a:xfrm>
          <a:prstGeom prst="rect">
            <a:avLst/>
          </a:prstGeom>
        </p:spPr>
        <p:txBody>
          <a:bodyPr vert="horz" lIns="121944" tIns="60972" rIns="121944" bIns="60972" rtlCol="0">
            <a:normAutofit fontScale="92500" lnSpcReduction="20000"/>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r>
              <a:rPr lang="en-US" altLang="zh-CN" sz="1400" dirty="0"/>
              <a:t>5.30</a:t>
            </a:r>
          </a:p>
        </p:txBody>
      </p:sp>
      <p:sp>
        <p:nvSpPr>
          <p:cNvPr id="86" name="副标题 2"/>
          <p:cNvSpPr txBox="1">
            <a:spLocks/>
          </p:cNvSpPr>
          <p:nvPr/>
        </p:nvSpPr>
        <p:spPr>
          <a:xfrm>
            <a:off x="6847892" y="2740139"/>
            <a:ext cx="1537977" cy="299790"/>
          </a:xfrm>
          <a:prstGeom prst="rect">
            <a:avLst/>
          </a:prstGeom>
        </p:spPr>
        <p:txBody>
          <a:bodyPr vert="horz" lIns="121944" tIns="60972" rIns="121944" bIns="60972" rtlCol="0">
            <a:normAutofit fontScale="92500" lnSpcReduction="20000"/>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r>
              <a:rPr lang="en-US" altLang="zh-CN" sz="1400" dirty="0"/>
              <a:t>6.30</a:t>
            </a:r>
          </a:p>
        </p:txBody>
      </p:sp>
      <p:sp>
        <p:nvSpPr>
          <p:cNvPr id="87" name="矩形 86"/>
          <p:cNvSpPr/>
          <p:nvPr/>
        </p:nvSpPr>
        <p:spPr>
          <a:xfrm>
            <a:off x="1972460" y="2318679"/>
            <a:ext cx="1398228" cy="13523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a:r>
              <a:rPr lang="zh-CN" altLang="en-US" sz="1000" dirty="0"/>
              <a:t>新版图标库落地</a:t>
            </a:r>
          </a:p>
        </p:txBody>
      </p:sp>
      <p:sp>
        <p:nvSpPr>
          <p:cNvPr id="88" name="矩形 87"/>
          <p:cNvSpPr/>
          <p:nvPr/>
        </p:nvSpPr>
        <p:spPr>
          <a:xfrm>
            <a:off x="579610" y="3400553"/>
            <a:ext cx="2791077" cy="18031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a:r>
              <a:rPr lang="zh-CN" altLang="en-US" sz="1000" dirty="0"/>
              <a:t>基于</a:t>
            </a:r>
            <a:r>
              <a:rPr lang="en-US" altLang="zh-CN" sz="1000" dirty="0"/>
              <a:t>Agile2.0</a:t>
            </a:r>
            <a:r>
              <a:rPr lang="zh-CN" altLang="en-US" sz="1000" dirty="0"/>
              <a:t>公有云</a:t>
            </a:r>
            <a:r>
              <a:rPr lang="en-US" altLang="zh-CN" sz="1000" dirty="0"/>
              <a:t>4.0</a:t>
            </a:r>
            <a:r>
              <a:rPr lang="zh-CN" altLang="en-US" sz="1000" dirty="0"/>
              <a:t>新版典型页面设计</a:t>
            </a:r>
            <a:endParaRPr lang="en-US" altLang="zh-CN" sz="1000" dirty="0"/>
          </a:p>
        </p:txBody>
      </p:sp>
      <p:sp>
        <p:nvSpPr>
          <p:cNvPr id="89" name="矩形 88"/>
          <p:cNvSpPr/>
          <p:nvPr/>
        </p:nvSpPr>
        <p:spPr>
          <a:xfrm>
            <a:off x="3370687" y="3896412"/>
            <a:ext cx="1432568" cy="18031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a:r>
              <a:rPr lang="en-US" altLang="zh-CN" sz="1000" dirty="0"/>
              <a:t>4.0</a:t>
            </a:r>
            <a:r>
              <a:rPr lang="zh-CN" altLang="en-US" sz="1000" dirty="0"/>
              <a:t>新版设计评审</a:t>
            </a:r>
            <a:endParaRPr lang="en-US" altLang="zh-CN" sz="1000" dirty="0"/>
          </a:p>
        </p:txBody>
      </p:sp>
      <p:sp>
        <p:nvSpPr>
          <p:cNvPr id="90" name="矩形 89"/>
          <p:cNvSpPr/>
          <p:nvPr/>
        </p:nvSpPr>
        <p:spPr>
          <a:xfrm>
            <a:off x="4803255" y="4317527"/>
            <a:ext cx="2830796" cy="18339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a:r>
              <a:rPr lang="en-US" altLang="zh-CN" sz="1000" dirty="0"/>
              <a:t>4.0Tiny</a:t>
            </a:r>
            <a:r>
              <a:rPr lang="zh-CN" altLang="en-US" sz="1000" dirty="0"/>
              <a:t>组件、</a:t>
            </a:r>
            <a:r>
              <a:rPr lang="en-US" altLang="zh-CN" sz="1000" dirty="0" err="1"/>
              <a:t>CommonUI</a:t>
            </a:r>
            <a:r>
              <a:rPr lang="zh-CN" altLang="en-US" sz="1000" dirty="0"/>
              <a:t>、框架开发</a:t>
            </a:r>
            <a:endParaRPr lang="en-US" altLang="zh-CN" sz="1000" dirty="0"/>
          </a:p>
        </p:txBody>
      </p:sp>
      <p:sp>
        <p:nvSpPr>
          <p:cNvPr id="91" name="副标题 2"/>
          <p:cNvSpPr txBox="1">
            <a:spLocks/>
          </p:cNvSpPr>
          <p:nvPr/>
        </p:nvSpPr>
        <p:spPr>
          <a:xfrm>
            <a:off x="8249078" y="2744957"/>
            <a:ext cx="1537977" cy="299790"/>
          </a:xfrm>
          <a:prstGeom prst="rect">
            <a:avLst/>
          </a:prstGeom>
        </p:spPr>
        <p:txBody>
          <a:bodyPr vert="horz" lIns="121944" tIns="60972" rIns="121944" bIns="60972" rtlCol="0">
            <a:normAutofit fontScale="92500" lnSpcReduction="20000"/>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r>
              <a:rPr lang="en-US" altLang="zh-CN" sz="1400" dirty="0"/>
              <a:t>7.30</a:t>
            </a:r>
          </a:p>
        </p:txBody>
      </p:sp>
      <p:sp>
        <p:nvSpPr>
          <p:cNvPr id="92" name="矩形 91"/>
          <p:cNvSpPr/>
          <p:nvPr/>
        </p:nvSpPr>
        <p:spPr>
          <a:xfrm>
            <a:off x="7634051" y="4809584"/>
            <a:ext cx="2831820" cy="1910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a:r>
              <a:rPr lang="zh-CN" altLang="en-US" sz="1000" dirty="0"/>
              <a:t>框架组件及服务</a:t>
            </a:r>
            <a:r>
              <a:rPr lang="en-US" altLang="zh-CN" sz="1000" dirty="0"/>
              <a:t>1</a:t>
            </a:r>
            <a:r>
              <a:rPr lang="zh-CN" altLang="en-US" sz="1000" dirty="0"/>
              <a:t>期上线（</a:t>
            </a:r>
            <a:r>
              <a:rPr lang="en-US" altLang="zh-CN" sz="1000" dirty="0"/>
              <a:t>100%</a:t>
            </a:r>
            <a:r>
              <a:rPr lang="zh-CN" altLang="en-US" sz="1000" dirty="0"/>
              <a:t>）</a:t>
            </a:r>
            <a:endParaRPr lang="en-US" altLang="zh-CN" sz="1000" dirty="0"/>
          </a:p>
        </p:txBody>
      </p:sp>
      <p:sp>
        <p:nvSpPr>
          <p:cNvPr id="93" name="矩形 92"/>
          <p:cNvSpPr/>
          <p:nvPr/>
        </p:nvSpPr>
        <p:spPr>
          <a:xfrm>
            <a:off x="3370687" y="4121803"/>
            <a:ext cx="1432568" cy="18031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a:r>
              <a:rPr lang="zh-CN" altLang="en-US" sz="1000" dirty="0"/>
              <a:t>基于</a:t>
            </a:r>
            <a:r>
              <a:rPr lang="en-US" altLang="zh-CN" sz="1000" dirty="0"/>
              <a:t>4.0</a:t>
            </a:r>
            <a:r>
              <a:rPr lang="zh-CN" altLang="en-US" sz="1000" dirty="0"/>
              <a:t>的换肤规范</a:t>
            </a:r>
            <a:endParaRPr lang="en-US" altLang="zh-CN" sz="1000" dirty="0"/>
          </a:p>
        </p:txBody>
      </p:sp>
      <p:sp>
        <p:nvSpPr>
          <p:cNvPr id="94" name="矩形 93"/>
          <p:cNvSpPr/>
          <p:nvPr/>
        </p:nvSpPr>
        <p:spPr>
          <a:xfrm>
            <a:off x="1955289" y="3676270"/>
            <a:ext cx="1415398" cy="18031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1219272" rtl="0" eaLnBrk="1" latinLnBrk="0" hangingPunct="1">
              <a:defRPr sz="2400" kern="1200">
                <a:solidFill>
                  <a:schemeClr val="lt1"/>
                </a:solidFill>
                <a:latin typeface="+mn-lt"/>
                <a:ea typeface="+mn-ea"/>
                <a:cs typeface="+mn-cs"/>
              </a:defRPr>
            </a:lvl1pPr>
            <a:lvl2pPr marL="609636" algn="l" defTabSz="1219272" rtl="0" eaLnBrk="1" latinLnBrk="0" hangingPunct="1">
              <a:defRPr sz="2400" kern="1200">
                <a:solidFill>
                  <a:schemeClr val="lt1"/>
                </a:solidFill>
                <a:latin typeface="+mn-lt"/>
                <a:ea typeface="+mn-ea"/>
                <a:cs typeface="+mn-cs"/>
              </a:defRPr>
            </a:lvl2pPr>
            <a:lvl3pPr marL="1219272" algn="l" defTabSz="1219272" rtl="0" eaLnBrk="1" latinLnBrk="0" hangingPunct="1">
              <a:defRPr sz="2400" kern="1200">
                <a:solidFill>
                  <a:schemeClr val="lt1"/>
                </a:solidFill>
                <a:latin typeface="+mn-lt"/>
                <a:ea typeface="+mn-ea"/>
                <a:cs typeface="+mn-cs"/>
              </a:defRPr>
            </a:lvl3pPr>
            <a:lvl4pPr marL="1828908" algn="l" defTabSz="1219272" rtl="0" eaLnBrk="1" latinLnBrk="0" hangingPunct="1">
              <a:defRPr sz="2400" kern="1200">
                <a:solidFill>
                  <a:schemeClr val="lt1"/>
                </a:solidFill>
                <a:latin typeface="+mn-lt"/>
                <a:ea typeface="+mn-ea"/>
                <a:cs typeface="+mn-cs"/>
              </a:defRPr>
            </a:lvl4pPr>
            <a:lvl5pPr marL="2438545" algn="l" defTabSz="1219272" rtl="0" eaLnBrk="1" latinLnBrk="0" hangingPunct="1">
              <a:defRPr sz="2400" kern="1200">
                <a:solidFill>
                  <a:schemeClr val="lt1"/>
                </a:solidFill>
                <a:latin typeface="+mn-lt"/>
                <a:ea typeface="+mn-ea"/>
                <a:cs typeface="+mn-cs"/>
              </a:defRPr>
            </a:lvl5pPr>
            <a:lvl6pPr marL="3048180" algn="l" defTabSz="1219272" rtl="0" eaLnBrk="1" latinLnBrk="0" hangingPunct="1">
              <a:defRPr sz="2400" kern="1200">
                <a:solidFill>
                  <a:schemeClr val="lt1"/>
                </a:solidFill>
                <a:latin typeface="+mn-lt"/>
                <a:ea typeface="+mn-ea"/>
                <a:cs typeface="+mn-cs"/>
              </a:defRPr>
            </a:lvl6pPr>
            <a:lvl7pPr marL="3657816" algn="l" defTabSz="1219272" rtl="0" eaLnBrk="1" latinLnBrk="0" hangingPunct="1">
              <a:defRPr sz="2400" kern="1200">
                <a:solidFill>
                  <a:schemeClr val="lt1"/>
                </a:solidFill>
                <a:latin typeface="+mn-lt"/>
                <a:ea typeface="+mn-ea"/>
                <a:cs typeface="+mn-cs"/>
              </a:defRPr>
            </a:lvl7pPr>
            <a:lvl8pPr marL="4267452" algn="l" defTabSz="1219272" rtl="0" eaLnBrk="1" latinLnBrk="0" hangingPunct="1">
              <a:defRPr sz="2400" kern="1200">
                <a:solidFill>
                  <a:schemeClr val="lt1"/>
                </a:solidFill>
                <a:latin typeface="+mn-lt"/>
                <a:ea typeface="+mn-ea"/>
                <a:cs typeface="+mn-cs"/>
              </a:defRPr>
            </a:lvl8pPr>
            <a:lvl9pPr marL="4877087" algn="l" defTabSz="1219272" rtl="0" eaLnBrk="1" latinLnBrk="0" hangingPunct="1">
              <a:defRPr sz="2400" kern="1200">
                <a:solidFill>
                  <a:schemeClr val="lt1"/>
                </a:solidFill>
                <a:latin typeface="+mn-lt"/>
                <a:ea typeface="+mn-ea"/>
                <a:cs typeface="+mn-cs"/>
              </a:defRPr>
            </a:lvl9pPr>
          </a:lstStyle>
          <a:p>
            <a:pPr algn="ctr"/>
            <a:r>
              <a:rPr lang="zh-CN" altLang="en-US" sz="1000" dirty="0"/>
              <a:t>新版交互规范</a:t>
            </a:r>
            <a:endParaRPr lang="en-US" altLang="zh-CN" sz="1000" dirty="0"/>
          </a:p>
        </p:txBody>
      </p:sp>
      <p:cxnSp>
        <p:nvCxnSpPr>
          <p:cNvPr id="95" name="直接连接符 94"/>
          <p:cNvCxnSpPr/>
          <p:nvPr/>
        </p:nvCxnSpPr>
        <p:spPr>
          <a:xfrm>
            <a:off x="10448701" y="2052239"/>
            <a:ext cx="17170" cy="2827787"/>
          </a:xfrm>
          <a:prstGeom prst="line">
            <a:avLst/>
          </a:prstGeom>
          <a:ln w="317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96" name="副标题 2"/>
          <p:cNvSpPr txBox="1">
            <a:spLocks/>
          </p:cNvSpPr>
          <p:nvPr/>
        </p:nvSpPr>
        <p:spPr>
          <a:xfrm>
            <a:off x="9679712" y="2753370"/>
            <a:ext cx="1537977" cy="299790"/>
          </a:xfrm>
          <a:prstGeom prst="rect">
            <a:avLst/>
          </a:prstGeom>
        </p:spPr>
        <p:txBody>
          <a:bodyPr vert="horz" lIns="121944" tIns="60972" rIns="121944" bIns="60972" rtlCol="0">
            <a:normAutofit fontScale="92500" lnSpcReduction="20000"/>
          </a:bodyPr>
          <a:lstStyle>
            <a:defPPr>
              <a:defRPr lang="zh-CN"/>
            </a:defPPr>
            <a:lvl1pPr marL="0" algn="l" defTabSz="1219272" rtl="0" eaLnBrk="1" latinLnBrk="0" hangingPunct="1">
              <a:defRPr sz="2400" kern="1200">
                <a:solidFill>
                  <a:schemeClr val="tx1"/>
                </a:solidFill>
                <a:latin typeface="+mn-lt"/>
                <a:ea typeface="+mn-ea"/>
                <a:cs typeface="+mn-cs"/>
              </a:defRPr>
            </a:lvl1pPr>
            <a:lvl2pPr marL="609636" algn="l" defTabSz="1219272" rtl="0" eaLnBrk="1" latinLnBrk="0" hangingPunct="1">
              <a:defRPr sz="2400" kern="1200">
                <a:solidFill>
                  <a:schemeClr val="tx1"/>
                </a:solidFill>
                <a:latin typeface="+mn-lt"/>
                <a:ea typeface="+mn-ea"/>
                <a:cs typeface="+mn-cs"/>
              </a:defRPr>
            </a:lvl2pPr>
            <a:lvl3pPr marL="1219272" algn="l" defTabSz="1219272" rtl="0" eaLnBrk="1" latinLnBrk="0" hangingPunct="1">
              <a:defRPr sz="2400" kern="1200">
                <a:solidFill>
                  <a:schemeClr val="tx1"/>
                </a:solidFill>
                <a:latin typeface="+mn-lt"/>
                <a:ea typeface="+mn-ea"/>
                <a:cs typeface="+mn-cs"/>
              </a:defRPr>
            </a:lvl3pPr>
            <a:lvl4pPr marL="1828908" algn="l" defTabSz="1219272" rtl="0" eaLnBrk="1" latinLnBrk="0" hangingPunct="1">
              <a:defRPr sz="2400" kern="1200">
                <a:solidFill>
                  <a:schemeClr val="tx1"/>
                </a:solidFill>
                <a:latin typeface="+mn-lt"/>
                <a:ea typeface="+mn-ea"/>
                <a:cs typeface="+mn-cs"/>
              </a:defRPr>
            </a:lvl4pPr>
            <a:lvl5pPr marL="2438545" algn="l" defTabSz="1219272" rtl="0" eaLnBrk="1" latinLnBrk="0" hangingPunct="1">
              <a:defRPr sz="2400" kern="1200">
                <a:solidFill>
                  <a:schemeClr val="tx1"/>
                </a:solidFill>
                <a:latin typeface="+mn-lt"/>
                <a:ea typeface="+mn-ea"/>
                <a:cs typeface="+mn-cs"/>
              </a:defRPr>
            </a:lvl5pPr>
            <a:lvl6pPr marL="3048180" algn="l" defTabSz="1219272" rtl="0" eaLnBrk="1" latinLnBrk="0" hangingPunct="1">
              <a:defRPr sz="2400" kern="1200">
                <a:solidFill>
                  <a:schemeClr val="tx1"/>
                </a:solidFill>
                <a:latin typeface="+mn-lt"/>
                <a:ea typeface="+mn-ea"/>
                <a:cs typeface="+mn-cs"/>
              </a:defRPr>
            </a:lvl6pPr>
            <a:lvl7pPr marL="3657816" algn="l" defTabSz="1219272" rtl="0" eaLnBrk="1" latinLnBrk="0" hangingPunct="1">
              <a:defRPr sz="2400" kern="1200">
                <a:solidFill>
                  <a:schemeClr val="tx1"/>
                </a:solidFill>
                <a:latin typeface="+mn-lt"/>
                <a:ea typeface="+mn-ea"/>
                <a:cs typeface="+mn-cs"/>
              </a:defRPr>
            </a:lvl7pPr>
            <a:lvl8pPr marL="4267452" algn="l" defTabSz="1219272" rtl="0" eaLnBrk="1" latinLnBrk="0" hangingPunct="1">
              <a:defRPr sz="2400" kern="1200">
                <a:solidFill>
                  <a:schemeClr val="tx1"/>
                </a:solidFill>
                <a:latin typeface="+mn-lt"/>
                <a:ea typeface="+mn-ea"/>
                <a:cs typeface="+mn-cs"/>
              </a:defRPr>
            </a:lvl8pPr>
            <a:lvl9pPr marL="4877087" algn="l" defTabSz="1219272" rtl="0" eaLnBrk="1" latinLnBrk="0" hangingPunct="1">
              <a:defRPr sz="2400" kern="1200">
                <a:solidFill>
                  <a:schemeClr val="tx1"/>
                </a:solidFill>
                <a:latin typeface="+mn-lt"/>
                <a:ea typeface="+mn-ea"/>
                <a:cs typeface="+mn-cs"/>
              </a:defRPr>
            </a:lvl9pPr>
          </a:lstStyle>
          <a:p>
            <a:pPr algn="ctr"/>
            <a:r>
              <a:rPr lang="en-US" altLang="zh-CN" sz="1400" dirty="0"/>
              <a:t>8.30</a:t>
            </a:r>
          </a:p>
        </p:txBody>
      </p:sp>
      <p:cxnSp>
        <p:nvCxnSpPr>
          <p:cNvPr id="5" name="直接箭头连接符 4"/>
          <p:cNvCxnSpPr/>
          <p:nvPr/>
        </p:nvCxnSpPr>
        <p:spPr>
          <a:xfrm flipV="1">
            <a:off x="579610" y="3065638"/>
            <a:ext cx="10638079" cy="5555"/>
          </a:xfrm>
          <a:prstGeom prst="straightConnector1">
            <a:avLst/>
          </a:prstGeom>
          <a:ln>
            <a:solidFill>
              <a:srgbClr val="D71318"/>
            </a:solidFill>
            <a:tailEnd type="triangle"/>
          </a:ln>
        </p:spPr>
        <p:style>
          <a:lnRef idx="1">
            <a:schemeClr val="accent1"/>
          </a:lnRef>
          <a:fillRef idx="0">
            <a:schemeClr val="accent1"/>
          </a:fillRef>
          <a:effectRef idx="0">
            <a:schemeClr val="accent1"/>
          </a:effectRef>
          <a:fontRef idx="minor">
            <a:schemeClr val="tx1"/>
          </a:fontRef>
        </p:style>
      </p:cxnSp>
      <p:sp>
        <p:nvSpPr>
          <p:cNvPr id="28"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02/</a:t>
            </a:r>
            <a:r>
              <a:rPr lang="zh-CN" altLang="en-US" dirty="0">
                <a:cs typeface="+mn-ea"/>
                <a:sym typeface="+mn-lt"/>
              </a:rPr>
              <a:t>时间轴样式</a:t>
            </a:r>
            <a:endParaRPr kumimoji="1" lang="zh-CN" altLang="en-US" dirty="0"/>
          </a:p>
        </p:txBody>
      </p:sp>
      <p:sp>
        <p:nvSpPr>
          <p:cNvPr id="29"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621609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a:spLocks noGrp="1"/>
          </p:cNvSpPr>
          <p:nvPr>
            <p:ph type="ctrTitle"/>
          </p:nvPr>
        </p:nvSpPr>
        <p:spPr>
          <a:xfrm>
            <a:off x="4604043" y="3285022"/>
            <a:ext cx="2996103" cy="778852"/>
          </a:xfrm>
        </p:spPr>
        <p:txBody>
          <a:bodyPr>
            <a:normAutofit/>
          </a:bodyPr>
          <a:lstStyle/>
          <a:p>
            <a:pPr algn="dist"/>
            <a:r>
              <a:rPr lang="en-US" altLang="zh-CN" sz="4399" dirty="0">
                <a:latin typeface="+mn-lt"/>
                <a:ea typeface="+mn-ea"/>
                <a:cs typeface="+mn-ea"/>
                <a:sym typeface="+mn-lt"/>
              </a:rPr>
              <a:t>PPT</a:t>
            </a:r>
            <a:r>
              <a:rPr lang="zh-CN" altLang="en-US" sz="4399" dirty="0">
                <a:latin typeface="+mn-lt"/>
                <a:ea typeface="+mn-ea"/>
                <a:cs typeface="+mn-ea"/>
                <a:sym typeface="+mn-lt"/>
              </a:rPr>
              <a:t>结构库</a:t>
            </a:r>
          </a:p>
        </p:txBody>
      </p:sp>
      <p:sp>
        <p:nvSpPr>
          <p:cNvPr id="6" name="矩形 5"/>
          <p:cNvSpPr/>
          <p:nvPr/>
        </p:nvSpPr>
        <p:spPr bwMode="auto">
          <a:xfrm flipV="1">
            <a:off x="4662575" y="3069054"/>
            <a:ext cx="2866851" cy="52319"/>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2" name="矩形 1"/>
          <p:cNvSpPr>
            <a:spLocks noChangeAspect="1"/>
          </p:cNvSpPr>
          <p:nvPr/>
        </p:nvSpPr>
        <p:spPr bwMode="auto">
          <a:xfrm>
            <a:off x="1" y="0"/>
            <a:ext cx="12192000" cy="6858000"/>
          </a:xfrm>
          <a:prstGeom prst="rect">
            <a:avLst/>
          </a:prstGeom>
          <a:noFill/>
          <a:ln w="25400" cap="flat" cmpd="sng" algn="ctr">
            <a:noFill/>
            <a:prstDash val="solid"/>
          </a:ln>
          <a:effectLst/>
          <a:ex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solidFill>
                <a:schemeClr val="tx1"/>
              </a:solidFill>
              <a:cs typeface="+mn-ea"/>
              <a:sym typeface="+mn-lt"/>
            </a:endParaRPr>
          </a:p>
        </p:txBody>
      </p:sp>
      <p:sp>
        <p:nvSpPr>
          <p:cNvPr id="7" name="矩形 6"/>
          <p:cNvSpPr/>
          <p:nvPr/>
        </p:nvSpPr>
        <p:spPr bwMode="auto">
          <a:xfrm flipV="1">
            <a:off x="4662575" y="4245309"/>
            <a:ext cx="2866851" cy="47563"/>
          </a:xfrm>
          <a:prstGeom prst="rect">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3" name="六边形 2"/>
          <p:cNvSpPr/>
          <p:nvPr/>
        </p:nvSpPr>
        <p:spPr bwMode="auto">
          <a:xfrm>
            <a:off x="5654525" y="1313971"/>
            <a:ext cx="882950" cy="761164"/>
          </a:xfrm>
          <a:prstGeom prst="hexagon">
            <a:avLst/>
          </a:prstGeom>
          <a:solidFill>
            <a:srgbClr val="D71318"/>
          </a:solidFill>
          <a:ln>
            <a:noFill/>
          </a:ln>
          <a:effectLst/>
          <a:ex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defTabSz="914126" fontAlgn="base">
              <a:spcBef>
                <a:spcPct val="0"/>
              </a:spcBef>
              <a:spcAft>
                <a:spcPct val="0"/>
              </a:spcAft>
              <a:buClr>
                <a:srgbClr val="CC9900"/>
              </a:buClr>
              <a:buFont typeface="Wingdings" pitchFamily="2" charset="2"/>
              <a:buChar char="n"/>
            </a:pPr>
            <a:endParaRPr lang="en-US" sz="1799">
              <a:cs typeface="+mn-ea"/>
              <a:sym typeface="+mn-lt"/>
            </a:endParaRPr>
          </a:p>
        </p:txBody>
      </p:sp>
      <p:sp>
        <p:nvSpPr>
          <p:cNvPr id="8" name="文本框 7"/>
          <p:cNvSpPr txBox="1"/>
          <p:nvPr/>
        </p:nvSpPr>
        <p:spPr>
          <a:xfrm>
            <a:off x="5749880" y="1467301"/>
            <a:ext cx="758343" cy="399981"/>
          </a:xfrm>
          <a:prstGeom prst="rect">
            <a:avLst/>
          </a:prstGeom>
          <a:noFill/>
        </p:spPr>
        <p:txBody>
          <a:bodyPr wrap="square" rtlCol="0">
            <a:spAutoFit/>
          </a:bodyPr>
          <a:lstStyle/>
          <a:p>
            <a:r>
              <a:rPr lang="zh-CN" altLang="en-US" sz="1999" dirty="0">
                <a:solidFill>
                  <a:schemeClr val="bg1"/>
                </a:solidFill>
                <a:cs typeface="+mn-ea"/>
                <a:sym typeface="+mn-lt"/>
              </a:rPr>
              <a:t>结构</a:t>
            </a:r>
            <a:endParaRPr lang="en-US" sz="1999" dirty="0">
              <a:solidFill>
                <a:schemeClr val="bg1"/>
              </a:solidFill>
              <a:cs typeface="+mn-ea"/>
              <a:sym typeface="+mn-lt"/>
            </a:endParaRPr>
          </a:p>
        </p:txBody>
      </p:sp>
      <p:sp>
        <p:nvSpPr>
          <p:cNvPr id="9" name="矩形 8"/>
          <p:cNvSpPr>
            <a:spLocks/>
          </p:cNvSpPr>
          <p:nvPr/>
        </p:nvSpPr>
        <p:spPr>
          <a:xfrm>
            <a:off x="4604043" y="4936336"/>
            <a:ext cx="2996103" cy="561757"/>
          </a:xfrm>
          <a:prstGeom prst="rect">
            <a:avLst/>
          </a:prstGeom>
        </p:spPr>
        <p:txBody>
          <a:bodyPr wrap="square">
            <a:spAutoFit/>
          </a:bodyPr>
          <a:lstStyle/>
          <a:p>
            <a:pPr algn="ctr">
              <a:lnSpc>
                <a:spcPct val="120000"/>
              </a:lnSpc>
            </a:pPr>
            <a:r>
              <a:rPr lang="zh-CN" altLang="en-US" sz="2799" dirty="0">
                <a:cs typeface="+mn-ea"/>
                <a:sym typeface="+mn-lt"/>
              </a:rPr>
              <a:t>图文</a:t>
            </a:r>
            <a:endParaRPr lang="en-US" altLang="zh-CN" sz="2799" dirty="0">
              <a:cs typeface="+mn-ea"/>
              <a:sym typeface="+mn-lt"/>
            </a:endParaRPr>
          </a:p>
        </p:txBody>
      </p:sp>
    </p:spTree>
    <p:extLst>
      <p:ext uri="{BB962C8B-B14F-4D97-AF65-F5344CB8AC3E}">
        <p14:creationId xmlns:p14="http://schemas.microsoft.com/office/powerpoint/2010/main" val="4203484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en-US"/>
          </a:p>
        </p:txBody>
      </p:sp>
      <p:sp>
        <p:nvSpPr>
          <p:cNvPr id="3" name="灯片编号占位符 2"/>
          <p:cNvSpPr>
            <a:spLocks noGrp="1"/>
          </p:cNvSpPr>
          <p:nvPr>
            <p:ph type="sldNum" sz="quarter" idx="12"/>
          </p:nvPr>
        </p:nvSpPr>
        <p:spPr/>
        <p:txBody>
          <a:bodyPr/>
          <a:lstStyle/>
          <a:p>
            <a:fld id="{C5459091-3EC5-4A95-945D-BB79F90A8F7A}" type="slidenum">
              <a:rPr lang="en-US" smtClean="0"/>
              <a:t>46</a:t>
            </a:fld>
            <a:endParaRPr lang="en-US"/>
          </a:p>
        </p:txBody>
      </p:sp>
      <p:grpSp>
        <p:nvGrpSpPr>
          <p:cNvPr id="4" name="290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29760" y="0"/>
            <a:ext cx="12221758" cy="6146800"/>
            <a:chOff x="-29760" y="0"/>
            <a:chExt cx="12221758" cy="6146800"/>
          </a:xfrm>
        </p:grpSpPr>
        <p:sp>
          <p:nvSpPr>
            <p:cNvPr id="5" name="iṧļide">
              <a:extLst>
                <a:ext uri="{FF2B5EF4-FFF2-40B4-BE49-F238E27FC236}">
                  <a16:creationId xmlns:a16="http://schemas.microsoft.com/office/drawing/2014/main" id="{72F1ED1D-FF6E-4352-80E3-CF5366110BD3}"/>
                </a:ext>
              </a:extLst>
            </p:cNvPr>
            <p:cNvSpPr/>
            <p:nvPr/>
          </p:nvSpPr>
          <p:spPr>
            <a:xfrm>
              <a:off x="-29760" y="0"/>
              <a:ext cx="12221758" cy="3746500"/>
            </a:xfrm>
            <a:prstGeom prst="rect">
              <a:avLst/>
            </a:prstGeom>
            <a:blipFill>
              <a:blip r:embed="rId3"/>
              <a:srcRect/>
              <a:stretch>
                <a:fillRect t="-195324" b="-194003"/>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6" name="ïŝ1iďé">
              <a:extLst>
                <a:ext uri="{FF2B5EF4-FFF2-40B4-BE49-F238E27FC236}">
                  <a16:creationId xmlns:a16="http://schemas.microsoft.com/office/drawing/2014/main" id="{9C396498-69C9-4907-8858-9AB9C178EE23}"/>
                </a:ext>
              </a:extLst>
            </p:cNvPr>
            <p:cNvSpPr/>
            <p:nvPr/>
          </p:nvSpPr>
          <p:spPr>
            <a:xfrm>
              <a:off x="1054100" y="1835150"/>
              <a:ext cx="2889250" cy="4311650"/>
            </a:xfrm>
            <a:prstGeom prst="rect">
              <a:avLst/>
            </a:prstGeom>
            <a:noFill/>
            <a:ln w="57150">
              <a:solidFill>
                <a:srgbClr val="D71318"/>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nvGrpSpPr>
            <p:cNvPr id="7" name="i$ľíďé"/>
            <p:cNvGrpSpPr/>
            <p:nvPr/>
          </p:nvGrpSpPr>
          <p:grpSpPr>
            <a:xfrm>
              <a:off x="1054100" y="3824697"/>
              <a:ext cx="2889250" cy="2322103"/>
              <a:chOff x="1054100" y="3821522"/>
              <a:chExt cx="2832100" cy="2322103"/>
            </a:xfrm>
          </p:grpSpPr>
          <p:sp>
            <p:nvSpPr>
              <p:cNvPr id="16" name="îšḻíḑè">
                <a:extLst>
                  <a:ext uri="{FF2B5EF4-FFF2-40B4-BE49-F238E27FC236}">
                    <a16:creationId xmlns:a16="http://schemas.microsoft.com/office/drawing/2014/main" id="{64DC2847-DA63-4AF3-B015-B0D0DC7F9B4A}"/>
                  </a:ext>
                </a:extLst>
              </p:cNvPr>
              <p:cNvSpPr txBox="1"/>
              <p:nvPr/>
            </p:nvSpPr>
            <p:spPr>
              <a:xfrm>
                <a:off x="1054102" y="3821522"/>
                <a:ext cx="2832098" cy="852162"/>
              </a:xfrm>
              <a:prstGeom prst="rect">
                <a:avLst/>
              </a:prstGeom>
              <a:noFill/>
              <a:ln>
                <a:noFill/>
              </a:ln>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buSzPct val="25000"/>
                </a:pPr>
                <a:r>
                  <a:rPr lang="en-US" sz="2000" b="1" dirty="0"/>
                  <a:t>Unified fonts make</a:t>
                </a:r>
              </a:p>
              <a:p>
                <a:pPr>
                  <a:buSzPct val="25000"/>
                </a:pPr>
                <a:r>
                  <a:rPr lang="en-US" sz="2000" b="1" dirty="0"/>
                  <a:t>reading more fluent.</a:t>
                </a:r>
              </a:p>
            </p:txBody>
          </p:sp>
          <p:sp>
            <p:nvSpPr>
              <p:cNvPr id="17" name="ïṡḷîdè">
                <a:extLst>
                  <a:ext uri="{FF2B5EF4-FFF2-40B4-BE49-F238E27FC236}">
                    <a16:creationId xmlns:a16="http://schemas.microsoft.com/office/drawing/2014/main" id="{23E9BBEA-FB54-47C3-BA28-CE85931B8740}"/>
                  </a:ext>
                </a:extLst>
              </p:cNvPr>
              <p:cNvSpPr txBox="1"/>
              <p:nvPr/>
            </p:nvSpPr>
            <p:spPr>
              <a:xfrm>
                <a:off x="1054100" y="4673683"/>
                <a:ext cx="2832099" cy="1469942"/>
              </a:xfrm>
              <a:prstGeom prst="rect">
                <a:avLst/>
              </a:prstGeom>
              <a:noFill/>
              <a:ln>
                <a:noFill/>
              </a:ln>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buSzPct val="25000"/>
                </a:pPr>
                <a:r>
                  <a:rPr lang="en-US" sz="1100" dirty="0"/>
                  <a:t>Theme color makes PPT more convenient to change.</a:t>
                </a:r>
              </a:p>
              <a:p>
                <a:pPr>
                  <a:lnSpc>
                    <a:spcPct val="150000"/>
                  </a:lnSpc>
                  <a:buSzPct val="25000"/>
                </a:pPr>
                <a:r>
                  <a:rPr lang="en-US" sz="1100" dirty="0"/>
                  <a:t>Adjust the spacing to adapt to Chinese typesetting, use the reference line in PPT.</a:t>
                </a:r>
              </a:p>
            </p:txBody>
          </p:sp>
        </p:grpSp>
        <p:sp>
          <p:nvSpPr>
            <p:cNvPr id="8" name="îšḻîḋê">
              <a:extLst>
                <a:ext uri="{FF2B5EF4-FFF2-40B4-BE49-F238E27FC236}">
                  <a16:creationId xmlns:a16="http://schemas.microsoft.com/office/drawing/2014/main" id="{D20BBA53-BF92-4BA8-9FCA-FC857613748A}"/>
                </a:ext>
              </a:extLst>
            </p:cNvPr>
            <p:cNvSpPr/>
            <p:nvPr/>
          </p:nvSpPr>
          <p:spPr bwMode="auto">
            <a:xfrm>
              <a:off x="5988397" y="4143210"/>
              <a:ext cx="627217" cy="625479"/>
            </a:xfrm>
            <a:custGeom>
              <a:avLst/>
              <a:gdLst>
                <a:gd name="T0" fmla="*/ 150 w 150"/>
                <a:gd name="T1" fmla="*/ 38 h 150"/>
                <a:gd name="T2" fmla="*/ 112 w 150"/>
                <a:gd name="T3" fmla="*/ 0 h 150"/>
                <a:gd name="T4" fmla="*/ 38 w 150"/>
                <a:gd name="T5" fmla="*/ 0 h 150"/>
                <a:gd name="T6" fmla="*/ 0 w 150"/>
                <a:gd name="T7" fmla="*/ 38 h 150"/>
                <a:gd name="T8" fmla="*/ 0 w 150"/>
                <a:gd name="T9" fmla="*/ 112 h 150"/>
                <a:gd name="T10" fmla="*/ 38 w 150"/>
                <a:gd name="T11" fmla="*/ 150 h 150"/>
                <a:gd name="T12" fmla="*/ 112 w 150"/>
                <a:gd name="T13" fmla="*/ 150 h 150"/>
                <a:gd name="T14" fmla="*/ 150 w 150"/>
                <a:gd name="T15" fmla="*/ 112 h 150"/>
                <a:gd name="T16" fmla="*/ 150 w 150"/>
                <a:gd name="T17" fmla="*/ 38 h 150"/>
                <a:gd name="T18" fmla="*/ 90 w 150"/>
                <a:gd name="T19" fmla="*/ 105 h 150"/>
                <a:gd name="T20" fmla="*/ 81 w 150"/>
                <a:gd name="T21" fmla="*/ 117 h 150"/>
                <a:gd name="T22" fmla="*/ 76 w 150"/>
                <a:gd name="T23" fmla="*/ 115 h 150"/>
                <a:gd name="T24" fmla="*/ 74 w 150"/>
                <a:gd name="T25" fmla="*/ 107 h 150"/>
                <a:gd name="T26" fmla="*/ 74 w 150"/>
                <a:gd name="T27" fmla="*/ 54 h 150"/>
                <a:gd name="T28" fmla="*/ 53 w 150"/>
                <a:gd name="T29" fmla="*/ 66 h 150"/>
                <a:gd name="T30" fmla="*/ 49 w 150"/>
                <a:gd name="T31" fmla="*/ 64 h 150"/>
                <a:gd name="T32" fmla="*/ 47 w 150"/>
                <a:gd name="T33" fmla="*/ 59 h 150"/>
                <a:gd name="T34" fmla="*/ 49 w 150"/>
                <a:gd name="T35" fmla="*/ 55 h 150"/>
                <a:gd name="T36" fmla="*/ 55 w 150"/>
                <a:gd name="T37" fmla="*/ 51 h 150"/>
                <a:gd name="T38" fmla="*/ 67 w 150"/>
                <a:gd name="T39" fmla="*/ 44 h 150"/>
                <a:gd name="T40" fmla="*/ 74 w 150"/>
                <a:gd name="T41" fmla="*/ 36 h 150"/>
                <a:gd name="T42" fmla="*/ 79 w 150"/>
                <a:gd name="T43" fmla="*/ 30 h 150"/>
                <a:gd name="T44" fmla="*/ 82 w 150"/>
                <a:gd name="T45" fmla="*/ 29 h 150"/>
                <a:gd name="T46" fmla="*/ 88 w 150"/>
                <a:gd name="T47" fmla="*/ 31 h 150"/>
                <a:gd name="T48" fmla="*/ 90 w 150"/>
                <a:gd name="T49" fmla="*/ 38 h 150"/>
                <a:gd name="T50" fmla="*/ 90 w 150"/>
                <a:gd name="T51" fmla="*/ 105 h 150"/>
                <a:gd name="T52" fmla="*/ 90 w 150"/>
                <a:gd name="T53" fmla="*/ 105 h 150"/>
                <a:gd name="T54" fmla="*/ 90 w 150"/>
                <a:gd name="T55" fmla="*/ 10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0" h="150">
                  <a:moveTo>
                    <a:pt x="150" y="38"/>
                  </a:moveTo>
                  <a:cubicBezTo>
                    <a:pt x="150" y="17"/>
                    <a:pt x="133" y="0"/>
                    <a:pt x="112" y="0"/>
                  </a:cubicBezTo>
                  <a:cubicBezTo>
                    <a:pt x="38" y="0"/>
                    <a:pt x="38" y="0"/>
                    <a:pt x="38" y="0"/>
                  </a:cubicBezTo>
                  <a:cubicBezTo>
                    <a:pt x="17" y="0"/>
                    <a:pt x="0" y="17"/>
                    <a:pt x="0" y="38"/>
                  </a:cubicBezTo>
                  <a:cubicBezTo>
                    <a:pt x="0" y="112"/>
                    <a:pt x="0" y="112"/>
                    <a:pt x="0" y="112"/>
                  </a:cubicBezTo>
                  <a:cubicBezTo>
                    <a:pt x="0" y="133"/>
                    <a:pt x="17" y="150"/>
                    <a:pt x="38" y="150"/>
                  </a:cubicBezTo>
                  <a:cubicBezTo>
                    <a:pt x="112" y="150"/>
                    <a:pt x="112" y="150"/>
                    <a:pt x="112" y="150"/>
                  </a:cubicBezTo>
                  <a:cubicBezTo>
                    <a:pt x="133" y="150"/>
                    <a:pt x="150" y="133"/>
                    <a:pt x="150" y="112"/>
                  </a:cubicBezTo>
                  <a:lnTo>
                    <a:pt x="150" y="38"/>
                  </a:lnTo>
                  <a:close/>
                </a:path>
              </a:pathLst>
            </a:custGeom>
            <a:solidFill>
              <a:schemeClr val="bg1">
                <a:lumMod val="85000"/>
              </a:schemeClr>
            </a:solidFill>
            <a:ln>
              <a:noFill/>
            </a:ln>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3200" b="1" dirty="0">
                  <a:solidFill>
                    <a:schemeClr val="bg1"/>
                  </a:solidFill>
                </a:rPr>
                <a:t>1</a:t>
              </a:r>
              <a:endParaRPr sz="3200" b="1" dirty="0">
                <a:solidFill>
                  <a:schemeClr val="bg1"/>
                </a:solidFill>
              </a:endParaRPr>
            </a:p>
          </p:txBody>
        </p:sp>
        <p:grpSp>
          <p:nvGrpSpPr>
            <p:cNvPr id="9" name="íṣḷíḋê"/>
            <p:cNvGrpSpPr/>
            <p:nvPr/>
          </p:nvGrpSpPr>
          <p:grpSpPr>
            <a:xfrm>
              <a:off x="4970060" y="4893858"/>
              <a:ext cx="2663890" cy="1035942"/>
              <a:chOff x="673100" y="2369060"/>
              <a:chExt cx="2663890" cy="1035942"/>
            </a:xfrm>
          </p:grpSpPr>
          <p:sp>
            <p:nvSpPr>
              <p:cNvPr id="14" name="i$ľïḋè">
                <a:extLst>
                  <a:ext uri="{FF2B5EF4-FFF2-40B4-BE49-F238E27FC236}">
                    <a16:creationId xmlns:a16="http://schemas.microsoft.com/office/drawing/2014/main" id="{6B7C3B94-656E-4279-BF02-2C73261E0CC6}"/>
                  </a:ext>
                </a:extLst>
              </p:cNvPr>
              <p:cNvSpPr txBox="1"/>
              <p:nvPr/>
            </p:nvSpPr>
            <p:spPr>
              <a:xfrm flipH="1">
                <a:off x="673100" y="2876891"/>
                <a:ext cx="2663888"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100" dirty="0"/>
                  <a:t>Copy paste fonts. Choose the only option to retain text……</a:t>
                </a:r>
              </a:p>
            </p:txBody>
          </p:sp>
          <p:sp>
            <p:nvSpPr>
              <p:cNvPr id="15" name="iṣ1íḋe">
                <a:extLst>
                  <a:ext uri="{FF2B5EF4-FFF2-40B4-BE49-F238E27FC236}">
                    <a16:creationId xmlns:a16="http://schemas.microsoft.com/office/drawing/2014/main" id="{CC10FB2F-1CBF-4A29-B89B-364D697EC6FE}"/>
                  </a:ext>
                </a:extLst>
              </p:cNvPr>
              <p:cNvSpPr/>
              <p:nvPr/>
            </p:nvSpPr>
            <p:spPr>
              <a:xfrm flipH="1">
                <a:off x="673102" y="2369060"/>
                <a:ext cx="2663888"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2000" b="1" dirty="0"/>
                  <a:t>Text here</a:t>
                </a:r>
                <a:endParaRPr lang="zh-CN" altLang="en-US" sz="2000" b="1" dirty="0"/>
              </a:p>
            </p:txBody>
          </p:sp>
        </p:grpSp>
        <p:sp>
          <p:nvSpPr>
            <p:cNvPr id="10" name="îśľiḋê">
              <a:extLst>
                <a:ext uri="{FF2B5EF4-FFF2-40B4-BE49-F238E27FC236}">
                  <a16:creationId xmlns:a16="http://schemas.microsoft.com/office/drawing/2014/main" id="{9515DF91-BC59-486D-9F89-8287637B7345}"/>
                </a:ext>
              </a:extLst>
            </p:cNvPr>
            <p:cNvSpPr/>
            <p:nvPr/>
          </p:nvSpPr>
          <p:spPr bwMode="auto">
            <a:xfrm>
              <a:off x="9455497" y="4143210"/>
              <a:ext cx="627217" cy="625479"/>
            </a:xfrm>
            <a:custGeom>
              <a:avLst/>
              <a:gdLst>
                <a:gd name="T0" fmla="*/ 150 w 150"/>
                <a:gd name="T1" fmla="*/ 38 h 150"/>
                <a:gd name="T2" fmla="*/ 112 w 150"/>
                <a:gd name="T3" fmla="*/ 0 h 150"/>
                <a:gd name="T4" fmla="*/ 38 w 150"/>
                <a:gd name="T5" fmla="*/ 0 h 150"/>
                <a:gd name="T6" fmla="*/ 0 w 150"/>
                <a:gd name="T7" fmla="*/ 38 h 150"/>
                <a:gd name="T8" fmla="*/ 0 w 150"/>
                <a:gd name="T9" fmla="*/ 112 h 150"/>
                <a:gd name="T10" fmla="*/ 38 w 150"/>
                <a:gd name="T11" fmla="*/ 150 h 150"/>
                <a:gd name="T12" fmla="*/ 112 w 150"/>
                <a:gd name="T13" fmla="*/ 150 h 150"/>
                <a:gd name="T14" fmla="*/ 150 w 150"/>
                <a:gd name="T15" fmla="*/ 112 h 150"/>
                <a:gd name="T16" fmla="*/ 150 w 150"/>
                <a:gd name="T17" fmla="*/ 38 h 150"/>
                <a:gd name="T18" fmla="*/ 90 w 150"/>
                <a:gd name="T19" fmla="*/ 105 h 150"/>
                <a:gd name="T20" fmla="*/ 81 w 150"/>
                <a:gd name="T21" fmla="*/ 117 h 150"/>
                <a:gd name="T22" fmla="*/ 76 w 150"/>
                <a:gd name="T23" fmla="*/ 115 h 150"/>
                <a:gd name="T24" fmla="*/ 74 w 150"/>
                <a:gd name="T25" fmla="*/ 107 h 150"/>
                <a:gd name="T26" fmla="*/ 74 w 150"/>
                <a:gd name="T27" fmla="*/ 54 h 150"/>
                <a:gd name="T28" fmla="*/ 53 w 150"/>
                <a:gd name="T29" fmla="*/ 66 h 150"/>
                <a:gd name="T30" fmla="*/ 49 w 150"/>
                <a:gd name="T31" fmla="*/ 64 h 150"/>
                <a:gd name="T32" fmla="*/ 47 w 150"/>
                <a:gd name="T33" fmla="*/ 59 h 150"/>
                <a:gd name="T34" fmla="*/ 49 w 150"/>
                <a:gd name="T35" fmla="*/ 55 h 150"/>
                <a:gd name="T36" fmla="*/ 55 w 150"/>
                <a:gd name="T37" fmla="*/ 51 h 150"/>
                <a:gd name="T38" fmla="*/ 67 w 150"/>
                <a:gd name="T39" fmla="*/ 44 h 150"/>
                <a:gd name="T40" fmla="*/ 74 w 150"/>
                <a:gd name="T41" fmla="*/ 36 h 150"/>
                <a:gd name="T42" fmla="*/ 79 w 150"/>
                <a:gd name="T43" fmla="*/ 30 h 150"/>
                <a:gd name="T44" fmla="*/ 82 w 150"/>
                <a:gd name="T45" fmla="*/ 29 h 150"/>
                <a:gd name="T46" fmla="*/ 88 w 150"/>
                <a:gd name="T47" fmla="*/ 31 h 150"/>
                <a:gd name="T48" fmla="*/ 90 w 150"/>
                <a:gd name="T49" fmla="*/ 38 h 150"/>
                <a:gd name="T50" fmla="*/ 90 w 150"/>
                <a:gd name="T51" fmla="*/ 105 h 150"/>
                <a:gd name="T52" fmla="*/ 90 w 150"/>
                <a:gd name="T53" fmla="*/ 105 h 150"/>
                <a:gd name="T54" fmla="*/ 90 w 150"/>
                <a:gd name="T55" fmla="*/ 10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0" h="150">
                  <a:moveTo>
                    <a:pt x="150" y="38"/>
                  </a:moveTo>
                  <a:cubicBezTo>
                    <a:pt x="150" y="17"/>
                    <a:pt x="133" y="0"/>
                    <a:pt x="112" y="0"/>
                  </a:cubicBezTo>
                  <a:cubicBezTo>
                    <a:pt x="38" y="0"/>
                    <a:pt x="38" y="0"/>
                    <a:pt x="38" y="0"/>
                  </a:cubicBezTo>
                  <a:cubicBezTo>
                    <a:pt x="17" y="0"/>
                    <a:pt x="0" y="17"/>
                    <a:pt x="0" y="38"/>
                  </a:cubicBezTo>
                  <a:cubicBezTo>
                    <a:pt x="0" y="112"/>
                    <a:pt x="0" y="112"/>
                    <a:pt x="0" y="112"/>
                  </a:cubicBezTo>
                  <a:cubicBezTo>
                    <a:pt x="0" y="133"/>
                    <a:pt x="17" y="150"/>
                    <a:pt x="38" y="150"/>
                  </a:cubicBezTo>
                  <a:cubicBezTo>
                    <a:pt x="112" y="150"/>
                    <a:pt x="112" y="150"/>
                    <a:pt x="112" y="150"/>
                  </a:cubicBezTo>
                  <a:cubicBezTo>
                    <a:pt x="133" y="150"/>
                    <a:pt x="150" y="133"/>
                    <a:pt x="150" y="112"/>
                  </a:cubicBezTo>
                  <a:lnTo>
                    <a:pt x="150" y="38"/>
                  </a:lnTo>
                  <a:close/>
                </a:path>
              </a:pathLst>
            </a:custGeom>
            <a:solidFill>
              <a:schemeClr val="bg1">
                <a:lumMod val="85000"/>
              </a:schemeClr>
            </a:solidFill>
            <a:ln>
              <a:noFill/>
            </a:ln>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3200" b="1" dirty="0">
                  <a:solidFill>
                    <a:schemeClr val="bg1"/>
                  </a:solidFill>
                </a:rPr>
                <a:t>2</a:t>
              </a:r>
              <a:endParaRPr sz="3200" b="1" dirty="0">
                <a:solidFill>
                  <a:schemeClr val="bg1"/>
                </a:solidFill>
              </a:endParaRPr>
            </a:p>
          </p:txBody>
        </p:sp>
        <p:grpSp>
          <p:nvGrpSpPr>
            <p:cNvPr id="11" name="iṡ1îďê"/>
            <p:cNvGrpSpPr/>
            <p:nvPr/>
          </p:nvGrpSpPr>
          <p:grpSpPr>
            <a:xfrm>
              <a:off x="8437160" y="4893858"/>
              <a:ext cx="2663890" cy="1035942"/>
              <a:chOff x="673100" y="2369060"/>
              <a:chExt cx="2663890" cy="1035942"/>
            </a:xfrm>
          </p:grpSpPr>
          <p:sp>
            <p:nvSpPr>
              <p:cNvPr id="12" name="íŝ1iḋe">
                <a:extLst>
                  <a:ext uri="{FF2B5EF4-FFF2-40B4-BE49-F238E27FC236}">
                    <a16:creationId xmlns:a16="http://schemas.microsoft.com/office/drawing/2014/main" id="{6B7C3B94-656E-4279-BF02-2C73261E0CC6}"/>
                  </a:ext>
                </a:extLst>
              </p:cNvPr>
              <p:cNvSpPr txBox="1"/>
              <p:nvPr/>
            </p:nvSpPr>
            <p:spPr>
              <a:xfrm flipH="1">
                <a:off x="673100" y="2876891"/>
                <a:ext cx="2663888"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100" dirty="0"/>
                  <a:t>Copy paste fonts. Choose the only option to retain text……</a:t>
                </a:r>
              </a:p>
            </p:txBody>
          </p:sp>
          <p:sp>
            <p:nvSpPr>
              <p:cNvPr id="13" name="îṥḷiḍe">
                <a:extLst>
                  <a:ext uri="{FF2B5EF4-FFF2-40B4-BE49-F238E27FC236}">
                    <a16:creationId xmlns:a16="http://schemas.microsoft.com/office/drawing/2014/main" id="{CC10FB2F-1CBF-4A29-B89B-364D697EC6FE}"/>
                  </a:ext>
                </a:extLst>
              </p:cNvPr>
              <p:cNvSpPr/>
              <p:nvPr/>
            </p:nvSpPr>
            <p:spPr>
              <a:xfrm flipH="1">
                <a:off x="673102" y="2369060"/>
                <a:ext cx="2663888"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2000" b="1" dirty="0"/>
                  <a:t>Text here</a:t>
                </a:r>
                <a:endParaRPr lang="zh-CN" altLang="en-US" sz="2000" b="1" dirty="0"/>
              </a:p>
            </p:txBody>
          </p:sp>
        </p:grpSp>
      </p:grpSp>
      <p:sp>
        <p:nvSpPr>
          <p:cNvPr id="22"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01/</a:t>
            </a:r>
            <a:r>
              <a:rPr lang="zh-CN" altLang="en-US" dirty="0">
                <a:cs typeface="+mn-ea"/>
                <a:sym typeface="+mn-lt"/>
              </a:rPr>
              <a:t>图文版式</a:t>
            </a:r>
            <a:endParaRPr kumimoji="1" lang="zh-CN" altLang="en-US" dirty="0"/>
          </a:p>
        </p:txBody>
      </p:sp>
      <p:sp>
        <p:nvSpPr>
          <p:cNvPr id="23"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059497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47</a:t>
            </a:fld>
            <a:endParaRPr lang="en-US"/>
          </a:p>
        </p:txBody>
      </p:sp>
      <p:grpSp>
        <p:nvGrpSpPr>
          <p:cNvPr id="158" name="组合 157"/>
          <p:cNvGrpSpPr/>
          <p:nvPr/>
        </p:nvGrpSpPr>
        <p:grpSpPr>
          <a:xfrm>
            <a:off x="1756871" y="2846025"/>
            <a:ext cx="2806046" cy="3086100"/>
            <a:chOff x="1756871" y="2638425"/>
            <a:chExt cx="2806046" cy="3086100"/>
          </a:xfrm>
        </p:grpSpPr>
        <p:sp>
          <p:nvSpPr>
            <p:cNvPr id="128" name="矩形 127"/>
            <p:cNvSpPr/>
            <p:nvPr/>
          </p:nvSpPr>
          <p:spPr>
            <a:xfrm>
              <a:off x="1756871" y="2638425"/>
              <a:ext cx="2806045" cy="1543050"/>
            </a:xfrm>
            <a:prstGeom prst="rect">
              <a:avLst/>
            </a:prstGeom>
            <a:blipFill>
              <a:blip r:embed="rId2"/>
              <a:srcRect/>
              <a:stretch>
                <a:fillRect t="-22641" b="-222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í$1íḍé">
              <a:extLst>
                <a:ext uri="{FF2B5EF4-FFF2-40B4-BE49-F238E27FC236}">
                  <a16:creationId xmlns:a16="http://schemas.microsoft.com/office/drawing/2014/main" id="{CE63B302-DE61-4256-BC56-8EAF93ABA3EB}"/>
                </a:ext>
              </a:extLst>
            </p:cNvPr>
            <p:cNvSpPr txBox="1"/>
            <p:nvPr/>
          </p:nvSpPr>
          <p:spPr>
            <a:xfrm>
              <a:off x="1756872" y="4277094"/>
              <a:ext cx="2806045" cy="476063"/>
            </a:xfrm>
            <a:prstGeom prst="rect">
              <a:avLst/>
            </a:prstGeom>
          </p:spPr>
          <p:txBody>
            <a:bodyPr wrap="square" lIns="91440" tIns="45720" rIns="91440" bIns="45720" anchor="b" anchorCtr="0">
              <a:normAutofit/>
            </a:bodyPr>
            <a:lstStyle/>
            <a:p>
              <a:pPr algn="ctr"/>
              <a:r>
                <a:rPr lang="en-US" altLang="zh-CN" sz="1400" b="1" dirty="0"/>
                <a:t>Text here</a:t>
              </a:r>
              <a:endParaRPr lang="zh-CN" altLang="en-US" sz="1400" b="1" dirty="0"/>
            </a:p>
          </p:txBody>
        </p:sp>
        <p:sp>
          <p:nvSpPr>
            <p:cNvPr id="130" name="îṩ1iďé">
              <a:extLst>
                <a:ext uri="{FF2B5EF4-FFF2-40B4-BE49-F238E27FC236}">
                  <a16:creationId xmlns:a16="http://schemas.microsoft.com/office/drawing/2014/main" id="{7E0F582F-6482-4612-9F08-7D98200FE137}"/>
                </a:ext>
              </a:extLst>
            </p:cNvPr>
            <p:cNvSpPr txBox="1"/>
            <p:nvPr/>
          </p:nvSpPr>
          <p:spPr>
            <a:xfrm>
              <a:off x="1756871" y="4753157"/>
              <a:ext cx="2806045" cy="971368"/>
            </a:xfrm>
            <a:prstGeom prst="rect">
              <a:avLst/>
            </a:prstGeom>
          </p:spPr>
          <p:txBody>
            <a:bodyPr wrap="square" lIns="91440" tIns="45720" rIns="91440" bIns="45720" anchor="t" anchorCtr="0">
              <a:normAutofit/>
            </a:bodyPr>
            <a:lstStyle/>
            <a:p>
              <a:pPr algn="ctr">
                <a:lnSpc>
                  <a:spcPct val="120000"/>
                </a:lnSpc>
              </a:pPr>
              <a:r>
                <a:rPr lang="en-US" altLang="zh-CN" sz="1000" dirty="0"/>
                <a:t>Copy paste fonts. Choose the only option to retain text……</a:t>
              </a:r>
            </a:p>
          </p:txBody>
        </p:sp>
      </p:grpSp>
      <p:sp>
        <p:nvSpPr>
          <p:cNvPr id="156" name="ï$líḋé"/>
          <p:cNvSpPr txBox="1"/>
          <p:nvPr/>
        </p:nvSpPr>
        <p:spPr>
          <a:xfrm>
            <a:off x="4127401" y="1214808"/>
            <a:ext cx="4032448" cy="646331"/>
          </a:xfrm>
          <a:prstGeom prst="rect">
            <a:avLst/>
          </a:prstGeom>
          <a:noFill/>
        </p:spPr>
        <p:txBody>
          <a:bodyPr wrap="square" lIns="91440" tIns="45720" rIns="91440" bIns="45720" anchor="ctr">
            <a:normAutofit/>
          </a:bodyPr>
          <a:lstStyle/>
          <a:p>
            <a:pPr algn="ctr"/>
            <a:r>
              <a:rPr lang="en-US" altLang="zh-CN" sz="3200" b="1" dirty="0"/>
              <a:t>Text here</a:t>
            </a:r>
            <a:endParaRPr lang="zh-CN" altLang="en-US" sz="3200" b="1" dirty="0"/>
          </a:p>
        </p:txBody>
      </p:sp>
      <p:sp>
        <p:nvSpPr>
          <p:cNvPr id="157" name="íṥḻîďê"/>
          <p:cNvSpPr txBox="1"/>
          <p:nvPr/>
        </p:nvSpPr>
        <p:spPr>
          <a:xfrm>
            <a:off x="4127401" y="1849245"/>
            <a:ext cx="4032448" cy="362343"/>
          </a:xfrm>
          <a:prstGeom prst="rect">
            <a:avLst/>
          </a:prstGeom>
          <a:noFill/>
        </p:spPr>
        <p:txBody>
          <a:bodyPr wrap="square" lIns="91440" tIns="45720" rIns="91440" bIns="45720" anchor="ctr">
            <a:normAutofit fontScale="77500" lnSpcReduction="20000"/>
          </a:bodyPr>
          <a:lstStyle/>
          <a:p>
            <a:pPr algn="ctr">
              <a:lnSpc>
                <a:spcPct val="120000"/>
              </a:lnSpc>
            </a:pPr>
            <a:r>
              <a:rPr lang="en-US" altLang="zh-CN" sz="1600" dirty="0"/>
              <a:t>Copy paste fonts. Choose the only option to retain text.</a:t>
            </a:r>
          </a:p>
        </p:txBody>
      </p:sp>
      <p:grpSp>
        <p:nvGrpSpPr>
          <p:cNvPr id="159" name="组合 158"/>
          <p:cNvGrpSpPr/>
          <p:nvPr/>
        </p:nvGrpSpPr>
        <p:grpSpPr>
          <a:xfrm>
            <a:off x="4804871" y="2846025"/>
            <a:ext cx="2806046" cy="3086100"/>
            <a:chOff x="1756871" y="2638425"/>
            <a:chExt cx="2806046" cy="3086100"/>
          </a:xfrm>
        </p:grpSpPr>
        <p:sp>
          <p:nvSpPr>
            <p:cNvPr id="160" name="矩形 159"/>
            <p:cNvSpPr/>
            <p:nvPr/>
          </p:nvSpPr>
          <p:spPr>
            <a:xfrm>
              <a:off x="1756871" y="2638425"/>
              <a:ext cx="2806045" cy="1543050"/>
            </a:xfrm>
            <a:prstGeom prst="rect">
              <a:avLst/>
            </a:prstGeom>
            <a:blipFill>
              <a:blip r:embed="rId3"/>
              <a:srcRect/>
              <a:stretch>
                <a:fillRect t="-87099" b="-8567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í$1íḍé">
              <a:extLst>
                <a:ext uri="{FF2B5EF4-FFF2-40B4-BE49-F238E27FC236}">
                  <a16:creationId xmlns:a16="http://schemas.microsoft.com/office/drawing/2014/main" id="{CE63B302-DE61-4256-BC56-8EAF93ABA3EB}"/>
                </a:ext>
              </a:extLst>
            </p:cNvPr>
            <p:cNvSpPr txBox="1"/>
            <p:nvPr/>
          </p:nvSpPr>
          <p:spPr>
            <a:xfrm>
              <a:off x="1756872" y="4277094"/>
              <a:ext cx="2806045" cy="476063"/>
            </a:xfrm>
            <a:prstGeom prst="rect">
              <a:avLst/>
            </a:prstGeom>
          </p:spPr>
          <p:txBody>
            <a:bodyPr wrap="square" lIns="91440" tIns="45720" rIns="91440" bIns="45720" anchor="b" anchorCtr="0">
              <a:normAutofit/>
            </a:bodyPr>
            <a:lstStyle/>
            <a:p>
              <a:pPr algn="ctr"/>
              <a:r>
                <a:rPr lang="en-US" altLang="zh-CN" sz="1400" b="1" dirty="0"/>
                <a:t>Text here</a:t>
              </a:r>
              <a:endParaRPr lang="zh-CN" altLang="en-US" sz="1400" b="1" dirty="0"/>
            </a:p>
          </p:txBody>
        </p:sp>
        <p:sp>
          <p:nvSpPr>
            <p:cNvPr id="162" name="îṩ1iďé">
              <a:extLst>
                <a:ext uri="{FF2B5EF4-FFF2-40B4-BE49-F238E27FC236}">
                  <a16:creationId xmlns:a16="http://schemas.microsoft.com/office/drawing/2014/main" id="{7E0F582F-6482-4612-9F08-7D98200FE137}"/>
                </a:ext>
              </a:extLst>
            </p:cNvPr>
            <p:cNvSpPr txBox="1"/>
            <p:nvPr/>
          </p:nvSpPr>
          <p:spPr>
            <a:xfrm>
              <a:off x="1756871" y="4753157"/>
              <a:ext cx="2806045" cy="971368"/>
            </a:xfrm>
            <a:prstGeom prst="rect">
              <a:avLst/>
            </a:prstGeom>
          </p:spPr>
          <p:txBody>
            <a:bodyPr wrap="square" lIns="91440" tIns="45720" rIns="91440" bIns="45720" anchor="t" anchorCtr="0">
              <a:normAutofit/>
            </a:bodyPr>
            <a:lstStyle/>
            <a:p>
              <a:pPr algn="ctr">
                <a:lnSpc>
                  <a:spcPct val="120000"/>
                </a:lnSpc>
              </a:pPr>
              <a:r>
                <a:rPr lang="en-US" altLang="zh-CN" sz="1000" dirty="0"/>
                <a:t>Copy paste fonts. Choose the only option to retain text……</a:t>
              </a:r>
            </a:p>
          </p:txBody>
        </p:sp>
      </p:grpSp>
      <p:grpSp>
        <p:nvGrpSpPr>
          <p:cNvPr id="163" name="组合 162"/>
          <p:cNvGrpSpPr/>
          <p:nvPr/>
        </p:nvGrpSpPr>
        <p:grpSpPr>
          <a:xfrm>
            <a:off x="7843346" y="2846025"/>
            <a:ext cx="2806046" cy="3086100"/>
            <a:chOff x="1756871" y="2638425"/>
            <a:chExt cx="2806046" cy="3086100"/>
          </a:xfrm>
        </p:grpSpPr>
        <p:sp>
          <p:nvSpPr>
            <p:cNvPr id="164" name="矩形 163"/>
            <p:cNvSpPr/>
            <p:nvPr/>
          </p:nvSpPr>
          <p:spPr>
            <a:xfrm>
              <a:off x="1756871" y="2638425"/>
              <a:ext cx="2806045" cy="1543050"/>
            </a:xfrm>
            <a:prstGeom prst="rect">
              <a:avLst/>
            </a:prstGeom>
            <a:blipFill>
              <a:blip r:embed="rId4"/>
              <a:srcRect/>
              <a:stretch>
                <a:fillRect t="-1203" b="-118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í$1íḍé">
              <a:extLst>
                <a:ext uri="{FF2B5EF4-FFF2-40B4-BE49-F238E27FC236}">
                  <a16:creationId xmlns:a16="http://schemas.microsoft.com/office/drawing/2014/main" id="{CE63B302-DE61-4256-BC56-8EAF93ABA3EB}"/>
                </a:ext>
              </a:extLst>
            </p:cNvPr>
            <p:cNvSpPr txBox="1"/>
            <p:nvPr/>
          </p:nvSpPr>
          <p:spPr>
            <a:xfrm>
              <a:off x="1756872" y="4277094"/>
              <a:ext cx="2806045" cy="476063"/>
            </a:xfrm>
            <a:prstGeom prst="rect">
              <a:avLst/>
            </a:prstGeom>
          </p:spPr>
          <p:txBody>
            <a:bodyPr wrap="square" lIns="91440" tIns="45720" rIns="91440" bIns="45720" anchor="b" anchorCtr="0">
              <a:normAutofit/>
            </a:bodyPr>
            <a:lstStyle/>
            <a:p>
              <a:pPr algn="ctr"/>
              <a:r>
                <a:rPr lang="en-US" altLang="zh-CN" sz="1400" b="1" dirty="0"/>
                <a:t>Text here</a:t>
              </a:r>
              <a:endParaRPr lang="zh-CN" altLang="en-US" sz="1400" b="1" dirty="0"/>
            </a:p>
          </p:txBody>
        </p:sp>
        <p:sp>
          <p:nvSpPr>
            <p:cNvPr id="166" name="îṩ1iďé">
              <a:extLst>
                <a:ext uri="{FF2B5EF4-FFF2-40B4-BE49-F238E27FC236}">
                  <a16:creationId xmlns:a16="http://schemas.microsoft.com/office/drawing/2014/main" id="{7E0F582F-6482-4612-9F08-7D98200FE137}"/>
                </a:ext>
              </a:extLst>
            </p:cNvPr>
            <p:cNvSpPr txBox="1"/>
            <p:nvPr/>
          </p:nvSpPr>
          <p:spPr>
            <a:xfrm>
              <a:off x="1756871" y="4753157"/>
              <a:ext cx="2806045" cy="971368"/>
            </a:xfrm>
            <a:prstGeom prst="rect">
              <a:avLst/>
            </a:prstGeom>
          </p:spPr>
          <p:txBody>
            <a:bodyPr wrap="square" lIns="91440" tIns="45720" rIns="91440" bIns="45720" anchor="t" anchorCtr="0">
              <a:normAutofit/>
            </a:bodyPr>
            <a:lstStyle/>
            <a:p>
              <a:pPr algn="ctr">
                <a:lnSpc>
                  <a:spcPct val="120000"/>
                </a:lnSpc>
              </a:pPr>
              <a:r>
                <a:rPr lang="en-US" altLang="zh-CN" sz="1000" dirty="0"/>
                <a:t>Copy paste fonts. Choose the only option to retain text……</a:t>
              </a:r>
            </a:p>
          </p:txBody>
        </p:sp>
      </p:grpSp>
      <p:sp>
        <p:nvSpPr>
          <p:cNvPr id="20"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02/</a:t>
            </a:r>
            <a:r>
              <a:rPr lang="zh-CN" altLang="en-US" dirty="0">
                <a:cs typeface="+mn-ea"/>
                <a:sym typeface="+mn-lt"/>
              </a:rPr>
              <a:t>图文版式</a:t>
            </a:r>
            <a:endParaRPr kumimoji="1" lang="zh-CN" altLang="en-US" dirty="0"/>
          </a:p>
        </p:txBody>
      </p:sp>
      <p:sp>
        <p:nvSpPr>
          <p:cNvPr id="21"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947997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48</a:t>
            </a:fld>
            <a:endParaRPr lang="en-US"/>
          </a:p>
        </p:txBody>
      </p:sp>
      <p:sp>
        <p:nvSpPr>
          <p:cNvPr id="4" name="矩形 3"/>
          <p:cNvSpPr/>
          <p:nvPr/>
        </p:nvSpPr>
        <p:spPr>
          <a:xfrm>
            <a:off x="6019800" y="0"/>
            <a:ext cx="6172200" cy="6858000"/>
          </a:xfrm>
          <a:prstGeom prst="rect">
            <a:avLst/>
          </a:prstGeom>
          <a:blipFill>
            <a:blip r:embed="rId2"/>
            <a:srcRect/>
            <a:stretch>
              <a:fillRect l="-48864" r="-4866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矩形 4"/>
          <p:cNvSpPr/>
          <p:nvPr/>
        </p:nvSpPr>
        <p:spPr>
          <a:xfrm>
            <a:off x="1543050" y="2028825"/>
            <a:ext cx="6438900" cy="32289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îṣlïḍé">
            <a:extLst>
              <a:ext uri="{FF2B5EF4-FFF2-40B4-BE49-F238E27FC236}">
                <a16:creationId xmlns:a16="http://schemas.microsoft.com/office/drawing/2014/main" id="{47D7B02E-369A-40D6-864A-15A264C80536}"/>
              </a:ext>
            </a:extLst>
          </p:cNvPr>
          <p:cNvSpPr/>
          <p:nvPr/>
        </p:nvSpPr>
        <p:spPr>
          <a:xfrm>
            <a:off x="2090657" y="3080513"/>
            <a:ext cx="5624593" cy="1615312"/>
          </a:xfrm>
          <a:prstGeom prst="snip2SameRect">
            <a:avLst>
              <a:gd name="adj1" fmla="val 0"/>
              <a:gd name="adj2" fmla="val 0"/>
            </a:avLst>
          </a:prstGeom>
          <a:ln>
            <a:noFill/>
          </a:ln>
        </p:spPr>
        <p:txBody>
          <a:bodyPr wrap="square" anchor="t">
            <a:normAutofit/>
          </a:bodyPr>
          <a:lstStyle/>
          <a:p>
            <a:pPr marL="171450" indent="-171450">
              <a:lnSpc>
                <a:spcPct val="160000"/>
              </a:lnSpc>
              <a:buFont typeface="Arial" panose="020B0604020202020204" pitchFamily="34" charset="0"/>
              <a:buChar char="•"/>
            </a:pPr>
            <a:r>
              <a:rPr lang="en-US" altLang="zh-CN" sz="1000" dirty="0"/>
              <a:t>Supporting text here.</a:t>
            </a:r>
          </a:p>
          <a:p>
            <a:pPr marL="171450" indent="-171450">
              <a:lnSpc>
                <a:spcPct val="160000"/>
              </a:lnSpc>
              <a:buFont typeface="Arial" panose="020B0604020202020204" pitchFamily="34" charset="0"/>
              <a:buChar char="•"/>
            </a:pPr>
            <a:r>
              <a:rPr lang="en-US" altLang="zh-CN" sz="1000" dirty="0"/>
              <a:t>You can use the icon library in </a:t>
            </a:r>
            <a:r>
              <a:rPr lang="en-US" altLang="zh-CN" sz="1000" dirty="0" err="1"/>
              <a:t>iSlide</a:t>
            </a:r>
            <a:r>
              <a:rPr lang="en-US" altLang="zh-CN" sz="1000" dirty="0"/>
              <a:t>  (www.islide.cc) to filter and replace existing icon elements with one click.</a:t>
            </a:r>
          </a:p>
          <a:p>
            <a:pPr marL="171450" indent="-171450">
              <a:lnSpc>
                <a:spcPct val="160000"/>
              </a:lnSpc>
              <a:buFont typeface="Arial" panose="020B0604020202020204" pitchFamily="34" charset="0"/>
              <a:buChar char="•"/>
            </a:pPr>
            <a:r>
              <a:rPr lang="en-US" altLang="zh-CN" sz="1000" dirty="0"/>
              <a:t>Supporting text here.</a:t>
            </a:r>
          </a:p>
          <a:p>
            <a:pPr marL="171450" indent="-171450">
              <a:lnSpc>
                <a:spcPct val="160000"/>
              </a:lnSpc>
              <a:buFont typeface="Arial" panose="020B0604020202020204" pitchFamily="34" charset="0"/>
              <a:buChar char="•"/>
            </a:pPr>
            <a:r>
              <a:rPr lang="en-US" altLang="zh-CN" sz="1000" dirty="0"/>
              <a:t>You can use the icon library in </a:t>
            </a:r>
            <a:r>
              <a:rPr lang="en-US" altLang="zh-CN" sz="1000" dirty="0" err="1"/>
              <a:t>iSlide</a:t>
            </a:r>
            <a:r>
              <a:rPr lang="en-US" altLang="zh-CN" sz="1000" dirty="0"/>
              <a:t>  (www.islide.cc) to filter and replace existing icon elements with one click.</a:t>
            </a:r>
          </a:p>
          <a:p>
            <a:pPr marL="171450" indent="-171450">
              <a:lnSpc>
                <a:spcPct val="160000"/>
              </a:lnSpc>
              <a:buFont typeface="Arial" panose="020B0604020202020204" pitchFamily="34" charset="0"/>
              <a:buChar char="•"/>
            </a:pPr>
            <a:endParaRPr lang="en-US" altLang="zh-CN" sz="900" dirty="0"/>
          </a:p>
        </p:txBody>
      </p:sp>
      <p:sp>
        <p:nvSpPr>
          <p:cNvPr id="7" name="íṥḷîdé">
            <a:extLst>
              <a:ext uri="{FF2B5EF4-FFF2-40B4-BE49-F238E27FC236}">
                <a16:creationId xmlns:a16="http://schemas.microsoft.com/office/drawing/2014/main" id="{7441CC8E-562E-4B11-BFA1-0508D19D7810}"/>
              </a:ext>
            </a:extLst>
          </p:cNvPr>
          <p:cNvSpPr txBox="1"/>
          <p:nvPr/>
        </p:nvSpPr>
        <p:spPr bwMode="auto">
          <a:xfrm>
            <a:off x="2090658" y="2548285"/>
            <a:ext cx="3381535" cy="516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600" b="1" dirty="0"/>
              <a:t>Text here</a:t>
            </a:r>
          </a:p>
        </p:txBody>
      </p:sp>
      <p:sp>
        <p:nvSpPr>
          <p:cNvPr id="11"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03/</a:t>
            </a:r>
            <a:r>
              <a:rPr lang="zh-CN" altLang="en-US" dirty="0">
                <a:cs typeface="+mn-ea"/>
                <a:sym typeface="+mn-lt"/>
              </a:rPr>
              <a:t>图文版式</a:t>
            </a:r>
            <a:endParaRPr kumimoji="1" lang="zh-CN" altLang="en-US" dirty="0"/>
          </a:p>
        </p:txBody>
      </p:sp>
      <p:sp>
        <p:nvSpPr>
          <p:cNvPr id="12"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8104738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49</a:t>
            </a:fld>
            <a:endParaRPr lang="en-US"/>
          </a:p>
        </p:txBody>
      </p:sp>
      <p:sp>
        <p:nvSpPr>
          <p:cNvPr id="5" name="矩形 4"/>
          <p:cNvSpPr/>
          <p:nvPr/>
        </p:nvSpPr>
        <p:spPr>
          <a:xfrm>
            <a:off x="4152900" y="0"/>
            <a:ext cx="43053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îšḻíḑè">
            <a:extLst>
              <a:ext uri="{FF2B5EF4-FFF2-40B4-BE49-F238E27FC236}">
                <a16:creationId xmlns:a16="http://schemas.microsoft.com/office/drawing/2014/main" id="{64DC2847-DA63-4AF3-B015-B0D0DC7F9B4A}"/>
              </a:ext>
            </a:extLst>
          </p:cNvPr>
          <p:cNvSpPr txBox="1"/>
          <p:nvPr/>
        </p:nvSpPr>
        <p:spPr>
          <a:xfrm>
            <a:off x="663577" y="2300697"/>
            <a:ext cx="2889248" cy="852162"/>
          </a:xfrm>
          <a:prstGeom prst="rect">
            <a:avLst/>
          </a:prstGeom>
          <a:noFill/>
          <a:ln>
            <a:noFill/>
          </a:ln>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buSzPct val="25000"/>
            </a:pPr>
            <a:r>
              <a:rPr lang="en-US" sz="2000" b="1" dirty="0"/>
              <a:t>Unified fonts make</a:t>
            </a:r>
          </a:p>
          <a:p>
            <a:pPr>
              <a:buSzPct val="25000"/>
            </a:pPr>
            <a:r>
              <a:rPr lang="en-US" sz="2000" b="1" dirty="0"/>
              <a:t>reading more fluent.</a:t>
            </a:r>
          </a:p>
        </p:txBody>
      </p:sp>
      <p:sp>
        <p:nvSpPr>
          <p:cNvPr id="7" name="ïṡḷîdè">
            <a:extLst>
              <a:ext uri="{FF2B5EF4-FFF2-40B4-BE49-F238E27FC236}">
                <a16:creationId xmlns:a16="http://schemas.microsoft.com/office/drawing/2014/main" id="{23E9BBEA-FB54-47C3-BA28-CE85931B8740}"/>
              </a:ext>
            </a:extLst>
          </p:cNvPr>
          <p:cNvSpPr txBox="1"/>
          <p:nvPr/>
        </p:nvSpPr>
        <p:spPr>
          <a:xfrm>
            <a:off x="663575" y="3152858"/>
            <a:ext cx="2889249" cy="1469942"/>
          </a:xfrm>
          <a:prstGeom prst="rect">
            <a:avLst/>
          </a:prstGeom>
          <a:noFill/>
          <a:ln>
            <a:noFill/>
          </a:ln>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buSzPct val="25000"/>
            </a:pPr>
            <a:r>
              <a:rPr lang="en-US" sz="1100" dirty="0"/>
              <a:t>Theme color makes PPT more convenient to change.</a:t>
            </a:r>
          </a:p>
          <a:p>
            <a:pPr>
              <a:lnSpc>
                <a:spcPct val="150000"/>
              </a:lnSpc>
              <a:buSzPct val="25000"/>
            </a:pPr>
            <a:r>
              <a:rPr lang="en-US" sz="1100" dirty="0"/>
              <a:t>Adjust the spacing to adapt to Chinese typesetting, use the reference line in PPT.</a:t>
            </a:r>
          </a:p>
        </p:txBody>
      </p:sp>
      <p:grpSp>
        <p:nvGrpSpPr>
          <p:cNvPr id="11" name="组合 10"/>
          <p:cNvGrpSpPr/>
          <p:nvPr/>
        </p:nvGrpSpPr>
        <p:grpSpPr>
          <a:xfrm>
            <a:off x="5305423" y="1647824"/>
            <a:ext cx="2287992" cy="3063429"/>
            <a:chOff x="5305423" y="1647824"/>
            <a:chExt cx="2287992" cy="3063429"/>
          </a:xfrm>
        </p:grpSpPr>
        <p:sp>
          <p:nvSpPr>
            <p:cNvPr id="8" name="矩形 7"/>
            <p:cNvSpPr/>
            <p:nvPr/>
          </p:nvSpPr>
          <p:spPr>
            <a:xfrm>
              <a:off x="5305425" y="1647824"/>
              <a:ext cx="1952625" cy="1952625"/>
            </a:xfrm>
            <a:prstGeom prst="rect">
              <a:avLst/>
            </a:prstGeom>
            <a:blipFill>
              <a:blip r:embed="rId2"/>
              <a:srcRect/>
              <a:stretch>
                <a:fillRect l="-39142" r="-3863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ľïḋè">
              <a:extLst>
                <a:ext uri="{FF2B5EF4-FFF2-40B4-BE49-F238E27FC236}">
                  <a16:creationId xmlns:a16="http://schemas.microsoft.com/office/drawing/2014/main" id="{6B7C3B94-656E-4279-BF02-2C73261E0CC6}"/>
                </a:ext>
              </a:extLst>
            </p:cNvPr>
            <p:cNvSpPr txBox="1"/>
            <p:nvPr/>
          </p:nvSpPr>
          <p:spPr>
            <a:xfrm flipH="1">
              <a:off x="5305423" y="4183142"/>
              <a:ext cx="2287990"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en-US" altLang="zh-CN" sz="1100" dirty="0"/>
                <a:t>Copy paste fonts. Choose the only option to retain text……</a:t>
              </a:r>
            </a:p>
          </p:txBody>
        </p:sp>
        <p:sp>
          <p:nvSpPr>
            <p:cNvPr id="10" name="iṣ1íḋe">
              <a:extLst>
                <a:ext uri="{FF2B5EF4-FFF2-40B4-BE49-F238E27FC236}">
                  <a16:creationId xmlns:a16="http://schemas.microsoft.com/office/drawing/2014/main" id="{CC10FB2F-1CBF-4A29-B89B-364D697EC6FE}"/>
                </a:ext>
              </a:extLst>
            </p:cNvPr>
            <p:cNvSpPr/>
            <p:nvPr/>
          </p:nvSpPr>
          <p:spPr>
            <a:xfrm flipH="1">
              <a:off x="5305425" y="3675311"/>
              <a:ext cx="2287990"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2000" b="1" dirty="0"/>
                <a:t>Text here</a:t>
              </a:r>
              <a:endParaRPr lang="zh-CN" altLang="en-US" sz="2000" b="1" dirty="0"/>
            </a:p>
          </p:txBody>
        </p:sp>
      </p:grpSp>
      <p:grpSp>
        <p:nvGrpSpPr>
          <p:cNvPr id="12" name="组合 11"/>
          <p:cNvGrpSpPr/>
          <p:nvPr/>
        </p:nvGrpSpPr>
        <p:grpSpPr>
          <a:xfrm>
            <a:off x="9220198" y="1647824"/>
            <a:ext cx="2287992" cy="3063429"/>
            <a:chOff x="5305423" y="1647824"/>
            <a:chExt cx="2287992" cy="3063429"/>
          </a:xfrm>
        </p:grpSpPr>
        <p:sp>
          <p:nvSpPr>
            <p:cNvPr id="13" name="矩形 12"/>
            <p:cNvSpPr/>
            <p:nvPr/>
          </p:nvSpPr>
          <p:spPr>
            <a:xfrm>
              <a:off x="5305425" y="1647824"/>
              <a:ext cx="1952625" cy="1952625"/>
            </a:xfrm>
            <a:prstGeom prst="rect">
              <a:avLst/>
            </a:prstGeom>
            <a:blipFill>
              <a:blip r:embed="rId3"/>
              <a:srcRect/>
              <a:stretch>
                <a:fillRect l="-25163" r="-2483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ľïḋè">
              <a:extLst>
                <a:ext uri="{FF2B5EF4-FFF2-40B4-BE49-F238E27FC236}">
                  <a16:creationId xmlns:a16="http://schemas.microsoft.com/office/drawing/2014/main" id="{6B7C3B94-656E-4279-BF02-2C73261E0CC6}"/>
                </a:ext>
              </a:extLst>
            </p:cNvPr>
            <p:cNvSpPr txBox="1"/>
            <p:nvPr/>
          </p:nvSpPr>
          <p:spPr>
            <a:xfrm flipH="1">
              <a:off x="5305423" y="4183142"/>
              <a:ext cx="2287990"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en-US" altLang="zh-CN" sz="1100" dirty="0"/>
                <a:t>Copy paste fonts. Choose the only option to retain text……</a:t>
              </a:r>
            </a:p>
          </p:txBody>
        </p:sp>
        <p:sp>
          <p:nvSpPr>
            <p:cNvPr id="15" name="iṣ1íḋe">
              <a:extLst>
                <a:ext uri="{FF2B5EF4-FFF2-40B4-BE49-F238E27FC236}">
                  <a16:creationId xmlns:a16="http://schemas.microsoft.com/office/drawing/2014/main" id="{CC10FB2F-1CBF-4A29-B89B-364D697EC6FE}"/>
                </a:ext>
              </a:extLst>
            </p:cNvPr>
            <p:cNvSpPr/>
            <p:nvPr/>
          </p:nvSpPr>
          <p:spPr>
            <a:xfrm flipH="1">
              <a:off x="5305425" y="3675311"/>
              <a:ext cx="2287990"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2000" b="1" dirty="0"/>
                <a:t>Text here</a:t>
              </a:r>
              <a:endParaRPr lang="zh-CN" altLang="en-US" sz="2000" b="1" dirty="0"/>
            </a:p>
          </p:txBody>
        </p:sp>
      </p:grpSp>
      <p:sp>
        <p:nvSpPr>
          <p:cNvPr id="20"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04/</a:t>
            </a:r>
            <a:r>
              <a:rPr lang="zh-CN" altLang="en-US" dirty="0">
                <a:cs typeface="+mn-ea"/>
                <a:sym typeface="+mn-lt"/>
              </a:rPr>
              <a:t>图文版式</a:t>
            </a:r>
            <a:endParaRPr kumimoji="1" lang="zh-CN" altLang="en-US" dirty="0"/>
          </a:p>
        </p:txBody>
      </p:sp>
      <p:sp>
        <p:nvSpPr>
          <p:cNvPr id="21"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40537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493142" y="1933622"/>
            <a:ext cx="730945"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安全</a:t>
            </a:r>
            <a:r>
              <a:rPr lang="en-US" sz="1000" dirty="0" err="1">
                <a:solidFill>
                  <a:schemeClr val="tx1">
                    <a:lumMod val="50000"/>
                    <a:lumOff val="50000"/>
                  </a:schemeClr>
                </a:solidFill>
                <a:cs typeface="+mn-ea"/>
                <a:sym typeface="+mn-lt"/>
              </a:rPr>
              <a:t>服务</a:t>
            </a:r>
            <a:endParaRPr lang="en-US"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Security</a:t>
            </a:r>
          </a:p>
        </p:txBody>
      </p:sp>
      <p:sp>
        <p:nvSpPr>
          <p:cNvPr id="37" name="矩形 36"/>
          <p:cNvSpPr/>
          <p:nvPr/>
        </p:nvSpPr>
        <p:spPr>
          <a:xfrm>
            <a:off x="1847852" y="1922223"/>
            <a:ext cx="646010"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项目管理</a:t>
            </a:r>
            <a:endParaRPr lang="en-US" altLang="zh-CN" sz="1000" dirty="0">
              <a:solidFill>
                <a:schemeClr val="tx1">
                  <a:lumMod val="50000"/>
                  <a:lumOff val="50000"/>
                </a:schemeClr>
              </a:solidFill>
              <a:cs typeface="+mn-ea"/>
              <a:sym typeface="+mn-lt"/>
            </a:endParaRPr>
          </a:p>
          <a:p>
            <a:pPr algn="ctr"/>
            <a:r>
              <a:rPr lang="en-US" altLang="zh-CN" sz="1000" dirty="0" err="1">
                <a:solidFill>
                  <a:schemeClr val="tx1">
                    <a:lumMod val="50000"/>
                    <a:lumOff val="50000"/>
                  </a:schemeClr>
                </a:solidFill>
                <a:cs typeface="+mn-ea"/>
                <a:sym typeface="+mn-lt"/>
              </a:rPr>
              <a:t>ProjectMan</a:t>
            </a:r>
            <a:endParaRPr lang="en-US" sz="1000" dirty="0">
              <a:solidFill>
                <a:schemeClr val="tx1">
                  <a:lumMod val="50000"/>
                  <a:lumOff val="50000"/>
                </a:schemeClr>
              </a:solidFill>
              <a:cs typeface="+mn-ea"/>
              <a:sym typeface="+mn-lt"/>
            </a:endParaRPr>
          </a:p>
        </p:txBody>
      </p:sp>
      <p:sp>
        <p:nvSpPr>
          <p:cNvPr id="129" name="矩形 128"/>
          <p:cNvSpPr/>
          <p:nvPr/>
        </p:nvSpPr>
        <p:spPr>
          <a:xfrm>
            <a:off x="2976288" y="1922223"/>
            <a:ext cx="538609"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代码托管</a:t>
            </a:r>
            <a:endParaRPr lang="en-US" altLang="zh-CN" sz="1000" dirty="0">
              <a:solidFill>
                <a:schemeClr val="tx1">
                  <a:lumMod val="50000"/>
                  <a:lumOff val="50000"/>
                </a:schemeClr>
              </a:solidFill>
              <a:cs typeface="+mn-ea"/>
              <a:sym typeface="+mn-lt"/>
            </a:endParaRPr>
          </a:p>
          <a:p>
            <a:pPr algn="ctr"/>
            <a:r>
              <a:rPr lang="en-US" altLang="zh-CN" sz="1000" dirty="0" err="1">
                <a:solidFill>
                  <a:schemeClr val="tx1">
                    <a:lumMod val="50000"/>
                    <a:lumOff val="50000"/>
                  </a:schemeClr>
                </a:solidFill>
                <a:cs typeface="+mn-ea"/>
                <a:sym typeface="+mn-lt"/>
              </a:rPr>
              <a:t>CodeHub</a:t>
            </a:r>
            <a:endParaRPr lang="en-US" sz="1000" dirty="0">
              <a:solidFill>
                <a:schemeClr val="tx1">
                  <a:lumMod val="50000"/>
                  <a:lumOff val="50000"/>
                </a:schemeClr>
              </a:solidFill>
              <a:cs typeface="+mn-ea"/>
              <a:sym typeface="+mn-lt"/>
            </a:endParaRPr>
          </a:p>
        </p:txBody>
      </p:sp>
      <p:sp>
        <p:nvSpPr>
          <p:cNvPr id="130" name="矩形 129"/>
          <p:cNvSpPr/>
          <p:nvPr/>
        </p:nvSpPr>
        <p:spPr>
          <a:xfrm>
            <a:off x="3902729" y="1922223"/>
            <a:ext cx="787074"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流水线</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CloudPipeline</a:t>
            </a:r>
            <a:endParaRPr lang="en-US" sz="1000" dirty="0">
              <a:solidFill>
                <a:schemeClr val="tx1">
                  <a:lumMod val="50000"/>
                  <a:lumOff val="50000"/>
                </a:schemeClr>
              </a:solidFill>
              <a:cs typeface="+mn-ea"/>
              <a:sym typeface="+mn-lt"/>
            </a:endParaRPr>
          </a:p>
        </p:txBody>
      </p:sp>
      <p:sp>
        <p:nvSpPr>
          <p:cNvPr id="132" name="矩形 131"/>
          <p:cNvSpPr/>
          <p:nvPr/>
        </p:nvSpPr>
        <p:spPr>
          <a:xfrm>
            <a:off x="4970620" y="1922223"/>
            <a:ext cx="666849"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代码检查 </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CodeCheck</a:t>
            </a:r>
            <a:endParaRPr lang="en-US" sz="1000" dirty="0">
              <a:solidFill>
                <a:schemeClr val="tx1">
                  <a:lumMod val="50000"/>
                  <a:lumOff val="50000"/>
                </a:schemeClr>
              </a:solidFill>
              <a:cs typeface="+mn-ea"/>
              <a:sym typeface="+mn-lt"/>
            </a:endParaRPr>
          </a:p>
        </p:txBody>
      </p:sp>
      <p:cxnSp>
        <p:nvCxnSpPr>
          <p:cNvPr id="65" name="直接连接符 64"/>
          <p:cNvCxnSpPr/>
          <p:nvPr/>
        </p:nvCxnSpPr>
        <p:spPr bwMode="auto">
          <a:xfrm>
            <a:off x="1468200" y="1595570"/>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75" name="矩形 174"/>
          <p:cNvSpPr/>
          <p:nvPr/>
        </p:nvSpPr>
        <p:spPr>
          <a:xfrm>
            <a:off x="6018343" y="1922223"/>
            <a:ext cx="617157"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编译构建</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CloudBuild</a:t>
            </a:r>
            <a:endParaRPr lang="en-US" sz="1000" dirty="0">
              <a:solidFill>
                <a:schemeClr val="tx1">
                  <a:lumMod val="50000"/>
                  <a:lumOff val="50000"/>
                </a:schemeClr>
              </a:solidFill>
              <a:cs typeface="+mn-ea"/>
              <a:sym typeface="+mn-lt"/>
            </a:endParaRPr>
          </a:p>
        </p:txBody>
      </p:sp>
      <p:sp>
        <p:nvSpPr>
          <p:cNvPr id="176" name="矩形 175"/>
          <p:cNvSpPr/>
          <p:nvPr/>
        </p:nvSpPr>
        <p:spPr>
          <a:xfrm>
            <a:off x="6992251" y="1922223"/>
            <a:ext cx="730969"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部署</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CloudDeploy</a:t>
            </a:r>
            <a:endParaRPr lang="en-US" sz="1000" dirty="0">
              <a:solidFill>
                <a:schemeClr val="tx1">
                  <a:lumMod val="50000"/>
                  <a:lumOff val="50000"/>
                </a:schemeClr>
              </a:solidFill>
              <a:cs typeface="+mn-ea"/>
              <a:sym typeface="+mn-lt"/>
            </a:endParaRPr>
          </a:p>
        </p:txBody>
      </p:sp>
      <p:sp>
        <p:nvSpPr>
          <p:cNvPr id="177" name="矩形 176"/>
          <p:cNvSpPr/>
          <p:nvPr/>
        </p:nvSpPr>
        <p:spPr>
          <a:xfrm>
            <a:off x="8124921" y="1922223"/>
            <a:ext cx="52725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测试管理</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TestMan</a:t>
            </a:r>
            <a:endParaRPr lang="en-US" sz="1000" dirty="0">
              <a:solidFill>
                <a:schemeClr val="tx1">
                  <a:lumMod val="50000"/>
                  <a:lumOff val="50000"/>
                </a:schemeClr>
              </a:solidFill>
              <a:cs typeface="+mn-ea"/>
              <a:sym typeface="+mn-lt"/>
            </a:endParaRPr>
          </a:p>
        </p:txBody>
      </p:sp>
      <p:sp>
        <p:nvSpPr>
          <p:cNvPr id="180" name="矩形 179"/>
          <p:cNvSpPr/>
          <p:nvPr/>
        </p:nvSpPr>
        <p:spPr>
          <a:xfrm>
            <a:off x="8963423" y="1922223"/>
            <a:ext cx="911871" cy="461545"/>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发布</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ReleaseMan</a:t>
            </a:r>
            <a:endParaRPr lang="en-US"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t>
            </a:r>
            <a:r>
              <a:rPr lang="en-US" sz="1000" dirty="0" err="1">
                <a:solidFill>
                  <a:schemeClr val="tx1">
                    <a:lumMod val="50000"/>
                    <a:lumOff val="50000"/>
                  </a:schemeClr>
                </a:solidFill>
                <a:cs typeface="+mn-ea"/>
                <a:sym typeface="+mn-lt"/>
              </a:rPr>
              <a:t>CloudRelease</a:t>
            </a:r>
            <a:r>
              <a:rPr lang="en-US" sz="1000" dirty="0">
                <a:solidFill>
                  <a:schemeClr val="tx1">
                    <a:lumMod val="50000"/>
                    <a:lumOff val="50000"/>
                  </a:schemeClr>
                </a:solidFill>
                <a:cs typeface="+mn-ea"/>
                <a:sym typeface="+mn-lt"/>
              </a:rPr>
              <a:t>)</a:t>
            </a:r>
          </a:p>
        </p:txBody>
      </p:sp>
      <p:sp>
        <p:nvSpPr>
          <p:cNvPr id="181" name="矩形 180"/>
          <p:cNvSpPr/>
          <p:nvPr/>
        </p:nvSpPr>
        <p:spPr>
          <a:xfrm>
            <a:off x="10071900" y="1922223"/>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移动应用测试</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MobileTest</a:t>
            </a:r>
            <a:endParaRPr lang="en-US" sz="1000" dirty="0">
              <a:solidFill>
                <a:schemeClr val="tx1">
                  <a:lumMod val="50000"/>
                  <a:lumOff val="50000"/>
                </a:schemeClr>
              </a:solidFill>
              <a:cs typeface="+mn-ea"/>
              <a:sym typeface="+mn-lt"/>
            </a:endParaRPr>
          </a:p>
        </p:txBody>
      </p:sp>
      <p:sp>
        <p:nvSpPr>
          <p:cNvPr id="183" name="矩形 182"/>
          <p:cNvSpPr/>
          <p:nvPr/>
        </p:nvSpPr>
        <p:spPr>
          <a:xfrm>
            <a:off x="11197053" y="2049189"/>
            <a:ext cx="546625"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CloudIDE</a:t>
            </a:r>
            <a:endParaRPr lang="en-US" sz="1000" dirty="0">
              <a:solidFill>
                <a:schemeClr val="tx1">
                  <a:lumMod val="50000"/>
                  <a:lumOff val="50000"/>
                </a:schemeClr>
              </a:solidFill>
              <a:cs typeface="+mn-ea"/>
              <a:sym typeface="+mn-lt"/>
            </a:endParaRPr>
          </a:p>
        </p:txBody>
      </p:sp>
      <p:sp>
        <p:nvSpPr>
          <p:cNvPr id="126" name="矩形 125"/>
          <p:cNvSpPr/>
          <p:nvPr/>
        </p:nvSpPr>
        <p:spPr>
          <a:xfrm>
            <a:off x="493142" y="2899329"/>
            <a:ext cx="897290"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企业应用服务</a:t>
            </a:r>
            <a:r>
              <a:rPr lang="en-US" altLang="zh-CN" sz="1000" dirty="0">
                <a:solidFill>
                  <a:schemeClr val="tx1">
                    <a:lumMod val="50000"/>
                    <a:lumOff val="50000"/>
                  </a:schemeClr>
                </a:solidFill>
                <a:cs typeface="+mn-ea"/>
                <a:sym typeface="+mn-lt"/>
              </a:rPr>
              <a:t>Enterprise APP</a:t>
            </a:r>
            <a:endParaRPr lang="en-US" sz="1000" dirty="0">
              <a:solidFill>
                <a:schemeClr val="tx1">
                  <a:lumMod val="50000"/>
                  <a:lumOff val="50000"/>
                </a:schemeClr>
              </a:solidFill>
              <a:cs typeface="+mn-ea"/>
              <a:sym typeface="+mn-lt"/>
            </a:endParaRPr>
          </a:p>
        </p:txBody>
      </p:sp>
      <p:cxnSp>
        <p:nvCxnSpPr>
          <p:cNvPr id="127" name="直接连接符 126"/>
          <p:cNvCxnSpPr/>
          <p:nvPr/>
        </p:nvCxnSpPr>
        <p:spPr bwMode="auto">
          <a:xfrm>
            <a:off x="1468200" y="2736004"/>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28" name="矩形 127"/>
          <p:cNvSpPr/>
          <p:nvPr/>
        </p:nvSpPr>
        <p:spPr>
          <a:xfrm>
            <a:off x="1851056" y="2962684"/>
            <a:ext cx="639599"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云桌面</a:t>
            </a:r>
            <a:endParaRPr lang="en-US"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Workspace</a:t>
            </a:r>
          </a:p>
        </p:txBody>
      </p:sp>
      <p:sp>
        <p:nvSpPr>
          <p:cNvPr id="198" name="矩形 197"/>
          <p:cNvSpPr/>
          <p:nvPr/>
        </p:nvSpPr>
        <p:spPr>
          <a:xfrm>
            <a:off x="1850339" y="4171512"/>
            <a:ext cx="641034" cy="153848"/>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数字化办公</a:t>
            </a:r>
            <a:endParaRPr lang="en-US" sz="1000" dirty="0">
              <a:solidFill>
                <a:schemeClr val="tx1">
                  <a:lumMod val="50000"/>
                  <a:lumOff val="50000"/>
                </a:schemeClr>
              </a:solidFill>
              <a:cs typeface="+mn-ea"/>
              <a:sym typeface="+mn-lt"/>
            </a:endParaRPr>
          </a:p>
        </p:txBody>
      </p:sp>
      <p:sp>
        <p:nvSpPr>
          <p:cNvPr id="202" name="矩形 201"/>
          <p:cNvSpPr/>
          <p:nvPr/>
        </p:nvSpPr>
        <p:spPr>
          <a:xfrm>
            <a:off x="374555" y="3912895"/>
            <a:ext cx="1015878"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云通信</a:t>
            </a:r>
            <a:r>
              <a:rPr lang="en-US" altLang="zh-CN" sz="1000" dirty="0">
                <a:solidFill>
                  <a:schemeClr val="tx1">
                    <a:lumMod val="50000"/>
                    <a:lumOff val="50000"/>
                  </a:schemeClr>
                </a:solidFill>
                <a:cs typeface="+mn-ea"/>
                <a:sym typeface="+mn-lt"/>
              </a:rPr>
              <a:t>Cloud </a:t>
            </a:r>
          </a:p>
          <a:p>
            <a:pPr algn="ctr"/>
            <a:r>
              <a:rPr lang="en-US" altLang="zh-CN" sz="1000" dirty="0">
                <a:solidFill>
                  <a:schemeClr val="tx1">
                    <a:lumMod val="50000"/>
                    <a:lumOff val="50000"/>
                  </a:schemeClr>
                </a:solidFill>
                <a:cs typeface="+mn-ea"/>
                <a:sym typeface="+mn-lt"/>
              </a:rPr>
              <a:t>Communication</a:t>
            </a:r>
            <a:endParaRPr lang="en-US" sz="1000" dirty="0">
              <a:solidFill>
                <a:schemeClr val="tx1">
                  <a:lumMod val="50000"/>
                  <a:lumOff val="50000"/>
                </a:schemeClr>
              </a:solidFill>
              <a:cs typeface="+mn-ea"/>
              <a:sym typeface="+mn-lt"/>
            </a:endParaRPr>
          </a:p>
        </p:txBody>
      </p:sp>
      <p:cxnSp>
        <p:nvCxnSpPr>
          <p:cNvPr id="203" name="直接连接符 202"/>
          <p:cNvCxnSpPr/>
          <p:nvPr/>
        </p:nvCxnSpPr>
        <p:spPr bwMode="auto">
          <a:xfrm>
            <a:off x="1468200" y="3745770"/>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206" name="矩形 205"/>
          <p:cNvSpPr/>
          <p:nvPr/>
        </p:nvSpPr>
        <p:spPr>
          <a:xfrm>
            <a:off x="2968776" y="4171512"/>
            <a:ext cx="453649"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会议</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Meeting</a:t>
            </a:r>
          </a:p>
        </p:txBody>
      </p:sp>
      <p:sp>
        <p:nvSpPr>
          <p:cNvPr id="207" name="矩形 206"/>
          <p:cNvSpPr/>
          <p:nvPr/>
        </p:nvSpPr>
        <p:spPr>
          <a:xfrm>
            <a:off x="3888652" y="4171512"/>
            <a:ext cx="652253"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联络中心</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CloudIPCC</a:t>
            </a:r>
            <a:endParaRPr lang="en-US" sz="1000" dirty="0">
              <a:solidFill>
                <a:schemeClr val="tx1">
                  <a:lumMod val="50000"/>
                  <a:lumOff val="50000"/>
                </a:schemeClr>
              </a:solidFill>
              <a:cs typeface="+mn-ea"/>
              <a:sym typeface="+mn-lt"/>
            </a:endParaRPr>
          </a:p>
        </p:txBody>
      </p:sp>
      <p:sp>
        <p:nvSpPr>
          <p:cNvPr id="208" name="矩形 207"/>
          <p:cNvSpPr/>
          <p:nvPr/>
        </p:nvSpPr>
        <p:spPr>
          <a:xfrm>
            <a:off x="4987118" y="4171512"/>
            <a:ext cx="540212"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语音通话</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VoiceCall</a:t>
            </a:r>
            <a:endParaRPr lang="en-US" sz="1000" dirty="0">
              <a:solidFill>
                <a:schemeClr val="tx1">
                  <a:lumMod val="50000"/>
                  <a:lumOff val="50000"/>
                </a:schemeClr>
              </a:solidFill>
              <a:cs typeface="+mn-ea"/>
              <a:sym typeface="+mn-lt"/>
            </a:endParaRPr>
          </a:p>
        </p:txBody>
      </p:sp>
      <p:sp>
        <p:nvSpPr>
          <p:cNvPr id="209" name="矩形 208"/>
          <p:cNvSpPr/>
          <p:nvPr/>
        </p:nvSpPr>
        <p:spPr>
          <a:xfrm>
            <a:off x="5983089" y="4171512"/>
            <a:ext cx="597921"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消息</a:t>
            </a:r>
            <a:r>
              <a:rPr lang="en-US" altLang="zh-CN" sz="1000" dirty="0">
                <a:solidFill>
                  <a:schemeClr val="tx1">
                    <a:lumMod val="50000"/>
                    <a:lumOff val="50000"/>
                  </a:schemeClr>
                </a:solidFill>
                <a:cs typeface="+mn-ea"/>
                <a:sym typeface="+mn-lt"/>
              </a:rPr>
              <a:t>&amp;</a:t>
            </a:r>
            <a:r>
              <a:rPr lang="zh-CN" altLang="en-US" sz="1000" dirty="0">
                <a:solidFill>
                  <a:schemeClr val="tx1">
                    <a:lumMod val="50000"/>
                    <a:lumOff val="50000"/>
                  </a:schemeClr>
                </a:solidFill>
                <a:cs typeface="+mn-ea"/>
                <a:sym typeface="+mn-lt"/>
              </a:rPr>
              <a:t>短信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MSGSMS</a:t>
            </a:r>
          </a:p>
        </p:txBody>
      </p:sp>
      <p:sp>
        <p:nvSpPr>
          <p:cNvPr id="210" name="矩形 209"/>
          <p:cNvSpPr/>
          <p:nvPr/>
        </p:nvSpPr>
        <p:spPr>
          <a:xfrm>
            <a:off x="6770314" y="4171512"/>
            <a:ext cx="102565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隐私通话保护服务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private number</a:t>
            </a:r>
          </a:p>
        </p:txBody>
      </p:sp>
      <p:sp>
        <p:nvSpPr>
          <p:cNvPr id="218" name="矩形 217"/>
          <p:cNvSpPr/>
          <p:nvPr/>
        </p:nvSpPr>
        <p:spPr>
          <a:xfrm>
            <a:off x="493142" y="5095240"/>
            <a:ext cx="730945" cy="307697"/>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物联网</a:t>
            </a:r>
          </a:p>
          <a:p>
            <a:pPr algn="ctr"/>
            <a:r>
              <a:rPr lang="en-US" altLang="zh-CN" sz="1000" dirty="0">
                <a:solidFill>
                  <a:schemeClr val="tx1">
                    <a:lumMod val="50000"/>
                    <a:lumOff val="50000"/>
                  </a:schemeClr>
                </a:solidFill>
                <a:cs typeface="+mn-ea"/>
                <a:sym typeface="+mn-lt"/>
              </a:rPr>
              <a:t>IoT</a:t>
            </a:r>
            <a:endParaRPr lang="en-US" sz="1000" dirty="0">
              <a:solidFill>
                <a:schemeClr val="tx1">
                  <a:lumMod val="50000"/>
                  <a:lumOff val="50000"/>
                </a:schemeClr>
              </a:solidFill>
              <a:cs typeface="+mn-ea"/>
              <a:sym typeface="+mn-lt"/>
            </a:endParaRPr>
          </a:p>
        </p:txBody>
      </p:sp>
      <p:cxnSp>
        <p:nvCxnSpPr>
          <p:cNvPr id="219" name="直接连接符 218"/>
          <p:cNvCxnSpPr/>
          <p:nvPr/>
        </p:nvCxnSpPr>
        <p:spPr bwMode="auto">
          <a:xfrm>
            <a:off x="1468200" y="4931915"/>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220" name="矩形 219"/>
          <p:cNvSpPr/>
          <p:nvPr/>
        </p:nvSpPr>
        <p:spPr>
          <a:xfrm>
            <a:off x="1840638" y="5258568"/>
            <a:ext cx="660437"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IoT</a:t>
            </a:r>
            <a:r>
              <a:rPr lang="zh-CN" altLang="en-US" sz="1000" dirty="0">
                <a:solidFill>
                  <a:schemeClr val="tx1">
                    <a:lumMod val="50000"/>
                    <a:lumOff val="50000"/>
                  </a:schemeClr>
                </a:solidFill>
                <a:cs typeface="+mn-ea"/>
                <a:sym typeface="+mn-lt"/>
              </a:rPr>
              <a:t>平台</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IoTPlatform</a:t>
            </a:r>
            <a:endParaRPr lang="en-US" sz="1000" dirty="0">
              <a:solidFill>
                <a:schemeClr val="tx1">
                  <a:lumMod val="50000"/>
                  <a:lumOff val="50000"/>
                </a:schemeClr>
              </a:solidFill>
              <a:cs typeface="+mn-ea"/>
              <a:sym typeface="+mn-lt"/>
            </a:endParaRPr>
          </a:p>
        </p:txBody>
      </p:sp>
      <p:sp>
        <p:nvSpPr>
          <p:cNvPr id="221" name="矩形 220"/>
          <p:cNvSpPr/>
          <p:nvPr/>
        </p:nvSpPr>
        <p:spPr>
          <a:xfrm>
            <a:off x="2832007" y="5258568"/>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智能边缘平台</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IoTPlatform</a:t>
            </a:r>
            <a:endParaRPr lang="en-US" sz="1000" dirty="0">
              <a:solidFill>
                <a:schemeClr val="tx1">
                  <a:lumMod val="50000"/>
                  <a:lumOff val="50000"/>
                </a:schemeClr>
              </a:solidFill>
              <a:cs typeface="+mn-ea"/>
              <a:sym typeface="+mn-lt"/>
            </a:endParaRPr>
          </a:p>
        </p:txBody>
      </p:sp>
      <p:sp>
        <p:nvSpPr>
          <p:cNvPr id="9" name="Freeform 6"/>
          <p:cNvSpPr>
            <a:spLocks noEditPoints="1"/>
          </p:cNvSpPr>
          <p:nvPr/>
        </p:nvSpPr>
        <p:spPr bwMode="auto">
          <a:xfrm>
            <a:off x="688797" y="1555961"/>
            <a:ext cx="344398" cy="253934"/>
          </a:xfrm>
          <a:custGeom>
            <a:avLst/>
            <a:gdLst>
              <a:gd name="T0" fmla="*/ 151 w 176"/>
              <a:gd name="T1" fmla="*/ 62 h 128"/>
              <a:gd name="T2" fmla="*/ 66 w 176"/>
              <a:gd name="T3" fmla="*/ 90 h 128"/>
              <a:gd name="T4" fmla="*/ 48 w 176"/>
              <a:gd name="T5" fmla="*/ 103 h 128"/>
              <a:gd name="T6" fmla="*/ 23 w 176"/>
              <a:gd name="T7" fmla="*/ 96 h 128"/>
              <a:gd name="T8" fmla="*/ 13 w 176"/>
              <a:gd name="T9" fmla="*/ 59 h 128"/>
              <a:gd name="T10" fmla="*/ 44 w 176"/>
              <a:gd name="T11" fmla="*/ 39 h 128"/>
              <a:gd name="T12" fmla="*/ 47 w 176"/>
              <a:gd name="T13" fmla="*/ 36 h 128"/>
              <a:gd name="T14" fmla="*/ 86 w 176"/>
              <a:gd name="T15" fmla="*/ 8 h 128"/>
              <a:gd name="T16" fmla="*/ 125 w 176"/>
              <a:gd name="T17" fmla="*/ 36 h 128"/>
              <a:gd name="T18" fmla="*/ 130 w 176"/>
              <a:gd name="T19" fmla="*/ 39 h 128"/>
              <a:gd name="T20" fmla="*/ 132 w 176"/>
              <a:gd name="T21" fmla="*/ 34 h 128"/>
              <a:gd name="T22" fmla="*/ 86 w 176"/>
              <a:gd name="T23" fmla="*/ 0 h 128"/>
              <a:gd name="T24" fmla="*/ 40 w 176"/>
              <a:gd name="T25" fmla="*/ 32 h 128"/>
              <a:gd name="T26" fmla="*/ 0 w 176"/>
              <a:gd name="T27" fmla="*/ 80 h 128"/>
              <a:gd name="T28" fmla="*/ 44 w 176"/>
              <a:gd name="T29" fmla="*/ 128 h 128"/>
              <a:gd name="T30" fmla="*/ 80 w 176"/>
              <a:gd name="T31" fmla="*/ 114 h 128"/>
              <a:gd name="T32" fmla="*/ 89 w 176"/>
              <a:gd name="T33" fmla="*/ 107 h 128"/>
              <a:gd name="T34" fmla="*/ 117 w 176"/>
              <a:gd name="T35" fmla="*/ 96 h 128"/>
              <a:gd name="T36" fmla="*/ 129 w 176"/>
              <a:gd name="T37" fmla="*/ 104 h 128"/>
              <a:gd name="T38" fmla="*/ 132 w 176"/>
              <a:gd name="T39" fmla="*/ 108 h 128"/>
              <a:gd name="T40" fmla="*/ 135 w 176"/>
              <a:gd name="T41" fmla="*/ 103 h 128"/>
              <a:gd name="T42" fmla="*/ 150 w 176"/>
              <a:gd name="T43" fmla="*/ 94 h 128"/>
              <a:gd name="T44" fmla="*/ 169 w 176"/>
              <a:gd name="T45" fmla="*/ 102 h 128"/>
              <a:gd name="T46" fmla="*/ 174 w 176"/>
              <a:gd name="T47" fmla="*/ 102 h 128"/>
              <a:gd name="T48" fmla="*/ 175 w 176"/>
              <a:gd name="T49" fmla="*/ 100 h 128"/>
              <a:gd name="T50" fmla="*/ 151 w 176"/>
              <a:gd name="T51" fmla="*/ 62 h 128"/>
              <a:gd name="T52" fmla="*/ 150 w 176"/>
              <a:gd name="T53" fmla="*/ 86 h 128"/>
              <a:gd name="T54" fmla="*/ 132 w 176"/>
              <a:gd name="T55" fmla="*/ 95 h 128"/>
              <a:gd name="T56" fmla="*/ 118 w 176"/>
              <a:gd name="T57" fmla="*/ 88 h 128"/>
              <a:gd name="T58" fmla="*/ 84 w 176"/>
              <a:gd name="T59" fmla="*/ 101 h 128"/>
              <a:gd name="T60" fmla="*/ 75 w 176"/>
              <a:gd name="T61" fmla="*/ 108 h 128"/>
              <a:gd name="T62" fmla="*/ 44 w 176"/>
              <a:gd name="T63" fmla="*/ 120 h 128"/>
              <a:gd name="T64" fmla="*/ 8 w 176"/>
              <a:gd name="T65" fmla="*/ 81 h 128"/>
              <a:gd name="T66" fmla="*/ 9 w 176"/>
              <a:gd name="T67" fmla="*/ 71 h 128"/>
              <a:gd name="T68" fmla="*/ 20 w 176"/>
              <a:gd name="T69" fmla="*/ 99 h 128"/>
              <a:gd name="T70" fmla="*/ 43 w 176"/>
              <a:gd name="T71" fmla="*/ 108 h 128"/>
              <a:gd name="T72" fmla="*/ 49 w 176"/>
              <a:gd name="T73" fmla="*/ 107 h 128"/>
              <a:gd name="T74" fmla="*/ 69 w 176"/>
              <a:gd name="T75" fmla="*/ 94 h 128"/>
              <a:gd name="T76" fmla="*/ 150 w 176"/>
              <a:gd name="T77" fmla="*/ 66 h 128"/>
              <a:gd name="T78" fmla="*/ 171 w 176"/>
              <a:gd name="T79" fmla="*/ 94 h 128"/>
              <a:gd name="T80" fmla="*/ 150 w 176"/>
              <a:gd name="T81" fmla="*/ 86 h 128"/>
              <a:gd name="T82" fmla="*/ 152 w 176"/>
              <a:gd name="T83" fmla="*/ 104 h 128"/>
              <a:gd name="T84" fmla="*/ 140 w 176"/>
              <a:gd name="T85" fmla="*/ 116 h 128"/>
              <a:gd name="T86" fmla="*/ 152 w 176"/>
              <a:gd name="T87" fmla="*/ 128 h 128"/>
              <a:gd name="T88" fmla="*/ 164 w 176"/>
              <a:gd name="T89" fmla="*/ 116 h 128"/>
              <a:gd name="T90" fmla="*/ 152 w 176"/>
              <a:gd name="T91" fmla="*/ 10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6" h="128">
                <a:moveTo>
                  <a:pt x="151" y="62"/>
                </a:moveTo>
                <a:cubicBezTo>
                  <a:pt x="117" y="48"/>
                  <a:pt x="87" y="74"/>
                  <a:pt x="66" y="90"/>
                </a:cubicBezTo>
                <a:cubicBezTo>
                  <a:pt x="59" y="97"/>
                  <a:pt x="52" y="102"/>
                  <a:pt x="48" y="103"/>
                </a:cubicBezTo>
                <a:cubicBezTo>
                  <a:pt x="39" y="105"/>
                  <a:pt x="29" y="102"/>
                  <a:pt x="23" y="96"/>
                </a:cubicBezTo>
                <a:cubicBezTo>
                  <a:pt x="15" y="88"/>
                  <a:pt x="11" y="75"/>
                  <a:pt x="13" y="59"/>
                </a:cubicBezTo>
                <a:cubicBezTo>
                  <a:pt x="19" y="48"/>
                  <a:pt x="31" y="40"/>
                  <a:pt x="44" y="39"/>
                </a:cubicBezTo>
                <a:cubicBezTo>
                  <a:pt x="45" y="39"/>
                  <a:pt x="47" y="38"/>
                  <a:pt x="47" y="36"/>
                </a:cubicBezTo>
                <a:cubicBezTo>
                  <a:pt x="53" y="20"/>
                  <a:pt x="68" y="8"/>
                  <a:pt x="86" y="8"/>
                </a:cubicBezTo>
                <a:cubicBezTo>
                  <a:pt x="103" y="8"/>
                  <a:pt x="119" y="20"/>
                  <a:pt x="125" y="36"/>
                </a:cubicBezTo>
                <a:cubicBezTo>
                  <a:pt x="125" y="38"/>
                  <a:pt x="127" y="40"/>
                  <a:pt x="130" y="39"/>
                </a:cubicBezTo>
                <a:cubicBezTo>
                  <a:pt x="132" y="38"/>
                  <a:pt x="133" y="36"/>
                  <a:pt x="132" y="34"/>
                </a:cubicBezTo>
                <a:cubicBezTo>
                  <a:pt x="125" y="14"/>
                  <a:pt x="107" y="0"/>
                  <a:pt x="86" y="0"/>
                </a:cubicBezTo>
                <a:cubicBezTo>
                  <a:pt x="66" y="0"/>
                  <a:pt x="48" y="13"/>
                  <a:pt x="40" y="32"/>
                </a:cubicBezTo>
                <a:cubicBezTo>
                  <a:pt x="17" y="35"/>
                  <a:pt x="0" y="56"/>
                  <a:pt x="0" y="80"/>
                </a:cubicBezTo>
                <a:cubicBezTo>
                  <a:pt x="0" y="105"/>
                  <a:pt x="21" y="128"/>
                  <a:pt x="44" y="128"/>
                </a:cubicBezTo>
                <a:cubicBezTo>
                  <a:pt x="55" y="128"/>
                  <a:pt x="67" y="124"/>
                  <a:pt x="80" y="114"/>
                </a:cubicBezTo>
                <a:cubicBezTo>
                  <a:pt x="80" y="114"/>
                  <a:pt x="86" y="109"/>
                  <a:pt x="89" y="107"/>
                </a:cubicBezTo>
                <a:cubicBezTo>
                  <a:pt x="93" y="104"/>
                  <a:pt x="105" y="94"/>
                  <a:pt x="117" y="96"/>
                </a:cubicBezTo>
                <a:cubicBezTo>
                  <a:pt x="121" y="96"/>
                  <a:pt x="125" y="99"/>
                  <a:pt x="129" y="104"/>
                </a:cubicBezTo>
                <a:cubicBezTo>
                  <a:pt x="132" y="108"/>
                  <a:pt x="132" y="108"/>
                  <a:pt x="132" y="108"/>
                </a:cubicBezTo>
                <a:cubicBezTo>
                  <a:pt x="135" y="103"/>
                  <a:pt x="135" y="103"/>
                  <a:pt x="135" y="103"/>
                </a:cubicBezTo>
                <a:cubicBezTo>
                  <a:pt x="135" y="103"/>
                  <a:pt x="141" y="94"/>
                  <a:pt x="150" y="94"/>
                </a:cubicBezTo>
                <a:cubicBezTo>
                  <a:pt x="156" y="93"/>
                  <a:pt x="163" y="96"/>
                  <a:pt x="169" y="102"/>
                </a:cubicBezTo>
                <a:cubicBezTo>
                  <a:pt x="170" y="104"/>
                  <a:pt x="173" y="104"/>
                  <a:pt x="174" y="102"/>
                </a:cubicBezTo>
                <a:cubicBezTo>
                  <a:pt x="175" y="102"/>
                  <a:pt x="175" y="100"/>
                  <a:pt x="175" y="100"/>
                </a:cubicBezTo>
                <a:cubicBezTo>
                  <a:pt x="176" y="99"/>
                  <a:pt x="175" y="72"/>
                  <a:pt x="151" y="62"/>
                </a:cubicBezTo>
                <a:moveTo>
                  <a:pt x="150" y="86"/>
                </a:moveTo>
                <a:cubicBezTo>
                  <a:pt x="142" y="87"/>
                  <a:pt x="136" y="92"/>
                  <a:pt x="132" y="95"/>
                </a:cubicBezTo>
                <a:cubicBezTo>
                  <a:pt x="128" y="91"/>
                  <a:pt x="123" y="89"/>
                  <a:pt x="118" y="88"/>
                </a:cubicBezTo>
                <a:cubicBezTo>
                  <a:pt x="103" y="86"/>
                  <a:pt x="89" y="97"/>
                  <a:pt x="84" y="101"/>
                </a:cubicBezTo>
                <a:cubicBezTo>
                  <a:pt x="81" y="103"/>
                  <a:pt x="75" y="108"/>
                  <a:pt x="75" y="108"/>
                </a:cubicBezTo>
                <a:cubicBezTo>
                  <a:pt x="60" y="119"/>
                  <a:pt x="50" y="120"/>
                  <a:pt x="44" y="120"/>
                </a:cubicBezTo>
                <a:cubicBezTo>
                  <a:pt x="25" y="120"/>
                  <a:pt x="8" y="101"/>
                  <a:pt x="8" y="81"/>
                </a:cubicBezTo>
                <a:cubicBezTo>
                  <a:pt x="8" y="77"/>
                  <a:pt x="8" y="74"/>
                  <a:pt x="9" y="71"/>
                </a:cubicBezTo>
                <a:cubicBezTo>
                  <a:pt x="9" y="82"/>
                  <a:pt x="13" y="92"/>
                  <a:pt x="20" y="99"/>
                </a:cubicBezTo>
                <a:cubicBezTo>
                  <a:pt x="26" y="105"/>
                  <a:pt x="35" y="108"/>
                  <a:pt x="43" y="108"/>
                </a:cubicBezTo>
                <a:cubicBezTo>
                  <a:pt x="45" y="108"/>
                  <a:pt x="47" y="108"/>
                  <a:pt x="49" y="107"/>
                </a:cubicBezTo>
                <a:cubicBezTo>
                  <a:pt x="54" y="106"/>
                  <a:pt x="61" y="100"/>
                  <a:pt x="69" y="94"/>
                </a:cubicBezTo>
                <a:cubicBezTo>
                  <a:pt x="89" y="78"/>
                  <a:pt x="118" y="53"/>
                  <a:pt x="150" y="66"/>
                </a:cubicBezTo>
                <a:cubicBezTo>
                  <a:pt x="165" y="72"/>
                  <a:pt x="169" y="86"/>
                  <a:pt x="171" y="94"/>
                </a:cubicBezTo>
                <a:cubicBezTo>
                  <a:pt x="164" y="88"/>
                  <a:pt x="157" y="86"/>
                  <a:pt x="150" y="86"/>
                </a:cubicBezTo>
                <a:moveTo>
                  <a:pt x="152" y="104"/>
                </a:moveTo>
                <a:cubicBezTo>
                  <a:pt x="145" y="104"/>
                  <a:pt x="140" y="110"/>
                  <a:pt x="140" y="116"/>
                </a:cubicBezTo>
                <a:cubicBezTo>
                  <a:pt x="140" y="123"/>
                  <a:pt x="145" y="128"/>
                  <a:pt x="152" y="128"/>
                </a:cubicBezTo>
                <a:cubicBezTo>
                  <a:pt x="159" y="128"/>
                  <a:pt x="164" y="123"/>
                  <a:pt x="164" y="116"/>
                </a:cubicBezTo>
                <a:cubicBezTo>
                  <a:pt x="164" y="110"/>
                  <a:pt x="159" y="104"/>
                  <a:pt x="152" y="104"/>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60" name="组合 59"/>
          <p:cNvGrpSpPr/>
          <p:nvPr/>
        </p:nvGrpSpPr>
        <p:grpSpPr>
          <a:xfrm>
            <a:off x="2045756" y="1515767"/>
            <a:ext cx="342811" cy="349159"/>
            <a:chOff x="2046288" y="1643063"/>
            <a:chExt cx="342900" cy="349250"/>
          </a:xfrm>
        </p:grpSpPr>
        <p:sp>
          <p:nvSpPr>
            <p:cNvPr id="12" name="Freeform 7"/>
            <p:cNvSpPr>
              <a:spLocks noEditPoints="1"/>
            </p:cNvSpPr>
            <p:nvPr/>
          </p:nvSpPr>
          <p:spPr bwMode="auto">
            <a:xfrm>
              <a:off x="2046288" y="1643063"/>
              <a:ext cx="342900" cy="349250"/>
            </a:xfrm>
            <a:custGeom>
              <a:avLst/>
              <a:gdLst>
                <a:gd name="T0" fmla="*/ 162 w 176"/>
                <a:gd name="T1" fmla="*/ 0 h 176"/>
                <a:gd name="T2" fmla="*/ 14 w 176"/>
                <a:gd name="T3" fmla="*/ 0 h 176"/>
                <a:gd name="T4" fmla="*/ 0 w 176"/>
                <a:gd name="T5" fmla="*/ 14 h 176"/>
                <a:gd name="T6" fmla="*/ 0 w 176"/>
                <a:gd name="T7" fmla="*/ 117 h 176"/>
                <a:gd name="T8" fmla="*/ 10 w 176"/>
                <a:gd name="T9" fmla="*/ 135 h 176"/>
                <a:gd name="T10" fmla="*/ 77 w 176"/>
                <a:gd name="T11" fmla="*/ 173 h 176"/>
                <a:gd name="T12" fmla="*/ 88 w 176"/>
                <a:gd name="T13" fmla="*/ 176 h 176"/>
                <a:gd name="T14" fmla="*/ 98 w 176"/>
                <a:gd name="T15" fmla="*/ 173 h 176"/>
                <a:gd name="T16" fmla="*/ 165 w 176"/>
                <a:gd name="T17" fmla="*/ 135 h 176"/>
                <a:gd name="T18" fmla="*/ 176 w 176"/>
                <a:gd name="T19" fmla="*/ 117 h 176"/>
                <a:gd name="T20" fmla="*/ 176 w 176"/>
                <a:gd name="T21" fmla="*/ 14 h 176"/>
                <a:gd name="T22" fmla="*/ 162 w 176"/>
                <a:gd name="T23" fmla="*/ 0 h 176"/>
                <a:gd name="T24" fmla="*/ 167 w 176"/>
                <a:gd name="T25" fmla="*/ 117 h 176"/>
                <a:gd name="T26" fmla="*/ 161 w 176"/>
                <a:gd name="T27" fmla="*/ 127 h 176"/>
                <a:gd name="T28" fmla="*/ 94 w 176"/>
                <a:gd name="T29" fmla="*/ 165 h 176"/>
                <a:gd name="T30" fmla="*/ 82 w 176"/>
                <a:gd name="T31" fmla="*/ 165 h 176"/>
                <a:gd name="T32" fmla="*/ 15 w 176"/>
                <a:gd name="T33" fmla="*/ 127 h 176"/>
                <a:gd name="T34" fmla="*/ 9 w 176"/>
                <a:gd name="T35" fmla="*/ 117 h 176"/>
                <a:gd name="T36" fmla="*/ 9 w 176"/>
                <a:gd name="T37" fmla="*/ 14 h 176"/>
                <a:gd name="T38" fmla="*/ 14 w 176"/>
                <a:gd name="T39" fmla="*/ 9 h 176"/>
                <a:gd name="T40" fmla="*/ 162 w 176"/>
                <a:gd name="T41" fmla="*/ 9 h 176"/>
                <a:gd name="T42" fmla="*/ 167 w 176"/>
                <a:gd name="T43" fmla="*/ 14 h 176"/>
                <a:gd name="T44" fmla="*/ 167 w 176"/>
                <a:gd name="T45" fmla="*/ 11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162" y="0"/>
                  </a:moveTo>
                  <a:cubicBezTo>
                    <a:pt x="14" y="0"/>
                    <a:pt x="14" y="0"/>
                    <a:pt x="14" y="0"/>
                  </a:cubicBezTo>
                  <a:cubicBezTo>
                    <a:pt x="6" y="0"/>
                    <a:pt x="0" y="6"/>
                    <a:pt x="0" y="14"/>
                  </a:cubicBezTo>
                  <a:cubicBezTo>
                    <a:pt x="0" y="117"/>
                    <a:pt x="0" y="117"/>
                    <a:pt x="0" y="117"/>
                  </a:cubicBezTo>
                  <a:cubicBezTo>
                    <a:pt x="0" y="124"/>
                    <a:pt x="4" y="132"/>
                    <a:pt x="10" y="135"/>
                  </a:cubicBezTo>
                  <a:cubicBezTo>
                    <a:pt x="77" y="173"/>
                    <a:pt x="77" y="173"/>
                    <a:pt x="77" y="173"/>
                  </a:cubicBezTo>
                  <a:cubicBezTo>
                    <a:pt x="80" y="175"/>
                    <a:pt x="84" y="176"/>
                    <a:pt x="88" y="176"/>
                  </a:cubicBezTo>
                  <a:cubicBezTo>
                    <a:pt x="92" y="176"/>
                    <a:pt x="95" y="175"/>
                    <a:pt x="98" y="173"/>
                  </a:cubicBezTo>
                  <a:cubicBezTo>
                    <a:pt x="165" y="135"/>
                    <a:pt x="165" y="135"/>
                    <a:pt x="165" y="135"/>
                  </a:cubicBezTo>
                  <a:cubicBezTo>
                    <a:pt x="171" y="132"/>
                    <a:pt x="176" y="124"/>
                    <a:pt x="176" y="117"/>
                  </a:cubicBezTo>
                  <a:cubicBezTo>
                    <a:pt x="176" y="14"/>
                    <a:pt x="176" y="14"/>
                    <a:pt x="176" y="14"/>
                  </a:cubicBezTo>
                  <a:cubicBezTo>
                    <a:pt x="176" y="6"/>
                    <a:pt x="170" y="0"/>
                    <a:pt x="162" y="0"/>
                  </a:cubicBezTo>
                  <a:moveTo>
                    <a:pt x="167" y="117"/>
                  </a:moveTo>
                  <a:cubicBezTo>
                    <a:pt x="167" y="121"/>
                    <a:pt x="164" y="125"/>
                    <a:pt x="161" y="127"/>
                  </a:cubicBezTo>
                  <a:cubicBezTo>
                    <a:pt x="94" y="165"/>
                    <a:pt x="94" y="165"/>
                    <a:pt x="94" y="165"/>
                  </a:cubicBezTo>
                  <a:cubicBezTo>
                    <a:pt x="91" y="167"/>
                    <a:pt x="85" y="167"/>
                    <a:pt x="82" y="165"/>
                  </a:cubicBezTo>
                  <a:cubicBezTo>
                    <a:pt x="15" y="127"/>
                    <a:pt x="15" y="127"/>
                    <a:pt x="15" y="127"/>
                  </a:cubicBezTo>
                  <a:cubicBezTo>
                    <a:pt x="12" y="125"/>
                    <a:pt x="9" y="121"/>
                    <a:pt x="9" y="117"/>
                  </a:cubicBezTo>
                  <a:cubicBezTo>
                    <a:pt x="9" y="14"/>
                    <a:pt x="9" y="14"/>
                    <a:pt x="9" y="14"/>
                  </a:cubicBezTo>
                  <a:cubicBezTo>
                    <a:pt x="9" y="11"/>
                    <a:pt x="11" y="9"/>
                    <a:pt x="14" y="9"/>
                  </a:cubicBezTo>
                  <a:cubicBezTo>
                    <a:pt x="162" y="9"/>
                    <a:pt x="162" y="9"/>
                    <a:pt x="162" y="9"/>
                  </a:cubicBezTo>
                  <a:cubicBezTo>
                    <a:pt x="164" y="9"/>
                    <a:pt x="167" y="11"/>
                    <a:pt x="167" y="14"/>
                  </a:cubicBezTo>
                  <a:lnTo>
                    <a:pt x="167" y="11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 name="Freeform 8"/>
            <p:cNvSpPr>
              <a:spLocks/>
            </p:cNvSpPr>
            <p:nvPr/>
          </p:nvSpPr>
          <p:spPr bwMode="auto">
            <a:xfrm>
              <a:off x="2182813" y="1730375"/>
              <a:ext cx="136525" cy="11113"/>
            </a:xfrm>
            <a:custGeom>
              <a:avLst/>
              <a:gdLst>
                <a:gd name="T0" fmla="*/ 68 w 70"/>
                <a:gd name="T1" fmla="*/ 0 h 5"/>
                <a:gd name="T2" fmla="*/ 3 w 70"/>
                <a:gd name="T3" fmla="*/ 0 h 5"/>
                <a:gd name="T4" fmla="*/ 0 w 70"/>
                <a:gd name="T5" fmla="*/ 2 h 5"/>
                <a:gd name="T6" fmla="*/ 3 w 70"/>
                <a:gd name="T7" fmla="*/ 5 h 5"/>
                <a:gd name="T8" fmla="*/ 68 w 70"/>
                <a:gd name="T9" fmla="*/ 5 h 5"/>
                <a:gd name="T10" fmla="*/ 70 w 70"/>
                <a:gd name="T11" fmla="*/ 2 h 5"/>
                <a:gd name="T12" fmla="*/ 68 w 70"/>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0" h="5">
                  <a:moveTo>
                    <a:pt x="68" y="0"/>
                  </a:moveTo>
                  <a:cubicBezTo>
                    <a:pt x="3" y="0"/>
                    <a:pt x="3" y="0"/>
                    <a:pt x="3" y="0"/>
                  </a:cubicBezTo>
                  <a:cubicBezTo>
                    <a:pt x="1" y="0"/>
                    <a:pt x="0" y="1"/>
                    <a:pt x="0" y="2"/>
                  </a:cubicBezTo>
                  <a:cubicBezTo>
                    <a:pt x="0" y="4"/>
                    <a:pt x="1" y="5"/>
                    <a:pt x="3" y="5"/>
                  </a:cubicBezTo>
                  <a:cubicBezTo>
                    <a:pt x="68" y="5"/>
                    <a:pt x="68" y="5"/>
                    <a:pt x="68" y="5"/>
                  </a:cubicBezTo>
                  <a:cubicBezTo>
                    <a:pt x="69" y="5"/>
                    <a:pt x="70" y="4"/>
                    <a:pt x="70" y="2"/>
                  </a:cubicBezTo>
                  <a:cubicBezTo>
                    <a:pt x="70" y="1"/>
                    <a:pt x="69" y="0"/>
                    <a:pt x="68"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 name="Freeform 9"/>
            <p:cNvSpPr>
              <a:spLocks/>
            </p:cNvSpPr>
            <p:nvPr/>
          </p:nvSpPr>
          <p:spPr bwMode="auto">
            <a:xfrm>
              <a:off x="2182813" y="1758950"/>
              <a:ext cx="136525" cy="9525"/>
            </a:xfrm>
            <a:custGeom>
              <a:avLst/>
              <a:gdLst>
                <a:gd name="T0" fmla="*/ 68 w 70"/>
                <a:gd name="T1" fmla="*/ 0 h 5"/>
                <a:gd name="T2" fmla="*/ 3 w 70"/>
                <a:gd name="T3" fmla="*/ 0 h 5"/>
                <a:gd name="T4" fmla="*/ 0 w 70"/>
                <a:gd name="T5" fmla="*/ 2 h 5"/>
                <a:gd name="T6" fmla="*/ 3 w 70"/>
                <a:gd name="T7" fmla="*/ 5 h 5"/>
                <a:gd name="T8" fmla="*/ 68 w 70"/>
                <a:gd name="T9" fmla="*/ 5 h 5"/>
                <a:gd name="T10" fmla="*/ 70 w 70"/>
                <a:gd name="T11" fmla="*/ 2 h 5"/>
                <a:gd name="T12" fmla="*/ 68 w 70"/>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0" h="5">
                  <a:moveTo>
                    <a:pt x="68" y="0"/>
                  </a:moveTo>
                  <a:cubicBezTo>
                    <a:pt x="3" y="0"/>
                    <a:pt x="3" y="0"/>
                    <a:pt x="3" y="0"/>
                  </a:cubicBezTo>
                  <a:cubicBezTo>
                    <a:pt x="1" y="0"/>
                    <a:pt x="0" y="1"/>
                    <a:pt x="0" y="2"/>
                  </a:cubicBezTo>
                  <a:cubicBezTo>
                    <a:pt x="0" y="4"/>
                    <a:pt x="1" y="5"/>
                    <a:pt x="3" y="5"/>
                  </a:cubicBezTo>
                  <a:cubicBezTo>
                    <a:pt x="68" y="5"/>
                    <a:pt x="68" y="5"/>
                    <a:pt x="68" y="5"/>
                  </a:cubicBezTo>
                  <a:cubicBezTo>
                    <a:pt x="69" y="5"/>
                    <a:pt x="70" y="4"/>
                    <a:pt x="70" y="2"/>
                  </a:cubicBezTo>
                  <a:cubicBezTo>
                    <a:pt x="70" y="1"/>
                    <a:pt x="69" y="0"/>
                    <a:pt x="68"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 name="Freeform 10"/>
            <p:cNvSpPr>
              <a:spLocks noEditPoints="1"/>
            </p:cNvSpPr>
            <p:nvPr/>
          </p:nvSpPr>
          <p:spPr bwMode="auto">
            <a:xfrm>
              <a:off x="2116138" y="1720850"/>
              <a:ext cx="52388" cy="55563"/>
            </a:xfrm>
            <a:custGeom>
              <a:avLst/>
              <a:gdLst>
                <a:gd name="T0" fmla="*/ 17 w 27"/>
                <a:gd name="T1" fmla="*/ 0 h 28"/>
                <a:gd name="T2" fmla="*/ 10 w 27"/>
                <a:gd name="T3" fmla="*/ 0 h 28"/>
                <a:gd name="T4" fmla="*/ 0 w 27"/>
                <a:gd name="T5" fmla="*/ 10 h 28"/>
                <a:gd name="T6" fmla="*/ 0 w 27"/>
                <a:gd name="T7" fmla="*/ 18 h 28"/>
                <a:gd name="T8" fmla="*/ 10 w 27"/>
                <a:gd name="T9" fmla="*/ 28 h 28"/>
                <a:gd name="T10" fmla="*/ 17 w 27"/>
                <a:gd name="T11" fmla="*/ 28 h 28"/>
                <a:gd name="T12" fmla="*/ 27 w 27"/>
                <a:gd name="T13" fmla="*/ 18 h 28"/>
                <a:gd name="T14" fmla="*/ 27 w 27"/>
                <a:gd name="T15" fmla="*/ 10 h 28"/>
                <a:gd name="T16" fmla="*/ 17 w 27"/>
                <a:gd name="T17" fmla="*/ 0 h 28"/>
                <a:gd name="T18" fmla="*/ 23 w 27"/>
                <a:gd name="T19" fmla="*/ 18 h 28"/>
                <a:gd name="T20" fmla="*/ 17 w 27"/>
                <a:gd name="T21" fmla="*/ 24 h 28"/>
                <a:gd name="T22" fmla="*/ 10 w 27"/>
                <a:gd name="T23" fmla="*/ 24 h 28"/>
                <a:gd name="T24" fmla="*/ 4 w 27"/>
                <a:gd name="T25" fmla="*/ 18 h 28"/>
                <a:gd name="T26" fmla="*/ 4 w 27"/>
                <a:gd name="T27" fmla="*/ 10 h 28"/>
                <a:gd name="T28" fmla="*/ 10 w 27"/>
                <a:gd name="T29" fmla="*/ 5 h 28"/>
                <a:gd name="T30" fmla="*/ 17 w 27"/>
                <a:gd name="T31" fmla="*/ 5 h 28"/>
                <a:gd name="T32" fmla="*/ 23 w 27"/>
                <a:gd name="T33" fmla="*/ 10 h 28"/>
                <a:gd name="T34" fmla="*/ 23 w 27"/>
                <a:gd name="T35"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8">
                  <a:moveTo>
                    <a:pt x="17" y="0"/>
                  </a:moveTo>
                  <a:cubicBezTo>
                    <a:pt x="10" y="0"/>
                    <a:pt x="10" y="0"/>
                    <a:pt x="10" y="0"/>
                  </a:cubicBezTo>
                  <a:cubicBezTo>
                    <a:pt x="4" y="0"/>
                    <a:pt x="0" y="5"/>
                    <a:pt x="0" y="10"/>
                  </a:cubicBezTo>
                  <a:cubicBezTo>
                    <a:pt x="0" y="18"/>
                    <a:pt x="0" y="18"/>
                    <a:pt x="0" y="18"/>
                  </a:cubicBezTo>
                  <a:cubicBezTo>
                    <a:pt x="0" y="24"/>
                    <a:pt x="4" y="28"/>
                    <a:pt x="10" y="28"/>
                  </a:cubicBezTo>
                  <a:cubicBezTo>
                    <a:pt x="17" y="28"/>
                    <a:pt x="17" y="28"/>
                    <a:pt x="17" y="28"/>
                  </a:cubicBezTo>
                  <a:cubicBezTo>
                    <a:pt x="23" y="28"/>
                    <a:pt x="27" y="24"/>
                    <a:pt x="27" y="18"/>
                  </a:cubicBezTo>
                  <a:cubicBezTo>
                    <a:pt x="27" y="10"/>
                    <a:pt x="27" y="10"/>
                    <a:pt x="27" y="10"/>
                  </a:cubicBezTo>
                  <a:cubicBezTo>
                    <a:pt x="27" y="5"/>
                    <a:pt x="23" y="0"/>
                    <a:pt x="17" y="0"/>
                  </a:cubicBezTo>
                  <a:moveTo>
                    <a:pt x="23" y="18"/>
                  </a:moveTo>
                  <a:cubicBezTo>
                    <a:pt x="23" y="21"/>
                    <a:pt x="20" y="24"/>
                    <a:pt x="17" y="24"/>
                  </a:cubicBezTo>
                  <a:cubicBezTo>
                    <a:pt x="10" y="24"/>
                    <a:pt x="10" y="24"/>
                    <a:pt x="10" y="24"/>
                  </a:cubicBezTo>
                  <a:cubicBezTo>
                    <a:pt x="7" y="24"/>
                    <a:pt x="4" y="21"/>
                    <a:pt x="4" y="18"/>
                  </a:cubicBezTo>
                  <a:cubicBezTo>
                    <a:pt x="4" y="10"/>
                    <a:pt x="4" y="10"/>
                    <a:pt x="4" y="10"/>
                  </a:cubicBezTo>
                  <a:cubicBezTo>
                    <a:pt x="4" y="7"/>
                    <a:pt x="7" y="5"/>
                    <a:pt x="10" y="5"/>
                  </a:cubicBezTo>
                  <a:cubicBezTo>
                    <a:pt x="17" y="5"/>
                    <a:pt x="17" y="5"/>
                    <a:pt x="17" y="5"/>
                  </a:cubicBezTo>
                  <a:cubicBezTo>
                    <a:pt x="20" y="5"/>
                    <a:pt x="23" y="7"/>
                    <a:pt x="23" y="10"/>
                  </a:cubicBezTo>
                  <a:lnTo>
                    <a:pt x="23" y="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 name="Freeform 11"/>
            <p:cNvSpPr>
              <a:spLocks/>
            </p:cNvSpPr>
            <p:nvPr/>
          </p:nvSpPr>
          <p:spPr bwMode="auto">
            <a:xfrm>
              <a:off x="2182813" y="1814513"/>
              <a:ext cx="136525" cy="7938"/>
            </a:xfrm>
            <a:custGeom>
              <a:avLst/>
              <a:gdLst>
                <a:gd name="T0" fmla="*/ 68 w 70"/>
                <a:gd name="T1" fmla="*/ 0 h 4"/>
                <a:gd name="T2" fmla="*/ 3 w 70"/>
                <a:gd name="T3" fmla="*/ 0 h 4"/>
                <a:gd name="T4" fmla="*/ 0 w 70"/>
                <a:gd name="T5" fmla="*/ 2 h 4"/>
                <a:gd name="T6" fmla="*/ 3 w 70"/>
                <a:gd name="T7" fmla="*/ 4 h 4"/>
                <a:gd name="T8" fmla="*/ 68 w 70"/>
                <a:gd name="T9" fmla="*/ 4 h 4"/>
                <a:gd name="T10" fmla="*/ 70 w 70"/>
                <a:gd name="T11" fmla="*/ 2 h 4"/>
                <a:gd name="T12" fmla="*/ 68 w 70"/>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70" h="4">
                  <a:moveTo>
                    <a:pt x="68" y="0"/>
                  </a:moveTo>
                  <a:cubicBezTo>
                    <a:pt x="3" y="0"/>
                    <a:pt x="3" y="0"/>
                    <a:pt x="3" y="0"/>
                  </a:cubicBezTo>
                  <a:cubicBezTo>
                    <a:pt x="1" y="0"/>
                    <a:pt x="0" y="1"/>
                    <a:pt x="0" y="2"/>
                  </a:cubicBezTo>
                  <a:cubicBezTo>
                    <a:pt x="0" y="3"/>
                    <a:pt x="1" y="4"/>
                    <a:pt x="3" y="4"/>
                  </a:cubicBezTo>
                  <a:cubicBezTo>
                    <a:pt x="68" y="4"/>
                    <a:pt x="68" y="4"/>
                    <a:pt x="68" y="4"/>
                  </a:cubicBezTo>
                  <a:cubicBezTo>
                    <a:pt x="69" y="4"/>
                    <a:pt x="70" y="3"/>
                    <a:pt x="70" y="2"/>
                  </a:cubicBezTo>
                  <a:cubicBezTo>
                    <a:pt x="70" y="1"/>
                    <a:pt x="69" y="0"/>
                    <a:pt x="68"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 name="Freeform 12"/>
            <p:cNvSpPr>
              <a:spLocks/>
            </p:cNvSpPr>
            <p:nvPr/>
          </p:nvSpPr>
          <p:spPr bwMode="auto">
            <a:xfrm>
              <a:off x="2182813" y="1841500"/>
              <a:ext cx="136525" cy="7938"/>
            </a:xfrm>
            <a:custGeom>
              <a:avLst/>
              <a:gdLst>
                <a:gd name="T0" fmla="*/ 68 w 70"/>
                <a:gd name="T1" fmla="*/ 0 h 4"/>
                <a:gd name="T2" fmla="*/ 3 w 70"/>
                <a:gd name="T3" fmla="*/ 0 h 4"/>
                <a:gd name="T4" fmla="*/ 0 w 70"/>
                <a:gd name="T5" fmla="*/ 2 h 4"/>
                <a:gd name="T6" fmla="*/ 3 w 70"/>
                <a:gd name="T7" fmla="*/ 4 h 4"/>
                <a:gd name="T8" fmla="*/ 68 w 70"/>
                <a:gd name="T9" fmla="*/ 4 h 4"/>
                <a:gd name="T10" fmla="*/ 70 w 70"/>
                <a:gd name="T11" fmla="*/ 2 h 4"/>
                <a:gd name="T12" fmla="*/ 68 w 70"/>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70" h="4">
                  <a:moveTo>
                    <a:pt x="68" y="0"/>
                  </a:moveTo>
                  <a:cubicBezTo>
                    <a:pt x="3" y="0"/>
                    <a:pt x="3" y="0"/>
                    <a:pt x="3" y="0"/>
                  </a:cubicBezTo>
                  <a:cubicBezTo>
                    <a:pt x="1" y="0"/>
                    <a:pt x="0" y="1"/>
                    <a:pt x="0" y="2"/>
                  </a:cubicBezTo>
                  <a:cubicBezTo>
                    <a:pt x="0" y="3"/>
                    <a:pt x="1" y="4"/>
                    <a:pt x="3" y="4"/>
                  </a:cubicBezTo>
                  <a:cubicBezTo>
                    <a:pt x="68" y="4"/>
                    <a:pt x="68" y="4"/>
                    <a:pt x="68" y="4"/>
                  </a:cubicBezTo>
                  <a:cubicBezTo>
                    <a:pt x="69" y="4"/>
                    <a:pt x="70" y="3"/>
                    <a:pt x="70" y="2"/>
                  </a:cubicBezTo>
                  <a:cubicBezTo>
                    <a:pt x="70" y="1"/>
                    <a:pt x="69" y="0"/>
                    <a:pt x="68"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8" name="Freeform 13"/>
            <p:cNvSpPr>
              <a:spLocks noEditPoints="1"/>
            </p:cNvSpPr>
            <p:nvPr/>
          </p:nvSpPr>
          <p:spPr bwMode="auto">
            <a:xfrm>
              <a:off x="2116138" y="1804988"/>
              <a:ext cx="52388" cy="53975"/>
            </a:xfrm>
            <a:custGeom>
              <a:avLst/>
              <a:gdLst>
                <a:gd name="T0" fmla="*/ 17 w 27"/>
                <a:gd name="T1" fmla="*/ 0 h 28"/>
                <a:gd name="T2" fmla="*/ 10 w 27"/>
                <a:gd name="T3" fmla="*/ 0 h 28"/>
                <a:gd name="T4" fmla="*/ 0 w 27"/>
                <a:gd name="T5" fmla="*/ 10 h 28"/>
                <a:gd name="T6" fmla="*/ 0 w 27"/>
                <a:gd name="T7" fmla="*/ 18 h 28"/>
                <a:gd name="T8" fmla="*/ 10 w 27"/>
                <a:gd name="T9" fmla="*/ 28 h 28"/>
                <a:gd name="T10" fmla="*/ 17 w 27"/>
                <a:gd name="T11" fmla="*/ 28 h 28"/>
                <a:gd name="T12" fmla="*/ 27 w 27"/>
                <a:gd name="T13" fmla="*/ 18 h 28"/>
                <a:gd name="T14" fmla="*/ 27 w 27"/>
                <a:gd name="T15" fmla="*/ 10 h 28"/>
                <a:gd name="T16" fmla="*/ 17 w 27"/>
                <a:gd name="T17" fmla="*/ 0 h 28"/>
                <a:gd name="T18" fmla="*/ 23 w 27"/>
                <a:gd name="T19" fmla="*/ 18 h 28"/>
                <a:gd name="T20" fmla="*/ 17 w 27"/>
                <a:gd name="T21" fmla="*/ 23 h 28"/>
                <a:gd name="T22" fmla="*/ 10 w 27"/>
                <a:gd name="T23" fmla="*/ 23 h 28"/>
                <a:gd name="T24" fmla="*/ 4 w 27"/>
                <a:gd name="T25" fmla="*/ 18 h 28"/>
                <a:gd name="T26" fmla="*/ 4 w 27"/>
                <a:gd name="T27" fmla="*/ 10 h 28"/>
                <a:gd name="T28" fmla="*/ 10 w 27"/>
                <a:gd name="T29" fmla="*/ 5 h 28"/>
                <a:gd name="T30" fmla="*/ 17 w 27"/>
                <a:gd name="T31" fmla="*/ 5 h 28"/>
                <a:gd name="T32" fmla="*/ 23 w 27"/>
                <a:gd name="T33" fmla="*/ 10 h 28"/>
                <a:gd name="T34" fmla="*/ 23 w 27"/>
                <a:gd name="T35"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8">
                  <a:moveTo>
                    <a:pt x="17" y="0"/>
                  </a:moveTo>
                  <a:cubicBezTo>
                    <a:pt x="10" y="0"/>
                    <a:pt x="10" y="0"/>
                    <a:pt x="10" y="0"/>
                  </a:cubicBezTo>
                  <a:cubicBezTo>
                    <a:pt x="4" y="0"/>
                    <a:pt x="0" y="5"/>
                    <a:pt x="0" y="10"/>
                  </a:cubicBezTo>
                  <a:cubicBezTo>
                    <a:pt x="0" y="18"/>
                    <a:pt x="0" y="18"/>
                    <a:pt x="0" y="18"/>
                  </a:cubicBezTo>
                  <a:cubicBezTo>
                    <a:pt x="0" y="23"/>
                    <a:pt x="4" y="28"/>
                    <a:pt x="10" y="28"/>
                  </a:cubicBezTo>
                  <a:cubicBezTo>
                    <a:pt x="17" y="28"/>
                    <a:pt x="17" y="28"/>
                    <a:pt x="17" y="28"/>
                  </a:cubicBezTo>
                  <a:cubicBezTo>
                    <a:pt x="23" y="28"/>
                    <a:pt x="27" y="23"/>
                    <a:pt x="27" y="18"/>
                  </a:cubicBezTo>
                  <a:cubicBezTo>
                    <a:pt x="27" y="10"/>
                    <a:pt x="27" y="10"/>
                    <a:pt x="27" y="10"/>
                  </a:cubicBezTo>
                  <a:cubicBezTo>
                    <a:pt x="27" y="5"/>
                    <a:pt x="23" y="0"/>
                    <a:pt x="17" y="0"/>
                  </a:cubicBezTo>
                  <a:moveTo>
                    <a:pt x="23" y="18"/>
                  </a:moveTo>
                  <a:cubicBezTo>
                    <a:pt x="23" y="21"/>
                    <a:pt x="20" y="23"/>
                    <a:pt x="17" y="23"/>
                  </a:cubicBezTo>
                  <a:cubicBezTo>
                    <a:pt x="10" y="23"/>
                    <a:pt x="10" y="23"/>
                    <a:pt x="10" y="23"/>
                  </a:cubicBezTo>
                  <a:cubicBezTo>
                    <a:pt x="7" y="23"/>
                    <a:pt x="4" y="21"/>
                    <a:pt x="4" y="18"/>
                  </a:cubicBezTo>
                  <a:cubicBezTo>
                    <a:pt x="4" y="10"/>
                    <a:pt x="4" y="10"/>
                    <a:pt x="4" y="10"/>
                  </a:cubicBezTo>
                  <a:cubicBezTo>
                    <a:pt x="4" y="7"/>
                    <a:pt x="7" y="5"/>
                    <a:pt x="10" y="5"/>
                  </a:cubicBezTo>
                  <a:cubicBezTo>
                    <a:pt x="17" y="5"/>
                    <a:pt x="17" y="5"/>
                    <a:pt x="17" y="5"/>
                  </a:cubicBezTo>
                  <a:cubicBezTo>
                    <a:pt x="20" y="5"/>
                    <a:pt x="23" y="7"/>
                    <a:pt x="23" y="10"/>
                  </a:cubicBezTo>
                  <a:lnTo>
                    <a:pt x="23" y="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1" name="组合 60"/>
          <p:cNvGrpSpPr/>
          <p:nvPr/>
        </p:nvGrpSpPr>
        <p:grpSpPr>
          <a:xfrm>
            <a:off x="3075775" y="1515767"/>
            <a:ext cx="342811" cy="349159"/>
            <a:chOff x="3076576" y="1643063"/>
            <a:chExt cx="342900" cy="349250"/>
          </a:xfrm>
        </p:grpSpPr>
        <p:sp>
          <p:nvSpPr>
            <p:cNvPr id="19" name="Freeform 14"/>
            <p:cNvSpPr>
              <a:spLocks/>
            </p:cNvSpPr>
            <p:nvPr/>
          </p:nvSpPr>
          <p:spPr bwMode="auto">
            <a:xfrm>
              <a:off x="3198813" y="1782763"/>
              <a:ext cx="100013" cy="138113"/>
            </a:xfrm>
            <a:custGeom>
              <a:avLst/>
              <a:gdLst>
                <a:gd name="T0" fmla="*/ 49 w 51"/>
                <a:gd name="T1" fmla="*/ 25 h 70"/>
                <a:gd name="T2" fmla="*/ 28 w 51"/>
                <a:gd name="T3" fmla="*/ 25 h 70"/>
                <a:gd name="T4" fmla="*/ 28 w 51"/>
                <a:gd name="T5" fmla="*/ 3 h 70"/>
                <a:gd name="T6" fmla="*/ 25 w 51"/>
                <a:gd name="T7" fmla="*/ 0 h 70"/>
                <a:gd name="T8" fmla="*/ 23 w 51"/>
                <a:gd name="T9" fmla="*/ 3 h 70"/>
                <a:gd name="T10" fmla="*/ 23 w 51"/>
                <a:gd name="T11" fmla="*/ 25 h 70"/>
                <a:gd name="T12" fmla="*/ 3 w 51"/>
                <a:gd name="T13" fmla="*/ 25 h 70"/>
                <a:gd name="T14" fmla="*/ 0 w 51"/>
                <a:gd name="T15" fmla="*/ 27 h 70"/>
                <a:gd name="T16" fmla="*/ 3 w 51"/>
                <a:gd name="T17" fmla="*/ 30 h 70"/>
                <a:gd name="T18" fmla="*/ 23 w 51"/>
                <a:gd name="T19" fmla="*/ 30 h 70"/>
                <a:gd name="T20" fmla="*/ 23 w 51"/>
                <a:gd name="T21" fmla="*/ 68 h 70"/>
                <a:gd name="T22" fmla="*/ 25 w 51"/>
                <a:gd name="T23" fmla="*/ 70 h 70"/>
                <a:gd name="T24" fmla="*/ 28 w 51"/>
                <a:gd name="T25" fmla="*/ 68 h 70"/>
                <a:gd name="T26" fmla="*/ 28 w 51"/>
                <a:gd name="T27" fmla="*/ 30 h 70"/>
                <a:gd name="T28" fmla="*/ 49 w 51"/>
                <a:gd name="T29" fmla="*/ 30 h 70"/>
                <a:gd name="T30" fmla="*/ 51 w 51"/>
                <a:gd name="T31" fmla="*/ 27 h 70"/>
                <a:gd name="T32" fmla="*/ 49 w 51"/>
                <a:gd name="T33"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70">
                  <a:moveTo>
                    <a:pt x="49" y="25"/>
                  </a:moveTo>
                  <a:cubicBezTo>
                    <a:pt x="28" y="25"/>
                    <a:pt x="28" y="25"/>
                    <a:pt x="28" y="25"/>
                  </a:cubicBezTo>
                  <a:cubicBezTo>
                    <a:pt x="28" y="3"/>
                    <a:pt x="28" y="3"/>
                    <a:pt x="28" y="3"/>
                  </a:cubicBezTo>
                  <a:cubicBezTo>
                    <a:pt x="28" y="1"/>
                    <a:pt x="27" y="0"/>
                    <a:pt x="25" y="0"/>
                  </a:cubicBezTo>
                  <a:cubicBezTo>
                    <a:pt x="24" y="0"/>
                    <a:pt x="23" y="1"/>
                    <a:pt x="23" y="3"/>
                  </a:cubicBezTo>
                  <a:cubicBezTo>
                    <a:pt x="23" y="25"/>
                    <a:pt x="23" y="25"/>
                    <a:pt x="23" y="25"/>
                  </a:cubicBezTo>
                  <a:cubicBezTo>
                    <a:pt x="3" y="25"/>
                    <a:pt x="3" y="25"/>
                    <a:pt x="3" y="25"/>
                  </a:cubicBezTo>
                  <a:cubicBezTo>
                    <a:pt x="1" y="25"/>
                    <a:pt x="0" y="26"/>
                    <a:pt x="0" y="27"/>
                  </a:cubicBezTo>
                  <a:cubicBezTo>
                    <a:pt x="0" y="29"/>
                    <a:pt x="1" y="30"/>
                    <a:pt x="3" y="30"/>
                  </a:cubicBezTo>
                  <a:cubicBezTo>
                    <a:pt x="23" y="30"/>
                    <a:pt x="23" y="30"/>
                    <a:pt x="23" y="30"/>
                  </a:cubicBezTo>
                  <a:cubicBezTo>
                    <a:pt x="23" y="68"/>
                    <a:pt x="23" y="68"/>
                    <a:pt x="23" y="68"/>
                  </a:cubicBezTo>
                  <a:cubicBezTo>
                    <a:pt x="23" y="69"/>
                    <a:pt x="24" y="70"/>
                    <a:pt x="25" y="70"/>
                  </a:cubicBezTo>
                  <a:cubicBezTo>
                    <a:pt x="27" y="70"/>
                    <a:pt x="28" y="69"/>
                    <a:pt x="28" y="68"/>
                  </a:cubicBezTo>
                  <a:cubicBezTo>
                    <a:pt x="28" y="30"/>
                    <a:pt x="28" y="30"/>
                    <a:pt x="28" y="30"/>
                  </a:cubicBezTo>
                  <a:cubicBezTo>
                    <a:pt x="49" y="30"/>
                    <a:pt x="49" y="30"/>
                    <a:pt x="49" y="30"/>
                  </a:cubicBezTo>
                  <a:cubicBezTo>
                    <a:pt x="50" y="30"/>
                    <a:pt x="51" y="29"/>
                    <a:pt x="51" y="27"/>
                  </a:cubicBezTo>
                  <a:cubicBezTo>
                    <a:pt x="51" y="26"/>
                    <a:pt x="50" y="25"/>
                    <a:pt x="49" y="25"/>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0" name="Freeform 15"/>
            <p:cNvSpPr>
              <a:spLocks noEditPoints="1"/>
            </p:cNvSpPr>
            <p:nvPr/>
          </p:nvSpPr>
          <p:spPr bwMode="auto">
            <a:xfrm>
              <a:off x="3144838" y="1735138"/>
              <a:ext cx="209550" cy="234950"/>
            </a:xfrm>
            <a:custGeom>
              <a:avLst/>
              <a:gdLst>
                <a:gd name="T0" fmla="*/ 104 w 107"/>
                <a:gd name="T1" fmla="*/ 22 h 119"/>
                <a:gd name="T2" fmla="*/ 58 w 107"/>
                <a:gd name="T3" fmla="*/ 1 h 119"/>
                <a:gd name="T4" fmla="*/ 54 w 107"/>
                <a:gd name="T5" fmla="*/ 0 h 119"/>
                <a:gd name="T6" fmla="*/ 49 w 107"/>
                <a:gd name="T7" fmla="*/ 1 h 119"/>
                <a:gd name="T8" fmla="*/ 4 w 107"/>
                <a:gd name="T9" fmla="*/ 22 h 119"/>
                <a:gd name="T10" fmla="*/ 0 w 107"/>
                <a:gd name="T11" fmla="*/ 30 h 119"/>
                <a:gd name="T12" fmla="*/ 1 w 107"/>
                <a:gd name="T13" fmla="*/ 37 h 119"/>
                <a:gd name="T14" fmla="*/ 17 w 107"/>
                <a:gd name="T15" fmla="*/ 90 h 119"/>
                <a:gd name="T16" fmla="*/ 51 w 107"/>
                <a:gd name="T17" fmla="*/ 118 h 119"/>
                <a:gd name="T18" fmla="*/ 54 w 107"/>
                <a:gd name="T19" fmla="*/ 119 h 119"/>
                <a:gd name="T20" fmla="*/ 57 w 107"/>
                <a:gd name="T21" fmla="*/ 118 h 119"/>
                <a:gd name="T22" fmla="*/ 91 w 107"/>
                <a:gd name="T23" fmla="*/ 90 h 119"/>
                <a:gd name="T24" fmla="*/ 106 w 107"/>
                <a:gd name="T25" fmla="*/ 37 h 119"/>
                <a:gd name="T26" fmla="*/ 107 w 107"/>
                <a:gd name="T27" fmla="*/ 30 h 119"/>
                <a:gd name="T28" fmla="*/ 104 w 107"/>
                <a:gd name="T29" fmla="*/ 22 h 119"/>
                <a:gd name="T30" fmla="*/ 102 w 107"/>
                <a:gd name="T31" fmla="*/ 37 h 119"/>
                <a:gd name="T32" fmla="*/ 87 w 107"/>
                <a:gd name="T33" fmla="*/ 87 h 119"/>
                <a:gd name="T34" fmla="*/ 55 w 107"/>
                <a:gd name="T35" fmla="*/ 114 h 119"/>
                <a:gd name="T36" fmla="*/ 54 w 107"/>
                <a:gd name="T37" fmla="*/ 114 h 119"/>
                <a:gd name="T38" fmla="*/ 53 w 107"/>
                <a:gd name="T39" fmla="*/ 114 h 119"/>
                <a:gd name="T40" fmla="*/ 20 w 107"/>
                <a:gd name="T41" fmla="*/ 87 h 119"/>
                <a:gd name="T42" fmla="*/ 5 w 107"/>
                <a:gd name="T43" fmla="*/ 37 h 119"/>
                <a:gd name="T44" fmla="*/ 4 w 107"/>
                <a:gd name="T45" fmla="*/ 30 h 119"/>
                <a:gd name="T46" fmla="*/ 5 w 107"/>
                <a:gd name="T47" fmla="*/ 27 h 119"/>
                <a:gd name="T48" fmla="*/ 52 w 107"/>
                <a:gd name="T49" fmla="*/ 5 h 119"/>
                <a:gd name="T50" fmla="*/ 54 w 107"/>
                <a:gd name="T51" fmla="*/ 5 h 119"/>
                <a:gd name="T52" fmla="*/ 55 w 107"/>
                <a:gd name="T53" fmla="*/ 5 h 119"/>
                <a:gd name="T54" fmla="*/ 102 w 107"/>
                <a:gd name="T55" fmla="*/ 27 h 119"/>
                <a:gd name="T56" fmla="*/ 103 w 107"/>
                <a:gd name="T57" fmla="*/ 30 h 119"/>
                <a:gd name="T58" fmla="*/ 102 w 107"/>
                <a:gd name="T59" fmla="*/ 37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7" h="119">
                  <a:moveTo>
                    <a:pt x="104" y="22"/>
                  </a:moveTo>
                  <a:cubicBezTo>
                    <a:pt x="85" y="19"/>
                    <a:pt x="67" y="9"/>
                    <a:pt x="58" y="1"/>
                  </a:cubicBezTo>
                  <a:cubicBezTo>
                    <a:pt x="57" y="0"/>
                    <a:pt x="55" y="0"/>
                    <a:pt x="54" y="0"/>
                  </a:cubicBezTo>
                  <a:cubicBezTo>
                    <a:pt x="53" y="0"/>
                    <a:pt x="51" y="0"/>
                    <a:pt x="49" y="1"/>
                  </a:cubicBezTo>
                  <a:cubicBezTo>
                    <a:pt x="41" y="9"/>
                    <a:pt x="23" y="19"/>
                    <a:pt x="4" y="22"/>
                  </a:cubicBezTo>
                  <a:cubicBezTo>
                    <a:pt x="1" y="23"/>
                    <a:pt x="0" y="28"/>
                    <a:pt x="0" y="30"/>
                  </a:cubicBezTo>
                  <a:cubicBezTo>
                    <a:pt x="0" y="32"/>
                    <a:pt x="0" y="35"/>
                    <a:pt x="1" y="37"/>
                  </a:cubicBezTo>
                  <a:cubicBezTo>
                    <a:pt x="2" y="51"/>
                    <a:pt x="4" y="73"/>
                    <a:pt x="17" y="90"/>
                  </a:cubicBezTo>
                  <a:cubicBezTo>
                    <a:pt x="24" y="100"/>
                    <a:pt x="35" y="109"/>
                    <a:pt x="51" y="118"/>
                  </a:cubicBezTo>
                  <a:cubicBezTo>
                    <a:pt x="52" y="118"/>
                    <a:pt x="53" y="119"/>
                    <a:pt x="54" y="119"/>
                  </a:cubicBezTo>
                  <a:cubicBezTo>
                    <a:pt x="55" y="119"/>
                    <a:pt x="56" y="118"/>
                    <a:pt x="57" y="118"/>
                  </a:cubicBezTo>
                  <a:cubicBezTo>
                    <a:pt x="73" y="109"/>
                    <a:pt x="84" y="100"/>
                    <a:pt x="91" y="90"/>
                  </a:cubicBezTo>
                  <a:cubicBezTo>
                    <a:pt x="103" y="74"/>
                    <a:pt x="105" y="52"/>
                    <a:pt x="106" y="37"/>
                  </a:cubicBezTo>
                  <a:cubicBezTo>
                    <a:pt x="107" y="34"/>
                    <a:pt x="107" y="32"/>
                    <a:pt x="107" y="30"/>
                  </a:cubicBezTo>
                  <a:cubicBezTo>
                    <a:pt x="107" y="28"/>
                    <a:pt x="107" y="23"/>
                    <a:pt x="104" y="22"/>
                  </a:cubicBezTo>
                  <a:moveTo>
                    <a:pt x="102" y="37"/>
                  </a:moveTo>
                  <a:cubicBezTo>
                    <a:pt x="100" y="51"/>
                    <a:pt x="98" y="72"/>
                    <a:pt x="87" y="87"/>
                  </a:cubicBezTo>
                  <a:cubicBezTo>
                    <a:pt x="80" y="97"/>
                    <a:pt x="70" y="106"/>
                    <a:pt x="55" y="114"/>
                  </a:cubicBezTo>
                  <a:cubicBezTo>
                    <a:pt x="55" y="114"/>
                    <a:pt x="54" y="114"/>
                    <a:pt x="54" y="114"/>
                  </a:cubicBezTo>
                  <a:cubicBezTo>
                    <a:pt x="54" y="114"/>
                    <a:pt x="53" y="114"/>
                    <a:pt x="53" y="114"/>
                  </a:cubicBezTo>
                  <a:cubicBezTo>
                    <a:pt x="38" y="106"/>
                    <a:pt x="27" y="97"/>
                    <a:pt x="20" y="87"/>
                  </a:cubicBezTo>
                  <a:cubicBezTo>
                    <a:pt x="8" y="71"/>
                    <a:pt x="6" y="50"/>
                    <a:pt x="5" y="37"/>
                  </a:cubicBezTo>
                  <a:cubicBezTo>
                    <a:pt x="5" y="34"/>
                    <a:pt x="5" y="32"/>
                    <a:pt x="4" y="30"/>
                  </a:cubicBezTo>
                  <a:cubicBezTo>
                    <a:pt x="4" y="29"/>
                    <a:pt x="5" y="27"/>
                    <a:pt x="5" y="27"/>
                  </a:cubicBezTo>
                  <a:cubicBezTo>
                    <a:pt x="25" y="23"/>
                    <a:pt x="43" y="13"/>
                    <a:pt x="52" y="5"/>
                  </a:cubicBezTo>
                  <a:cubicBezTo>
                    <a:pt x="52" y="5"/>
                    <a:pt x="53" y="5"/>
                    <a:pt x="54" y="5"/>
                  </a:cubicBezTo>
                  <a:cubicBezTo>
                    <a:pt x="55" y="5"/>
                    <a:pt x="55" y="5"/>
                    <a:pt x="55" y="5"/>
                  </a:cubicBezTo>
                  <a:cubicBezTo>
                    <a:pt x="65" y="13"/>
                    <a:pt x="82" y="23"/>
                    <a:pt x="102" y="27"/>
                  </a:cubicBezTo>
                  <a:cubicBezTo>
                    <a:pt x="102" y="27"/>
                    <a:pt x="103" y="29"/>
                    <a:pt x="103" y="30"/>
                  </a:cubicBezTo>
                  <a:cubicBezTo>
                    <a:pt x="102" y="32"/>
                    <a:pt x="102" y="34"/>
                    <a:pt x="102" y="37"/>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1" name="Freeform 16"/>
            <p:cNvSpPr>
              <a:spLocks noEditPoints="1"/>
            </p:cNvSpPr>
            <p:nvPr/>
          </p:nvSpPr>
          <p:spPr bwMode="auto">
            <a:xfrm>
              <a:off x="3076576" y="1643063"/>
              <a:ext cx="342900" cy="349250"/>
            </a:xfrm>
            <a:custGeom>
              <a:avLst/>
              <a:gdLst>
                <a:gd name="T0" fmla="*/ 162 w 176"/>
                <a:gd name="T1" fmla="*/ 0 h 176"/>
                <a:gd name="T2" fmla="*/ 14 w 176"/>
                <a:gd name="T3" fmla="*/ 0 h 176"/>
                <a:gd name="T4" fmla="*/ 0 w 176"/>
                <a:gd name="T5" fmla="*/ 14 h 176"/>
                <a:gd name="T6" fmla="*/ 0 w 176"/>
                <a:gd name="T7" fmla="*/ 117 h 176"/>
                <a:gd name="T8" fmla="*/ 10 w 176"/>
                <a:gd name="T9" fmla="*/ 135 h 176"/>
                <a:gd name="T10" fmla="*/ 77 w 176"/>
                <a:gd name="T11" fmla="*/ 173 h 176"/>
                <a:gd name="T12" fmla="*/ 88 w 176"/>
                <a:gd name="T13" fmla="*/ 176 h 176"/>
                <a:gd name="T14" fmla="*/ 98 w 176"/>
                <a:gd name="T15" fmla="*/ 173 h 176"/>
                <a:gd name="T16" fmla="*/ 165 w 176"/>
                <a:gd name="T17" fmla="*/ 135 h 176"/>
                <a:gd name="T18" fmla="*/ 176 w 176"/>
                <a:gd name="T19" fmla="*/ 117 h 176"/>
                <a:gd name="T20" fmla="*/ 176 w 176"/>
                <a:gd name="T21" fmla="*/ 14 h 176"/>
                <a:gd name="T22" fmla="*/ 162 w 176"/>
                <a:gd name="T23" fmla="*/ 0 h 176"/>
                <a:gd name="T24" fmla="*/ 14 w 176"/>
                <a:gd name="T25" fmla="*/ 9 h 176"/>
                <a:gd name="T26" fmla="*/ 162 w 176"/>
                <a:gd name="T27" fmla="*/ 9 h 176"/>
                <a:gd name="T28" fmla="*/ 167 w 176"/>
                <a:gd name="T29" fmla="*/ 14 h 176"/>
                <a:gd name="T30" fmla="*/ 167 w 176"/>
                <a:gd name="T31" fmla="*/ 26 h 176"/>
                <a:gd name="T32" fmla="*/ 163 w 176"/>
                <a:gd name="T33" fmla="*/ 25 h 176"/>
                <a:gd name="T34" fmla="*/ 15 w 176"/>
                <a:gd name="T35" fmla="*/ 25 h 176"/>
                <a:gd name="T36" fmla="*/ 9 w 176"/>
                <a:gd name="T37" fmla="*/ 27 h 176"/>
                <a:gd name="T38" fmla="*/ 9 w 176"/>
                <a:gd name="T39" fmla="*/ 14 h 176"/>
                <a:gd name="T40" fmla="*/ 14 w 176"/>
                <a:gd name="T41" fmla="*/ 9 h 176"/>
                <a:gd name="T42" fmla="*/ 161 w 176"/>
                <a:gd name="T43" fmla="*/ 127 h 176"/>
                <a:gd name="T44" fmla="*/ 94 w 176"/>
                <a:gd name="T45" fmla="*/ 165 h 176"/>
                <a:gd name="T46" fmla="*/ 82 w 176"/>
                <a:gd name="T47" fmla="*/ 165 h 176"/>
                <a:gd name="T48" fmla="*/ 15 w 176"/>
                <a:gd name="T49" fmla="*/ 127 h 176"/>
                <a:gd name="T50" fmla="*/ 9 w 176"/>
                <a:gd name="T51" fmla="*/ 117 h 176"/>
                <a:gd name="T52" fmla="*/ 9 w 176"/>
                <a:gd name="T53" fmla="*/ 33 h 176"/>
                <a:gd name="T54" fmla="*/ 15 w 176"/>
                <a:gd name="T55" fmla="*/ 30 h 176"/>
                <a:gd name="T56" fmla="*/ 163 w 176"/>
                <a:gd name="T57" fmla="*/ 30 h 176"/>
                <a:gd name="T58" fmla="*/ 167 w 176"/>
                <a:gd name="T59" fmla="*/ 31 h 176"/>
                <a:gd name="T60" fmla="*/ 167 w 176"/>
                <a:gd name="T61" fmla="*/ 117 h 176"/>
                <a:gd name="T62" fmla="*/ 161 w 176"/>
                <a:gd name="T63" fmla="*/ 12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62" y="0"/>
                  </a:moveTo>
                  <a:cubicBezTo>
                    <a:pt x="14" y="0"/>
                    <a:pt x="14" y="0"/>
                    <a:pt x="14" y="0"/>
                  </a:cubicBezTo>
                  <a:cubicBezTo>
                    <a:pt x="6" y="0"/>
                    <a:pt x="0" y="6"/>
                    <a:pt x="0" y="14"/>
                  </a:cubicBezTo>
                  <a:cubicBezTo>
                    <a:pt x="0" y="117"/>
                    <a:pt x="0" y="117"/>
                    <a:pt x="0" y="117"/>
                  </a:cubicBezTo>
                  <a:cubicBezTo>
                    <a:pt x="0" y="124"/>
                    <a:pt x="4" y="132"/>
                    <a:pt x="10" y="135"/>
                  </a:cubicBezTo>
                  <a:cubicBezTo>
                    <a:pt x="77" y="173"/>
                    <a:pt x="77" y="173"/>
                    <a:pt x="77" y="173"/>
                  </a:cubicBezTo>
                  <a:cubicBezTo>
                    <a:pt x="80" y="175"/>
                    <a:pt x="84" y="176"/>
                    <a:pt x="88" y="176"/>
                  </a:cubicBezTo>
                  <a:cubicBezTo>
                    <a:pt x="92" y="176"/>
                    <a:pt x="95" y="175"/>
                    <a:pt x="98" y="173"/>
                  </a:cubicBezTo>
                  <a:cubicBezTo>
                    <a:pt x="165" y="135"/>
                    <a:pt x="165" y="135"/>
                    <a:pt x="165" y="135"/>
                  </a:cubicBezTo>
                  <a:cubicBezTo>
                    <a:pt x="171" y="132"/>
                    <a:pt x="176" y="124"/>
                    <a:pt x="176" y="117"/>
                  </a:cubicBezTo>
                  <a:cubicBezTo>
                    <a:pt x="176" y="14"/>
                    <a:pt x="176" y="14"/>
                    <a:pt x="176" y="14"/>
                  </a:cubicBezTo>
                  <a:cubicBezTo>
                    <a:pt x="176" y="6"/>
                    <a:pt x="170" y="0"/>
                    <a:pt x="162" y="0"/>
                  </a:cubicBezTo>
                  <a:moveTo>
                    <a:pt x="14" y="9"/>
                  </a:moveTo>
                  <a:cubicBezTo>
                    <a:pt x="162" y="9"/>
                    <a:pt x="162" y="9"/>
                    <a:pt x="162" y="9"/>
                  </a:cubicBezTo>
                  <a:cubicBezTo>
                    <a:pt x="164" y="9"/>
                    <a:pt x="167" y="11"/>
                    <a:pt x="167" y="14"/>
                  </a:cubicBezTo>
                  <a:cubicBezTo>
                    <a:pt x="167" y="26"/>
                    <a:pt x="167" y="26"/>
                    <a:pt x="167" y="26"/>
                  </a:cubicBezTo>
                  <a:cubicBezTo>
                    <a:pt x="165" y="26"/>
                    <a:pt x="164" y="25"/>
                    <a:pt x="163" y="25"/>
                  </a:cubicBezTo>
                  <a:cubicBezTo>
                    <a:pt x="15" y="25"/>
                    <a:pt x="15" y="25"/>
                    <a:pt x="15" y="25"/>
                  </a:cubicBezTo>
                  <a:cubicBezTo>
                    <a:pt x="13" y="25"/>
                    <a:pt x="11" y="26"/>
                    <a:pt x="9" y="27"/>
                  </a:cubicBezTo>
                  <a:cubicBezTo>
                    <a:pt x="9" y="14"/>
                    <a:pt x="9" y="14"/>
                    <a:pt x="9" y="14"/>
                  </a:cubicBezTo>
                  <a:cubicBezTo>
                    <a:pt x="9" y="11"/>
                    <a:pt x="11" y="9"/>
                    <a:pt x="14" y="9"/>
                  </a:cubicBezTo>
                  <a:moveTo>
                    <a:pt x="161" y="127"/>
                  </a:moveTo>
                  <a:cubicBezTo>
                    <a:pt x="94" y="165"/>
                    <a:pt x="94" y="165"/>
                    <a:pt x="94" y="165"/>
                  </a:cubicBezTo>
                  <a:cubicBezTo>
                    <a:pt x="91" y="167"/>
                    <a:pt x="85" y="167"/>
                    <a:pt x="82" y="165"/>
                  </a:cubicBezTo>
                  <a:cubicBezTo>
                    <a:pt x="15" y="127"/>
                    <a:pt x="15" y="127"/>
                    <a:pt x="15" y="127"/>
                  </a:cubicBezTo>
                  <a:cubicBezTo>
                    <a:pt x="12" y="125"/>
                    <a:pt x="9" y="121"/>
                    <a:pt x="9" y="117"/>
                  </a:cubicBezTo>
                  <a:cubicBezTo>
                    <a:pt x="9" y="33"/>
                    <a:pt x="9" y="33"/>
                    <a:pt x="9" y="33"/>
                  </a:cubicBezTo>
                  <a:cubicBezTo>
                    <a:pt x="10" y="31"/>
                    <a:pt x="12" y="30"/>
                    <a:pt x="15" y="30"/>
                  </a:cubicBezTo>
                  <a:cubicBezTo>
                    <a:pt x="163" y="30"/>
                    <a:pt x="163" y="30"/>
                    <a:pt x="163" y="30"/>
                  </a:cubicBezTo>
                  <a:cubicBezTo>
                    <a:pt x="164" y="30"/>
                    <a:pt x="165" y="30"/>
                    <a:pt x="167" y="31"/>
                  </a:cubicBezTo>
                  <a:cubicBezTo>
                    <a:pt x="167" y="117"/>
                    <a:pt x="167" y="117"/>
                    <a:pt x="167" y="117"/>
                  </a:cubicBezTo>
                  <a:cubicBezTo>
                    <a:pt x="167" y="121"/>
                    <a:pt x="164" y="125"/>
                    <a:pt x="161" y="127"/>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2" name="组合 61"/>
          <p:cNvGrpSpPr/>
          <p:nvPr/>
        </p:nvGrpSpPr>
        <p:grpSpPr>
          <a:xfrm>
            <a:off x="4104208" y="1515767"/>
            <a:ext cx="342811" cy="349159"/>
            <a:chOff x="4105276" y="1643063"/>
            <a:chExt cx="342900" cy="349250"/>
          </a:xfrm>
        </p:grpSpPr>
        <p:sp>
          <p:nvSpPr>
            <p:cNvPr id="22" name="Freeform 17"/>
            <p:cNvSpPr>
              <a:spLocks noEditPoints="1"/>
            </p:cNvSpPr>
            <p:nvPr/>
          </p:nvSpPr>
          <p:spPr bwMode="auto">
            <a:xfrm>
              <a:off x="4105276" y="1643063"/>
              <a:ext cx="342900" cy="349250"/>
            </a:xfrm>
            <a:custGeom>
              <a:avLst/>
              <a:gdLst>
                <a:gd name="T0" fmla="*/ 162 w 176"/>
                <a:gd name="T1" fmla="*/ 0 h 176"/>
                <a:gd name="T2" fmla="*/ 14 w 176"/>
                <a:gd name="T3" fmla="*/ 0 h 176"/>
                <a:gd name="T4" fmla="*/ 0 w 176"/>
                <a:gd name="T5" fmla="*/ 14 h 176"/>
                <a:gd name="T6" fmla="*/ 0 w 176"/>
                <a:gd name="T7" fmla="*/ 117 h 176"/>
                <a:gd name="T8" fmla="*/ 10 w 176"/>
                <a:gd name="T9" fmla="*/ 135 h 176"/>
                <a:gd name="T10" fmla="*/ 77 w 176"/>
                <a:gd name="T11" fmla="*/ 173 h 176"/>
                <a:gd name="T12" fmla="*/ 88 w 176"/>
                <a:gd name="T13" fmla="*/ 176 h 176"/>
                <a:gd name="T14" fmla="*/ 98 w 176"/>
                <a:gd name="T15" fmla="*/ 173 h 176"/>
                <a:gd name="T16" fmla="*/ 165 w 176"/>
                <a:gd name="T17" fmla="*/ 135 h 176"/>
                <a:gd name="T18" fmla="*/ 176 w 176"/>
                <a:gd name="T19" fmla="*/ 117 h 176"/>
                <a:gd name="T20" fmla="*/ 176 w 176"/>
                <a:gd name="T21" fmla="*/ 14 h 176"/>
                <a:gd name="T22" fmla="*/ 162 w 176"/>
                <a:gd name="T23" fmla="*/ 0 h 176"/>
                <a:gd name="T24" fmla="*/ 167 w 176"/>
                <a:gd name="T25" fmla="*/ 117 h 176"/>
                <a:gd name="T26" fmla="*/ 161 w 176"/>
                <a:gd name="T27" fmla="*/ 127 h 176"/>
                <a:gd name="T28" fmla="*/ 94 w 176"/>
                <a:gd name="T29" fmla="*/ 165 h 176"/>
                <a:gd name="T30" fmla="*/ 82 w 176"/>
                <a:gd name="T31" fmla="*/ 165 h 176"/>
                <a:gd name="T32" fmla="*/ 15 w 176"/>
                <a:gd name="T33" fmla="*/ 127 h 176"/>
                <a:gd name="T34" fmla="*/ 9 w 176"/>
                <a:gd name="T35" fmla="*/ 117 h 176"/>
                <a:gd name="T36" fmla="*/ 9 w 176"/>
                <a:gd name="T37" fmla="*/ 14 h 176"/>
                <a:gd name="T38" fmla="*/ 14 w 176"/>
                <a:gd name="T39" fmla="*/ 9 h 176"/>
                <a:gd name="T40" fmla="*/ 162 w 176"/>
                <a:gd name="T41" fmla="*/ 9 h 176"/>
                <a:gd name="T42" fmla="*/ 167 w 176"/>
                <a:gd name="T43" fmla="*/ 14 h 176"/>
                <a:gd name="T44" fmla="*/ 167 w 176"/>
                <a:gd name="T45" fmla="*/ 11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162" y="0"/>
                  </a:moveTo>
                  <a:cubicBezTo>
                    <a:pt x="14" y="0"/>
                    <a:pt x="14" y="0"/>
                    <a:pt x="14" y="0"/>
                  </a:cubicBezTo>
                  <a:cubicBezTo>
                    <a:pt x="6" y="0"/>
                    <a:pt x="0" y="6"/>
                    <a:pt x="0" y="14"/>
                  </a:cubicBezTo>
                  <a:cubicBezTo>
                    <a:pt x="0" y="117"/>
                    <a:pt x="0" y="117"/>
                    <a:pt x="0" y="117"/>
                  </a:cubicBezTo>
                  <a:cubicBezTo>
                    <a:pt x="0" y="124"/>
                    <a:pt x="4" y="131"/>
                    <a:pt x="10" y="135"/>
                  </a:cubicBezTo>
                  <a:cubicBezTo>
                    <a:pt x="77" y="173"/>
                    <a:pt x="77" y="173"/>
                    <a:pt x="77" y="173"/>
                  </a:cubicBezTo>
                  <a:cubicBezTo>
                    <a:pt x="80" y="175"/>
                    <a:pt x="84" y="176"/>
                    <a:pt x="88" y="176"/>
                  </a:cubicBezTo>
                  <a:cubicBezTo>
                    <a:pt x="92" y="176"/>
                    <a:pt x="95" y="175"/>
                    <a:pt x="98" y="173"/>
                  </a:cubicBezTo>
                  <a:cubicBezTo>
                    <a:pt x="165" y="135"/>
                    <a:pt x="165" y="135"/>
                    <a:pt x="165" y="135"/>
                  </a:cubicBezTo>
                  <a:cubicBezTo>
                    <a:pt x="171" y="131"/>
                    <a:pt x="176" y="124"/>
                    <a:pt x="176" y="117"/>
                  </a:cubicBezTo>
                  <a:cubicBezTo>
                    <a:pt x="176" y="14"/>
                    <a:pt x="176" y="14"/>
                    <a:pt x="176" y="14"/>
                  </a:cubicBezTo>
                  <a:cubicBezTo>
                    <a:pt x="176" y="6"/>
                    <a:pt x="170" y="0"/>
                    <a:pt x="162" y="0"/>
                  </a:cubicBezTo>
                  <a:moveTo>
                    <a:pt x="167" y="117"/>
                  </a:moveTo>
                  <a:cubicBezTo>
                    <a:pt x="167" y="120"/>
                    <a:pt x="164" y="125"/>
                    <a:pt x="161" y="127"/>
                  </a:cubicBezTo>
                  <a:cubicBezTo>
                    <a:pt x="94" y="165"/>
                    <a:pt x="94" y="165"/>
                    <a:pt x="94" y="165"/>
                  </a:cubicBezTo>
                  <a:cubicBezTo>
                    <a:pt x="91" y="167"/>
                    <a:pt x="85" y="167"/>
                    <a:pt x="82" y="165"/>
                  </a:cubicBezTo>
                  <a:cubicBezTo>
                    <a:pt x="15" y="127"/>
                    <a:pt x="15" y="127"/>
                    <a:pt x="15" y="127"/>
                  </a:cubicBezTo>
                  <a:cubicBezTo>
                    <a:pt x="12" y="125"/>
                    <a:pt x="9" y="120"/>
                    <a:pt x="9" y="117"/>
                  </a:cubicBezTo>
                  <a:cubicBezTo>
                    <a:pt x="9" y="14"/>
                    <a:pt x="9" y="14"/>
                    <a:pt x="9" y="14"/>
                  </a:cubicBezTo>
                  <a:cubicBezTo>
                    <a:pt x="9" y="11"/>
                    <a:pt x="11" y="9"/>
                    <a:pt x="14" y="9"/>
                  </a:cubicBezTo>
                  <a:cubicBezTo>
                    <a:pt x="162" y="9"/>
                    <a:pt x="162" y="9"/>
                    <a:pt x="162" y="9"/>
                  </a:cubicBezTo>
                  <a:cubicBezTo>
                    <a:pt x="164" y="9"/>
                    <a:pt x="167" y="11"/>
                    <a:pt x="167" y="14"/>
                  </a:cubicBezTo>
                  <a:lnTo>
                    <a:pt x="167" y="117"/>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3" name="Freeform 18"/>
            <p:cNvSpPr>
              <a:spLocks noEditPoints="1"/>
            </p:cNvSpPr>
            <p:nvPr/>
          </p:nvSpPr>
          <p:spPr bwMode="auto">
            <a:xfrm>
              <a:off x="4149726" y="1738313"/>
              <a:ext cx="254000" cy="120650"/>
            </a:xfrm>
            <a:custGeom>
              <a:avLst/>
              <a:gdLst>
                <a:gd name="T0" fmla="*/ 122 w 130"/>
                <a:gd name="T1" fmla="*/ 23 h 61"/>
                <a:gd name="T2" fmla="*/ 114 w 130"/>
                <a:gd name="T3" fmla="*/ 30 h 61"/>
                <a:gd name="T4" fmla="*/ 119 w 130"/>
                <a:gd name="T5" fmla="*/ 37 h 61"/>
                <a:gd name="T6" fmla="*/ 93 w 130"/>
                <a:gd name="T7" fmla="*/ 57 h 61"/>
                <a:gd name="T8" fmla="*/ 68 w 130"/>
                <a:gd name="T9" fmla="*/ 37 h 61"/>
                <a:gd name="T10" fmla="*/ 72 w 130"/>
                <a:gd name="T11" fmla="*/ 30 h 61"/>
                <a:gd name="T12" fmla="*/ 66 w 130"/>
                <a:gd name="T13" fmla="*/ 23 h 61"/>
                <a:gd name="T14" fmla="*/ 36 w 130"/>
                <a:gd name="T15" fmla="*/ 0 h 61"/>
                <a:gd name="T16" fmla="*/ 7 w 130"/>
                <a:gd name="T17" fmla="*/ 23 h 61"/>
                <a:gd name="T18" fmla="*/ 0 w 130"/>
                <a:gd name="T19" fmla="*/ 30 h 61"/>
                <a:gd name="T20" fmla="*/ 8 w 130"/>
                <a:gd name="T21" fmla="*/ 38 h 61"/>
                <a:gd name="T22" fmla="*/ 15 w 130"/>
                <a:gd name="T23" fmla="*/ 30 h 61"/>
                <a:gd name="T24" fmla="*/ 11 w 130"/>
                <a:gd name="T25" fmla="*/ 23 h 61"/>
                <a:gd name="T26" fmla="*/ 36 w 130"/>
                <a:gd name="T27" fmla="*/ 4 h 61"/>
                <a:gd name="T28" fmla="*/ 62 w 130"/>
                <a:gd name="T29" fmla="*/ 23 h 61"/>
                <a:gd name="T30" fmla="*/ 57 w 130"/>
                <a:gd name="T31" fmla="*/ 30 h 61"/>
                <a:gd name="T32" fmla="*/ 64 w 130"/>
                <a:gd name="T33" fmla="*/ 38 h 61"/>
                <a:gd name="T34" fmla="*/ 93 w 130"/>
                <a:gd name="T35" fmla="*/ 61 h 61"/>
                <a:gd name="T36" fmla="*/ 123 w 130"/>
                <a:gd name="T37" fmla="*/ 38 h 61"/>
                <a:gd name="T38" fmla="*/ 130 w 130"/>
                <a:gd name="T39" fmla="*/ 30 h 61"/>
                <a:gd name="T40" fmla="*/ 122 w 130"/>
                <a:gd name="T41" fmla="*/ 23 h 61"/>
                <a:gd name="T42" fmla="*/ 8 w 130"/>
                <a:gd name="T43" fmla="*/ 34 h 61"/>
                <a:gd name="T44" fmla="*/ 4 w 130"/>
                <a:gd name="T45" fmla="*/ 30 h 61"/>
                <a:gd name="T46" fmla="*/ 8 w 130"/>
                <a:gd name="T47" fmla="*/ 27 h 61"/>
                <a:gd name="T48" fmla="*/ 11 w 130"/>
                <a:gd name="T49" fmla="*/ 30 h 61"/>
                <a:gd name="T50" fmla="*/ 8 w 130"/>
                <a:gd name="T51" fmla="*/ 34 h 61"/>
                <a:gd name="T52" fmla="*/ 61 w 130"/>
                <a:gd name="T53" fmla="*/ 30 h 61"/>
                <a:gd name="T54" fmla="*/ 65 w 130"/>
                <a:gd name="T55" fmla="*/ 27 h 61"/>
                <a:gd name="T56" fmla="*/ 69 w 130"/>
                <a:gd name="T57" fmla="*/ 30 h 61"/>
                <a:gd name="T58" fmla="*/ 65 w 130"/>
                <a:gd name="T59" fmla="*/ 34 h 61"/>
                <a:gd name="T60" fmla="*/ 61 w 130"/>
                <a:gd name="T61" fmla="*/ 30 h 61"/>
                <a:gd name="T62" fmla="*/ 122 w 130"/>
                <a:gd name="T63" fmla="*/ 34 h 61"/>
                <a:gd name="T64" fmla="*/ 118 w 130"/>
                <a:gd name="T65" fmla="*/ 30 h 61"/>
                <a:gd name="T66" fmla="*/ 122 w 130"/>
                <a:gd name="T67" fmla="*/ 27 h 61"/>
                <a:gd name="T68" fmla="*/ 126 w 130"/>
                <a:gd name="T69" fmla="*/ 30 h 61"/>
                <a:gd name="T70" fmla="*/ 122 w 130"/>
                <a:gd name="T71"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0" h="61">
                  <a:moveTo>
                    <a:pt x="122" y="23"/>
                  </a:moveTo>
                  <a:cubicBezTo>
                    <a:pt x="118" y="23"/>
                    <a:pt x="114" y="26"/>
                    <a:pt x="114" y="30"/>
                  </a:cubicBezTo>
                  <a:cubicBezTo>
                    <a:pt x="114" y="34"/>
                    <a:pt x="116" y="36"/>
                    <a:pt x="119" y="37"/>
                  </a:cubicBezTo>
                  <a:cubicBezTo>
                    <a:pt x="116" y="49"/>
                    <a:pt x="105" y="57"/>
                    <a:pt x="93" y="57"/>
                  </a:cubicBezTo>
                  <a:cubicBezTo>
                    <a:pt x="81" y="57"/>
                    <a:pt x="71" y="49"/>
                    <a:pt x="68" y="37"/>
                  </a:cubicBezTo>
                  <a:cubicBezTo>
                    <a:pt x="70" y="36"/>
                    <a:pt x="72" y="34"/>
                    <a:pt x="72" y="30"/>
                  </a:cubicBezTo>
                  <a:cubicBezTo>
                    <a:pt x="72" y="27"/>
                    <a:pt x="69" y="23"/>
                    <a:pt x="66" y="23"/>
                  </a:cubicBezTo>
                  <a:cubicBezTo>
                    <a:pt x="62" y="10"/>
                    <a:pt x="50" y="0"/>
                    <a:pt x="36" y="0"/>
                  </a:cubicBezTo>
                  <a:cubicBezTo>
                    <a:pt x="22" y="0"/>
                    <a:pt x="10" y="10"/>
                    <a:pt x="7" y="23"/>
                  </a:cubicBezTo>
                  <a:cubicBezTo>
                    <a:pt x="3" y="23"/>
                    <a:pt x="0" y="27"/>
                    <a:pt x="0" y="30"/>
                  </a:cubicBezTo>
                  <a:cubicBezTo>
                    <a:pt x="0" y="35"/>
                    <a:pt x="3" y="38"/>
                    <a:pt x="8" y="38"/>
                  </a:cubicBezTo>
                  <a:cubicBezTo>
                    <a:pt x="12" y="38"/>
                    <a:pt x="15" y="35"/>
                    <a:pt x="15" y="30"/>
                  </a:cubicBezTo>
                  <a:cubicBezTo>
                    <a:pt x="15" y="27"/>
                    <a:pt x="13" y="25"/>
                    <a:pt x="11" y="23"/>
                  </a:cubicBezTo>
                  <a:cubicBezTo>
                    <a:pt x="14" y="12"/>
                    <a:pt x="24" y="4"/>
                    <a:pt x="36" y="4"/>
                  </a:cubicBezTo>
                  <a:cubicBezTo>
                    <a:pt x="48" y="4"/>
                    <a:pt x="59" y="12"/>
                    <a:pt x="62" y="23"/>
                  </a:cubicBezTo>
                  <a:cubicBezTo>
                    <a:pt x="59" y="25"/>
                    <a:pt x="57" y="27"/>
                    <a:pt x="57" y="30"/>
                  </a:cubicBezTo>
                  <a:cubicBezTo>
                    <a:pt x="57" y="34"/>
                    <a:pt x="60" y="37"/>
                    <a:pt x="64" y="38"/>
                  </a:cubicBezTo>
                  <a:cubicBezTo>
                    <a:pt x="67" y="51"/>
                    <a:pt x="79" y="61"/>
                    <a:pt x="93" y="61"/>
                  </a:cubicBezTo>
                  <a:cubicBezTo>
                    <a:pt x="107" y="61"/>
                    <a:pt x="119" y="51"/>
                    <a:pt x="123" y="38"/>
                  </a:cubicBezTo>
                  <a:cubicBezTo>
                    <a:pt x="127" y="37"/>
                    <a:pt x="130" y="34"/>
                    <a:pt x="130" y="30"/>
                  </a:cubicBezTo>
                  <a:cubicBezTo>
                    <a:pt x="130" y="26"/>
                    <a:pt x="126" y="23"/>
                    <a:pt x="122" y="23"/>
                  </a:cubicBezTo>
                  <a:moveTo>
                    <a:pt x="8" y="34"/>
                  </a:moveTo>
                  <a:cubicBezTo>
                    <a:pt x="5" y="34"/>
                    <a:pt x="4" y="32"/>
                    <a:pt x="4" y="30"/>
                  </a:cubicBezTo>
                  <a:cubicBezTo>
                    <a:pt x="4" y="28"/>
                    <a:pt x="5" y="27"/>
                    <a:pt x="8" y="27"/>
                  </a:cubicBezTo>
                  <a:cubicBezTo>
                    <a:pt x="10" y="27"/>
                    <a:pt x="11" y="28"/>
                    <a:pt x="11" y="30"/>
                  </a:cubicBezTo>
                  <a:cubicBezTo>
                    <a:pt x="11" y="32"/>
                    <a:pt x="10" y="34"/>
                    <a:pt x="8" y="34"/>
                  </a:cubicBezTo>
                  <a:moveTo>
                    <a:pt x="61" y="30"/>
                  </a:moveTo>
                  <a:cubicBezTo>
                    <a:pt x="61" y="28"/>
                    <a:pt x="63" y="27"/>
                    <a:pt x="65" y="27"/>
                  </a:cubicBezTo>
                  <a:cubicBezTo>
                    <a:pt x="67" y="27"/>
                    <a:pt x="69" y="28"/>
                    <a:pt x="69" y="30"/>
                  </a:cubicBezTo>
                  <a:cubicBezTo>
                    <a:pt x="69" y="32"/>
                    <a:pt x="67" y="34"/>
                    <a:pt x="65" y="34"/>
                  </a:cubicBezTo>
                  <a:cubicBezTo>
                    <a:pt x="63" y="34"/>
                    <a:pt x="61" y="32"/>
                    <a:pt x="61" y="30"/>
                  </a:cubicBezTo>
                  <a:moveTo>
                    <a:pt x="122" y="34"/>
                  </a:moveTo>
                  <a:cubicBezTo>
                    <a:pt x="120" y="34"/>
                    <a:pt x="118" y="32"/>
                    <a:pt x="118" y="30"/>
                  </a:cubicBezTo>
                  <a:cubicBezTo>
                    <a:pt x="118" y="28"/>
                    <a:pt x="120" y="27"/>
                    <a:pt x="122" y="27"/>
                  </a:cubicBezTo>
                  <a:cubicBezTo>
                    <a:pt x="124" y="27"/>
                    <a:pt x="126" y="28"/>
                    <a:pt x="126" y="30"/>
                  </a:cubicBezTo>
                  <a:cubicBezTo>
                    <a:pt x="126" y="32"/>
                    <a:pt x="124" y="34"/>
                    <a:pt x="122" y="34"/>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4" name="Freeform 19"/>
            <p:cNvSpPr>
              <a:spLocks/>
            </p:cNvSpPr>
            <p:nvPr/>
          </p:nvSpPr>
          <p:spPr bwMode="auto">
            <a:xfrm>
              <a:off x="4370388" y="1758950"/>
              <a:ext cx="15875" cy="17463"/>
            </a:xfrm>
            <a:custGeom>
              <a:avLst/>
              <a:gdLst>
                <a:gd name="T0" fmla="*/ 1 w 8"/>
                <a:gd name="T1" fmla="*/ 4 h 9"/>
                <a:gd name="T2" fmla="*/ 4 w 8"/>
                <a:gd name="T3" fmla="*/ 8 h 9"/>
                <a:gd name="T4" fmla="*/ 5 w 8"/>
                <a:gd name="T5" fmla="*/ 9 h 9"/>
                <a:gd name="T6" fmla="*/ 8 w 8"/>
                <a:gd name="T7" fmla="*/ 7 h 9"/>
                <a:gd name="T8" fmla="*/ 7 w 8"/>
                <a:gd name="T9" fmla="*/ 6 h 9"/>
                <a:gd name="T10" fmla="*/ 4 w 8"/>
                <a:gd name="T11" fmla="*/ 2 h 9"/>
                <a:gd name="T12" fmla="*/ 3 w 8"/>
                <a:gd name="T13" fmla="*/ 0 h 9"/>
                <a:gd name="T14" fmla="*/ 0 w 8"/>
                <a:gd name="T15" fmla="*/ 3 h 9"/>
                <a:gd name="T16" fmla="*/ 1 w 8"/>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9">
                  <a:moveTo>
                    <a:pt x="1" y="4"/>
                  </a:moveTo>
                  <a:cubicBezTo>
                    <a:pt x="2" y="5"/>
                    <a:pt x="3" y="6"/>
                    <a:pt x="4" y="8"/>
                  </a:cubicBezTo>
                  <a:cubicBezTo>
                    <a:pt x="5" y="9"/>
                    <a:pt x="5" y="9"/>
                    <a:pt x="5" y="9"/>
                  </a:cubicBezTo>
                  <a:cubicBezTo>
                    <a:pt x="8" y="7"/>
                    <a:pt x="8" y="7"/>
                    <a:pt x="8" y="7"/>
                  </a:cubicBezTo>
                  <a:cubicBezTo>
                    <a:pt x="7" y="6"/>
                    <a:pt x="7" y="6"/>
                    <a:pt x="7" y="6"/>
                  </a:cubicBezTo>
                  <a:cubicBezTo>
                    <a:pt x="6" y="4"/>
                    <a:pt x="5" y="3"/>
                    <a:pt x="4" y="2"/>
                  </a:cubicBezTo>
                  <a:cubicBezTo>
                    <a:pt x="3" y="0"/>
                    <a:pt x="3" y="0"/>
                    <a:pt x="3" y="0"/>
                  </a:cubicBezTo>
                  <a:cubicBezTo>
                    <a:pt x="0" y="3"/>
                    <a:pt x="0" y="3"/>
                    <a:pt x="0" y="3"/>
                  </a:cubicBezTo>
                  <a:lnTo>
                    <a:pt x="1" y="4"/>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5" name="Freeform 20"/>
            <p:cNvSpPr>
              <a:spLocks/>
            </p:cNvSpPr>
            <p:nvPr/>
          </p:nvSpPr>
          <p:spPr bwMode="auto">
            <a:xfrm>
              <a:off x="4292601" y="1743075"/>
              <a:ext cx="23813" cy="17463"/>
            </a:xfrm>
            <a:custGeom>
              <a:avLst/>
              <a:gdLst>
                <a:gd name="T0" fmla="*/ 4 w 12"/>
                <a:gd name="T1" fmla="*/ 7 h 9"/>
                <a:gd name="T2" fmla="*/ 10 w 12"/>
                <a:gd name="T3" fmla="*/ 4 h 9"/>
                <a:gd name="T4" fmla="*/ 12 w 12"/>
                <a:gd name="T5" fmla="*/ 3 h 9"/>
                <a:gd name="T6" fmla="*/ 11 w 12"/>
                <a:gd name="T7" fmla="*/ 0 h 9"/>
                <a:gd name="T8" fmla="*/ 9 w 12"/>
                <a:gd name="T9" fmla="*/ 0 h 9"/>
                <a:gd name="T10" fmla="*/ 2 w 12"/>
                <a:gd name="T11" fmla="*/ 4 h 9"/>
                <a:gd name="T12" fmla="*/ 0 w 12"/>
                <a:gd name="T13" fmla="*/ 6 h 9"/>
                <a:gd name="T14" fmla="*/ 3 w 12"/>
                <a:gd name="T15" fmla="*/ 9 h 9"/>
                <a:gd name="T16" fmla="*/ 4 w 12"/>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9">
                  <a:moveTo>
                    <a:pt x="4" y="7"/>
                  </a:moveTo>
                  <a:cubicBezTo>
                    <a:pt x="6" y="6"/>
                    <a:pt x="8" y="5"/>
                    <a:pt x="10" y="4"/>
                  </a:cubicBezTo>
                  <a:cubicBezTo>
                    <a:pt x="12" y="3"/>
                    <a:pt x="12" y="3"/>
                    <a:pt x="12" y="3"/>
                  </a:cubicBezTo>
                  <a:cubicBezTo>
                    <a:pt x="11" y="0"/>
                    <a:pt x="11" y="0"/>
                    <a:pt x="11" y="0"/>
                  </a:cubicBezTo>
                  <a:cubicBezTo>
                    <a:pt x="9" y="0"/>
                    <a:pt x="9" y="0"/>
                    <a:pt x="9" y="0"/>
                  </a:cubicBezTo>
                  <a:cubicBezTo>
                    <a:pt x="6" y="1"/>
                    <a:pt x="4" y="3"/>
                    <a:pt x="2" y="4"/>
                  </a:cubicBezTo>
                  <a:cubicBezTo>
                    <a:pt x="0" y="6"/>
                    <a:pt x="0" y="6"/>
                    <a:pt x="0" y="6"/>
                  </a:cubicBezTo>
                  <a:cubicBezTo>
                    <a:pt x="3" y="9"/>
                    <a:pt x="3" y="9"/>
                    <a:pt x="3" y="9"/>
                  </a:cubicBezTo>
                  <a:lnTo>
                    <a:pt x="4" y="7"/>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6" name="Freeform 21"/>
            <p:cNvSpPr>
              <a:spLocks/>
            </p:cNvSpPr>
            <p:nvPr/>
          </p:nvSpPr>
          <p:spPr bwMode="auto">
            <a:xfrm>
              <a:off x="4319588" y="1738313"/>
              <a:ext cx="23813" cy="11113"/>
            </a:xfrm>
            <a:custGeom>
              <a:avLst/>
              <a:gdLst>
                <a:gd name="T0" fmla="*/ 3 w 12"/>
                <a:gd name="T1" fmla="*/ 4 h 5"/>
                <a:gd name="T2" fmla="*/ 10 w 12"/>
                <a:gd name="T3" fmla="*/ 4 h 5"/>
                <a:gd name="T4" fmla="*/ 12 w 12"/>
                <a:gd name="T5" fmla="*/ 5 h 5"/>
                <a:gd name="T6" fmla="*/ 12 w 12"/>
                <a:gd name="T7" fmla="*/ 1 h 5"/>
                <a:gd name="T8" fmla="*/ 10 w 12"/>
                <a:gd name="T9" fmla="*/ 0 h 5"/>
                <a:gd name="T10" fmla="*/ 2 w 12"/>
                <a:gd name="T11" fmla="*/ 0 h 5"/>
                <a:gd name="T12" fmla="*/ 0 w 12"/>
                <a:gd name="T13" fmla="*/ 1 h 5"/>
                <a:gd name="T14" fmla="*/ 1 w 12"/>
                <a:gd name="T15" fmla="*/ 5 h 5"/>
                <a:gd name="T16" fmla="*/ 3 w 12"/>
                <a:gd name="T1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5">
                  <a:moveTo>
                    <a:pt x="3" y="4"/>
                  </a:moveTo>
                  <a:cubicBezTo>
                    <a:pt x="5" y="4"/>
                    <a:pt x="8" y="4"/>
                    <a:pt x="10" y="4"/>
                  </a:cubicBezTo>
                  <a:cubicBezTo>
                    <a:pt x="12" y="5"/>
                    <a:pt x="12" y="5"/>
                    <a:pt x="12" y="5"/>
                  </a:cubicBezTo>
                  <a:cubicBezTo>
                    <a:pt x="12" y="1"/>
                    <a:pt x="12" y="1"/>
                    <a:pt x="12" y="1"/>
                  </a:cubicBezTo>
                  <a:cubicBezTo>
                    <a:pt x="10" y="0"/>
                    <a:pt x="10" y="0"/>
                    <a:pt x="10" y="0"/>
                  </a:cubicBezTo>
                  <a:cubicBezTo>
                    <a:pt x="8" y="0"/>
                    <a:pt x="5" y="0"/>
                    <a:pt x="2" y="0"/>
                  </a:cubicBezTo>
                  <a:cubicBezTo>
                    <a:pt x="0" y="1"/>
                    <a:pt x="0" y="1"/>
                    <a:pt x="0" y="1"/>
                  </a:cubicBezTo>
                  <a:cubicBezTo>
                    <a:pt x="1" y="5"/>
                    <a:pt x="1" y="5"/>
                    <a:pt x="1" y="5"/>
                  </a:cubicBezTo>
                  <a:lnTo>
                    <a:pt x="3" y="4"/>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7" name="Freeform 22"/>
            <p:cNvSpPr>
              <a:spLocks/>
            </p:cNvSpPr>
            <p:nvPr/>
          </p:nvSpPr>
          <p:spPr bwMode="auto">
            <a:xfrm>
              <a:off x="4349751" y="1743075"/>
              <a:ext cx="20638" cy="17463"/>
            </a:xfrm>
            <a:custGeom>
              <a:avLst/>
              <a:gdLst>
                <a:gd name="T0" fmla="*/ 7 w 11"/>
                <a:gd name="T1" fmla="*/ 7 h 9"/>
                <a:gd name="T2" fmla="*/ 9 w 11"/>
                <a:gd name="T3" fmla="*/ 9 h 9"/>
                <a:gd name="T4" fmla="*/ 11 w 11"/>
                <a:gd name="T5" fmla="*/ 6 h 9"/>
                <a:gd name="T6" fmla="*/ 10 w 11"/>
                <a:gd name="T7" fmla="*/ 4 h 9"/>
                <a:gd name="T8" fmla="*/ 3 w 11"/>
                <a:gd name="T9" fmla="*/ 0 h 9"/>
                <a:gd name="T10" fmla="*/ 1 w 11"/>
                <a:gd name="T11" fmla="*/ 0 h 9"/>
                <a:gd name="T12" fmla="*/ 0 w 11"/>
                <a:gd name="T13" fmla="*/ 3 h 9"/>
                <a:gd name="T14" fmla="*/ 2 w 11"/>
                <a:gd name="T15" fmla="*/ 4 h 9"/>
                <a:gd name="T16" fmla="*/ 7 w 11"/>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9">
                  <a:moveTo>
                    <a:pt x="7" y="7"/>
                  </a:moveTo>
                  <a:cubicBezTo>
                    <a:pt x="9" y="9"/>
                    <a:pt x="9" y="9"/>
                    <a:pt x="9" y="9"/>
                  </a:cubicBezTo>
                  <a:cubicBezTo>
                    <a:pt x="11" y="6"/>
                    <a:pt x="11" y="6"/>
                    <a:pt x="11" y="6"/>
                  </a:cubicBezTo>
                  <a:cubicBezTo>
                    <a:pt x="10" y="4"/>
                    <a:pt x="10" y="4"/>
                    <a:pt x="10" y="4"/>
                  </a:cubicBezTo>
                  <a:cubicBezTo>
                    <a:pt x="8" y="3"/>
                    <a:pt x="5" y="1"/>
                    <a:pt x="3" y="0"/>
                  </a:cubicBezTo>
                  <a:cubicBezTo>
                    <a:pt x="1" y="0"/>
                    <a:pt x="1" y="0"/>
                    <a:pt x="1" y="0"/>
                  </a:cubicBezTo>
                  <a:cubicBezTo>
                    <a:pt x="0" y="3"/>
                    <a:pt x="0" y="3"/>
                    <a:pt x="0" y="3"/>
                  </a:cubicBezTo>
                  <a:cubicBezTo>
                    <a:pt x="2" y="4"/>
                    <a:pt x="2" y="4"/>
                    <a:pt x="2" y="4"/>
                  </a:cubicBezTo>
                  <a:cubicBezTo>
                    <a:pt x="4" y="5"/>
                    <a:pt x="6" y="6"/>
                    <a:pt x="7" y="7"/>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8" name="Freeform 23"/>
            <p:cNvSpPr>
              <a:spLocks/>
            </p:cNvSpPr>
            <p:nvPr/>
          </p:nvSpPr>
          <p:spPr bwMode="auto">
            <a:xfrm>
              <a:off x="4278313" y="1758950"/>
              <a:ext cx="14288" cy="17463"/>
            </a:xfrm>
            <a:custGeom>
              <a:avLst/>
              <a:gdLst>
                <a:gd name="T0" fmla="*/ 4 w 7"/>
                <a:gd name="T1" fmla="*/ 8 h 9"/>
                <a:gd name="T2" fmla="*/ 6 w 7"/>
                <a:gd name="T3" fmla="*/ 4 h 9"/>
                <a:gd name="T4" fmla="*/ 7 w 7"/>
                <a:gd name="T5" fmla="*/ 3 h 9"/>
                <a:gd name="T6" fmla="*/ 4 w 7"/>
                <a:gd name="T7" fmla="*/ 0 h 9"/>
                <a:gd name="T8" fmla="*/ 3 w 7"/>
                <a:gd name="T9" fmla="*/ 2 h 9"/>
                <a:gd name="T10" fmla="*/ 1 w 7"/>
                <a:gd name="T11" fmla="*/ 6 h 9"/>
                <a:gd name="T12" fmla="*/ 0 w 7"/>
                <a:gd name="T13" fmla="*/ 7 h 9"/>
                <a:gd name="T14" fmla="*/ 3 w 7"/>
                <a:gd name="T15" fmla="*/ 9 h 9"/>
                <a:gd name="T16" fmla="*/ 4 w 7"/>
                <a:gd name="T17"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9">
                  <a:moveTo>
                    <a:pt x="4" y="8"/>
                  </a:moveTo>
                  <a:cubicBezTo>
                    <a:pt x="5" y="6"/>
                    <a:pt x="5" y="5"/>
                    <a:pt x="6" y="4"/>
                  </a:cubicBezTo>
                  <a:cubicBezTo>
                    <a:pt x="7" y="3"/>
                    <a:pt x="7" y="3"/>
                    <a:pt x="7" y="3"/>
                  </a:cubicBezTo>
                  <a:cubicBezTo>
                    <a:pt x="4" y="0"/>
                    <a:pt x="4" y="0"/>
                    <a:pt x="4" y="0"/>
                  </a:cubicBezTo>
                  <a:cubicBezTo>
                    <a:pt x="3" y="2"/>
                    <a:pt x="3" y="2"/>
                    <a:pt x="3" y="2"/>
                  </a:cubicBezTo>
                  <a:cubicBezTo>
                    <a:pt x="2" y="3"/>
                    <a:pt x="1" y="4"/>
                    <a:pt x="1" y="6"/>
                  </a:cubicBezTo>
                  <a:cubicBezTo>
                    <a:pt x="0" y="7"/>
                    <a:pt x="0" y="7"/>
                    <a:pt x="0" y="7"/>
                  </a:cubicBezTo>
                  <a:cubicBezTo>
                    <a:pt x="3" y="9"/>
                    <a:pt x="3" y="9"/>
                    <a:pt x="3" y="9"/>
                  </a:cubicBezTo>
                  <a:lnTo>
                    <a:pt x="4" y="8"/>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9" name="Freeform 24"/>
            <p:cNvSpPr>
              <a:spLocks/>
            </p:cNvSpPr>
            <p:nvPr/>
          </p:nvSpPr>
          <p:spPr bwMode="auto">
            <a:xfrm>
              <a:off x="4167188" y="1822450"/>
              <a:ext cx="14288" cy="15875"/>
            </a:xfrm>
            <a:custGeom>
              <a:avLst/>
              <a:gdLst>
                <a:gd name="T0" fmla="*/ 6 w 7"/>
                <a:gd name="T1" fmla="*/ 5 h 8"/>
                <a:gd name="T2" fmla="*/ 4 w 7"/>
                <a:gd name="T3" fmla="*/ 1 h 8"/>
                <a:gd name="T4" fmla="*/ 3 w 7"/>
                <a:gd name="T5" fmla="*/ 0 h 8"/>
                <a:gd name="T6" fmla="*/ 0 w 7"/>
                <a:gd name="T7" fmla="*/ 1 h 8"/>
                <a:gd name="T8" fmla="*/ 1 w 7"/>
                <a:gd name="T9" fmla="*/ 3 h 8"/>
                <a:gd name="T10" fmla="*/ 3 w 7"/>
                <a:gd name="T11" fmla="*/ 7 h 8"/>
                <a:gd name="T12" fmla="*/ 4 w 7"/>
                <a:gd name="T13" fmla="*/ 8 h 8"/>
                <a:gd name="T14" fmla="*/ 7 w 7"/>
                <a:gd name="T15" fmla="*/ 6 h 8"/>
                <a:gd name="T16" fmla="*/ 6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6" y="5"/>
                  </a:moveTo>
                  <a:cubicBezTo>
                    <a:pt x="5" y="3"/>
                    <a:pt x="5" y="2"/>
                    <a:pt x="4" y="1"/>
                  </a:cubicBezTo>
                  <a:cubicBezTo>
                    <a:pt x="3" y="0"/>
                    <a:pt x="3" y="0"/>
                    <a:pt x="3" y="0"/>
                  </a:cubicBezTo>
                  <a:cubicBezTo>
                    <a:pt x="0" y="1"/>
                    <a:pt x="0" y="1"/>
                    <a:pt x="0" y="1"/>
                  </a:cubicBezTo>
                  <a:cubicBezTo>
                    <a:pt x="1" y="3"/>
                    <a:pt x="1" y="3"/>
                    <a:pt x="1" y="3"/>
                  </a:cubicBezTo>
                  <a:cubicBezTo>
                    <a:pt x="1" y="4"/>
                    <a:pt x="2" y="6"/>
                    <a:pt x="3" y="7"/>
                  </a:cubicBezTo>
                  <a:cubicBezTo>
                    <a:pt x="4" y="8"/>
                    <a:pt x="4" y="8"/>
                    <a:pt x="4" y="8"/>
                  </a:cubicBezTo>
                  <a:cubicBezTo>
                    <a:pt x="7" y="6"/>
                    <a:pt x="7" y="6"/>
                    <a:pt x="7" y="6"/>
                  </a:cubicBezTo>
                  <a:lnTo>
                    <a:pt x="6" y="5"/>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0" name="Freeform 25"/>
            <p:cNvSpPr>
              <a:spLocks/>
            </p:cNvSpPr>
            <p:nvPr/>
          </p:nvSpPr>
          <p:spPr bwMode="auto">
            <a:xfrm>
              <a:off x="4235451" y="1838325"/>
              <a:ext cx="23813" cy="17463"/>
            </a:xfrm>
            <a:custGeom>
              <a:avLst/>
              <a:gdLst>
                <a:gd name="T0" fmla="*/ 8 w 12"/>
                <a:gd name="T1" fmla="*/ 1 h 9"/>
                <a:gd name="T2" fmla="*/ 2 w 12"/>
                <a:gd name="T3" fmla="*/ 5 h 9"/>
                <a:gd name="T4" fmla="*/ 0 w 12"/>
                <a:gd name="T5" fmla="*/ 6 h 9"/>
                <a:gd name="T6" fmla="*/ 2 w 12"/>
                <a:gd name="T7" fmla="*/ 9 h 9"/>
                <a:gd name="T8" fmla="*/ 4 w 12"/>
                <a:gd name="T9" fmla="*/ 8 h 9"/>
                <a:gd name="T10" fmla="*/ 11 w 12"/>
                <a:gd name="T11" fmla="*/ 4 h 9"/>
                <a:gd name="T12" fmla="*/ 12 w 12"/>
                <a:gd name="T13" fmla="*/ 3 h 9"/>
                <a:gd name="T14" fmla="*/ 10 w 12"/>
                <a:gd name="T15" fmla="*/ 0 h 9"/>
                <a:gd name="T16" fmla="*/ 8 w 12"/>
                <a:gd name="T17"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9">
                  <a:moveTo>
                    <a:pt x="8" y="1"/>
                  </a:moveTo>
                  <a:cubicBezTo>
                    <a:pt x="6" y="3"/>
                    <a:pt x="4" y="4"/>
                    <a:pt x="2" y="5"/>
                  </a:cubicBezTo>
                  <a:cubicBezTo>
                    <a:pt x="0" y="6"/>
                    <a:pt x="0" y="6"/>
                    <a:pt x="0" y="6"/>
                  </a:cubicBezTo>
                  <a:cubicBezTo>
                    <a:pt x="2" y="9"/>
                    <a:pt x="2" y="9"/>
                    <a:pt x="2" y="9"/>
                  </a:cubicBezTo>
                  <a:cubicBezTo>
                    <a:pt x="4" y="8"/>
                    <a:pt x="4" y="8"/>
                    <a:pt x="4" y="8"/>
                  </a:cubicBezTo>
                  <a:cubicBezTo>
                    <a:pt x="6" y="7"/>
                    <a:pt x="9" y="6"/>
                    <a:pt x="11" y="4"/>
                  </a:cubicBezTo>
                  <a:cubicBezTo>
                    <a:pt x="12" y="3"/>
                    <a:pt x="12" y="3"/>
                    <a:pt x="12" y="3"/>
                  </a:cubicBezTo>
                  <a:cubicBezTo>
                    <a:pt x="10" y="0"/>
                    <a:pt x="10" y="0"/>
                    <a:pt x="10" y="0"/>
                  </a:cubicBezTo>
                  <a:lnTo>
                    <a:pt x="8" y="1"/>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1" name="Freeform 26"/>
            <p:cNvSpPr>
              <a:spLocks/>
            </p:cNvSpPr>
            <p:nvPr/>
          </p:nvSpPr>
          <p:spPr bwMode="auto">
            <a:xfrm>
              <a:off x="4208463" y="1849438"/>
              <a:ext cx="23813" cy="9525"/>
            </a:xfrm>
            <a:custGeom>
              <a:avLst/>
              <a:gdLst>
                <a:gd name="T0" fmla="*/ 10 w 12"/>
                <a:gd name="T1" fmla="*/ 1 h 5"/>
                <a:gd name="T2" fmla="*/ 3 w 12"/>
                <a:gd name="T3" fmla="*/ 1 h 5"/>
                <a:gd name="T4" fmla="*/ 1 w 12"/>
                <a:gd name="T5" fmla="*/ 0 h 5"/>
                <a:gd name="T6" fmla="*/ 0 w 12"/>
                <a:gd name="T7" fmla="*/ 4 h 5"/>
                <a:gd name="T8" fmla="*/ 2 w 12"/>
                <a:gd name="T9" fmla="*/ 4 h 5"/>
                <a:gd name="T10" fmla="*/ 6 w 12"/>
                <a:gd name="T11" fmla="*/ 5 h 5"/>
                <a:gd name="T12" fmla="*/ 10 w 12"/>
                <a:gd name="T13" fmla="*/ 4 h 5"/>
                <a:gd name="T14" fmla="*/ 12 w 12"/>
                <a:gd name="T15" fmla="*/ 4 h 5"/>
                <a:gd name="T16" fmla="*/ 12 w 12"/>
                <a:gd name="T17" fmla="*/ 0 h 5"/>
                <a:gd name="T18" fmla="*/ 10 w 12"/>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5">
                  <a:moveTo>
                    <a:pt x="10" y="1"/>
                  </a:moveTo>
                  <a:cubicBezTo>
                    <a:pt x="7" y="1"/>
                    <a:pt x="5" y="1"/>
                    <a:pt x="3" y="1"/>
                  </a:cubicBezTo>
                  <a:cubicBezTo>
                    <a:pt x="1" y="0"/>
                    <a:pt x="1" y="0"/>
                    <a:pt x="1" y="0"/>
                  </a:cubicBezTo>
                  <a:cubicBezTo>
                    <a:pt x="0" y="4"/>
                    <a:pt x="0" y="4"/>
                    <a:pt x="0" y="4"/>
                  </a:cubicBezTo>
                  <a:cubicBezTo>
                    <a:pt x="2" y="4"/>
                    <a:pt x="2" y="4"/>
                    <a:pt x="2" y="4"/>
                  </a:cubicBezTo>
                  <a:cubicBezTo>
                    <a:pt x="3" y="4"/>
                    <a:pt x="5" y="5"/>
                    <a:pt x="6" y="5"/>
                  </a:cubicBezTo>
                  <a:cubicBezTo>
                    <a:pt x="7" y="5"/>
                    <a:pt x="9" y="4"/>
                    <a:pt x="10" y="4"/>
                  </a:cubicBezTo>
                  <a:cubicBezTo>
                    <a:pt x="12" y="4"/>
                    <a:pt x="12" y="4"/>
                    <a:pt x="12" y="4"/>
                  </a:cubicBezTo>
                  <a:cubicBezTo>
                    <a:pt x="12" y="0"/>
                    <a:pt x="12" y="0"/>
                    <a:pt x="12" y="0"/>
                  </a:cubicBezTo>
                  <a:lnTo>
                    <a:pt x="10" y="1"/>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2" name="Freeform 27"/>
            <p:cNvSpPr>
              <a:spLocks/>
            </p:cNvSpPr>
            <p:nvPr/>
          </p:nvSpPr>
          <p:spPr bwMode="auto">
            <a:xfrm>
              <a:off x="4181476" y="1838325"/>
              <a:ext cx="23813" cy="17463"/>
            </a:xfrm>
            <a:custGeom>
              <a:avLst/>
              <a:gdLst>
                <a:gd name="T0" fmla="*/ 4 w 12"/>
                <a:gd name="T1" fmla="*/ 1 h 9"/>
                <a:gd name="T2" fmla="*/ 2 w 12"/>
                <a:gd name="T3" fmla="*/ 0 h 9"/>
                <a:gd name="T4" fmla="*/ 0 w 12"/>
                <a:gd name="T5" fmla="*/ 3 h 9"/>
                <a:gd name="T6" fmla="*/ 2 w 12"/>
                <a:gd name="T7" fmla="*/ 4 h 9"/>
                <a:gd name="T8" fmla="*/ 9 w 12"/>
                <a:gd name="T9" fmla="*/ 8 h 9"/>
                <a:gd name="T10" fmla="*/ 10 w 12"/>
                <a:gd name="T11" fmla="*/ 9 h 9"/>
                <a:gd name="T12" fmla="*/ 12 w 12"/>
                <a:gd name="T13" fmla="*/ 5 h 9"/>
                <a:gd name="T14" fmla="*/ 10 w 12"/>
                <a:gd name="T15" fmla="*/ 5 h 9"/>
                <a:gd name="T16" fmla="*/ 4 w 12"/>
                <a:gd name="T17"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9">
                  <a:moveTo>
                    <a:pt x="4" y="1"/>
                  </a:moveTo>
                  <a:cubicBezTo>
                    <a:pt x="2" y="0"/>
                    <a:pt x="2" y="0"/>
                    <a:pt x="2" y="0"/>
                  </a:cubicBezTo>
                  <a:cubicBezTo>
                    <a:pt x="0" y="3"/>
                    <a:pt x="0" y="3"/>
                    <a:pt x="0" y="3"/>
                  </a:cubicBezTo>
                  <a:cubicBezTo>
                    <a:pt x="2" y="4"/>
                    <a:pt x="2" y="4"/>
                    <a:pt x="2" y="4"/>
                  </a:cubicBezTo>
                  <a:cubicBezTo>
                    <a:pt x="4" y="6"/>
                    <a:pt x="6" y="7"/>
                    <a:pt x="9" y="8"/>
                  </a:cubicBezTo>
                  <a:cubicBezTo>
                    <a:pt x="10" y="9"/>
                    <a:pt x="10" y="9"/>
                    <a:pt x="10" y="9"/>
                  </a:cubicBezTo>
                  <a:cubicBezTo>
                    <a:pt x="12" y="5"/>
                    <a:pt x="12" y="5"/>
                    <a:pt x="12" y="5"/>
                  </a:cubicBezTo>
                  <a:cubicBezTo>
                    <a:pt x="10" y="5"/>
                    <a:pt x="10" y="5"/>
                    <a:pt x="10" y="5"/>
                  </a:cubicBezTo>
                  <a:cubicBezTo>
                    <a:pt x="8" y="4"/>
                    <a:pt x="6" y="3"/>
                    <a:pt x="4" y="1"/>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3" name="Freeform 28"/>
            <p:cNvSpPr>
              <a:spLocks/>
            </p:cNvSpPr>
            <p:nvPr/>
          </p:nvSpPr>
          <p:spPr bwMode="auto">
            <a:xfrm>
              <a:off x="4259263" y="1822450"/>
              <a:ext cx="15875" cy="15875"/>
            </a:xfrm>
            <a:custGeom>
              <a:avLst/>
              <a:gdLst>
                <a:gd name="T0" fmla="*/ 3 w 8"/>
                <a:gd name="T1" fmla="*/ 1 h 8"/>
                <a:gd name="T2" fmla="*/ 1 w 8"/>
                <a:gd name="T3" fmla="*/ 5 h 8"/>
                <a:gd name="T4" fmla="*/ 0 w 8"/>
                <a:gd name="T5" fmla="*/ 6 h 8"/>
                <a:gd name="T6" fmla="*/ 3 w 8"/>
                <a:gd name="T7" fmla="*/ 8 h 8"/>
                <a:gd name="T8" fmla="*/ 4 w 8"/>
                <a:gd name="T9" fmla="*/ 7 h 8"/>
                <a:gd name="T10" fmla="*/ 7 w 8"/>
                <a:gd name="T11" fmla="*/ 3 h 8"/>
                <a:gd name="T12" fmla="*/ 8 w 8"/>
                <a:gd name="T13" fmla="*/ 1 h 8"/>
                <a:gd name="T14" fmla="*/ 4 w 8"/>
                <a:gd name="T15" fmla="*/ 0 h 8"/>
                <a:gd name="T16" fmla="*/ 3 w 8"/>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1"/>
                  </a:moveTo>
                  <a:cubicBezTo>
                    <a:pt x="3" y="2"/>
                    <a:pt x="2" y="3"/>
                    <a:pt x="1" y="5"/>
                  </a:cubicBezTo>
                  <a:cubicBezTo>
                    <a:pt x="0" y="6"/>
                    <a:pt x="0" y="6"/>
                    <a:pt x="0" y="6"/>
                  </a:cubicBezTo>
                  <a:cubicBezTo>
                    <a:pt x="3" y="8"/>
                    <a:pt x="3" y="8"/>
                    <a:pt x="3" y="8"/>
                  </a:cubicBezTo>
                  <a:cubicBezTo>
                    <a:pt x="4" y="7"/>
                    <a:pt x="4" y="7"/>
                    <a:pt x="4" y="7"/>
                  </a:cubicBezTo>
                  <a:cubicBezTo>
                    <a:pt x="5" y="6"/>
                    <a:pt x="6" y="4"/>
                    <a:pt x="7" y="3"/>
                  </a:cubicBezTo>
                  <a:cubicBezTo>
                    <a:pt x="8" y="1"/>
                    <a:pt x="8" y="1"/>
                    <a:pt x="8" y="1"/>
                  </a:cubicBezTo>
                  <a:cubicBezTo>
                    <a:pt x="4" y="0"/>
                    <a:pt x="4" y="0"/>
                    <a:pt x="4" y="0"/>
                  </a:cubicBezTo>
                  <a:lnTo>
                    <a:pt x="3" y="1"/>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3" name="组合 62"/>
          <p:cNvGrpSpPr/>
          <p:nvPr/>
        </p:nvGrpSpPr>
        <p:grpSpPr>
          <a:xfrm>
            <a:off x="5135814" y="1515767"/>
            <a:ext cx="344398" cy="349159"/>
            <a:chOff x="5137151" y="1643063"/>
            <a:chExt cx="344488" cy="349250"/>
          </a:xfrm>
        </p:grpSpPr>
        <p:sp>
          <p:nvSpPr>
            <p:cNvPr id="44" name="Oval 29"/>
            <p:cNvSpPr>
              <a:spLocks noChangeArrowheads="1"/>
            </p:cNvSpPr>
            <p:nvPr/>
          </p:nvSpPr>
          <p:spPr bwMode="auto">
            <a:xfrm>
              <a:off x="5230813" y="1728788"/>
              <a:ext cx="28575" cy="28575"/>
            </a:xfrm>
            <a:prstGeom prst="ellipse">
              <a:avLst/>
            </a:pr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5" name="Freeform 30"/>
            <p:cNvSpPr>
              <a:spLocks noEditPoints="1"/>
            </p:cNvSpPr>
            <p:nvPr/>
          </p:nvSpPr>
          <p:spPr bwMode="auto">
            <a:xfrm>
              <a:off x="5195888" y="1685925"/>
              <a:ext cx="227013" cy="228600"/>
            </a:xfrm>
            <a:custGeom>
              <a:avLst/>
              <a:gdLst>
                <a:gd name="T0" fmla="*/ 58 w 116"/>
                <a:gd name="T1" fmla="*/ 0 h 116"/>
                <a:gd name="T2" fmla="*/ 0 w 116"/>
                <a:gd name="T3" fmla="*/ 58 h 116"/>
                <a:gd name="T4" fmla="*/ 58 w 116"/>
                <a:gd name="T5" fmla="*/ 116 h 116"/>
                <a:gd name="T6" fmla="*/ 116 w 116"/>
                <a:gd name="T7" fmla="*/ 58 h 116"/>
                <a:gd name="T8" fmla="*/ 58 w 116"/>
                <a:gd name="T9" fmla="*/ 0 h 116"/>
                <a:gd name="T10" fmla="*/ 111 w 116"/>
                <a:gd name="T11" fmla="*/ 55 h 116"/>
                <a:gd name="T12" fmla="*/ 99 w 116"/>
                <a:gd name="T13" fmla="*/ 55 h 116"/>
                <a:gd name="T14" fmla="*/ 91 w 116"/>
                <a:gd name="T15" fmla="*/ 49 h 116"/>
                <a:gd name="T16" fmla="*/ 60 w 116"/>
                <a:gd name="T17" fmla="*/ 23 h 116"/>
                <a:gd name="T18" fmla="*/ 60 w 116"/>
                <a:gd name="T19" fmla="*/ 5 h 116"/>
                <a:gd name="T20" fmla="*/ 111 w 116"/>
                <a:gd name="T21" fmla="*/ 55 h 116"/>
                <a:gd name="T22" fmla="*/ 28 w 116"/>
                <a:gd name="T23" fmla="*/ 60 h 116"/>
                <a:gd name="T24" fmla="*/ 53 w 116"/>
                <a:gd name="T25" fmla="*/ 60 h 116"/>
                <a:gd name="T26" fmla="*/ 38 w 116"/>
                <a:gd name="T27" fmla="*/ 81 h 116"/>
                <a:gd name="T28" fmla="*/ 28 w 116"/>
                <a:gd name="T29" fmla="*/ 60 h 116"/>
                <a:gd name="T30" fmla="*/ 81 w 116"/>
                <a:gd name="T31" fmla="*/ 55 h 116"/>
                <a:gd name="T32" fmla="*/ 60 w 116"/>
                <a:gd name="T33" fmla="*/ 55 h 116"/>
                <a:gd name="T34" fmla="*/ 60 w 116"/>
                <a:gd name="T35" fmla="*/ 28 h 116"/>
                <a:gd name="T36" fmla="*/ 87 w 116"/>
                <a:gd name="T37" fmla="*/ 49 h 116"/>
                <a:gd name="T38" fmla="*/ 81 w 116"/>
                <a:gd name="T39" fmla="*/ 55 h 116"/>
                <a:gd name="T40" fmla="*/ 55 w 116"/>
                <a:gd name="T41" fmla="*/ 55 h 116"/>
                <a:gd name="T42" fmla="*/ 28 w 116"/>
                <a:gd name="T43" fmla="*/ 55 h 116"/>
                <a:gd name="T44" fmla="*/ 55 w 116"/>
                <a:gd name="T45" fmla="*/ 28 h 116"/>
                <a:gd name="T46" fmla="*/ 55 w 116"/>
                <a:gd name="T47" fmla="*/ 55 h 116"/>
                <a:gd name="T48" fmla="*/ 55 w 116"/>
                <a:gd name="T49" fmla="*/ 65 h 116"/>
                <a:gd name="T50" fmla="*/ 55 w 116"/>
                <a:gd name="T51" fmla="*/ 88 h 116"/>
                <a:gd name="T52" fmla="*/ 42 w 116"/>
                <a:gd name="T53" fmla="*/ 84 h 116"/>
                <a:gd name="T54" fmla="*/ 55 w 116"/>
                <a:gd name="T55" fmla="*/ 65 h 116"/>
                <a:gd name="T56" fmla="*/ 55 w 116"/>
                <a:gd name="T57" fmla="*/ 92 h 116"/>
                <a:gd name="T58" fmla="*/ 55 w 116"/>
                <a:gd name="T59" fmla="*/ 111 h 116"/>
                <a:gd name="T60" fmla="*/ 29 w 116"/>
                <a:gd name="T61" fmla="*/ 102 h 116"/>
                <a:gd name="T62" fmla="*/ 39 w 116"/>
                <a:gd name="T63" fmla="*/ 87 h 116"/>
                <a:gd name="T64" fmla="*/ 55 w 116"/>
                <a:gd name="T65" fmla="*/ 92 h 116"/>
                <a:gd name="T66" fmla="*/ 60 w 116"/>
                <a:gd name="T67" fmla="*/ 60 h 116"/>
                <a:gd name="T68" fmla="*/ 81 w 116"/>
                <a:gd name="T69" fmla="*/ 60 h 116"/>
                <a:gd name="T70" fmla="*/ 87 w 116"/>
                <a:gd name="T71" fmla="*/ 66 h 116"/>
                <a:gd name="T72" fmla="*/ 60 w 116"/>
                <a:gd name="T73" fmla="*/ 88 h 116"/>
                <a:gd name="T74" fmla="*/ 60 w 116"/>
                <a:gd name="T75" fmla="*/ 60 h 116"/>
                <a:gd name="T76" fmla="*/ 55 w 116"/>
                <a:gd name="T77" fmla="*/ 5 h 116"/>
                <a:gd name="T78" fmla="*/ 55 w 116"/>
                <a:gd name="T79" fmla="*/ 23 h 116"/>
                <a:gd name="T80" fmla="*/ 23 w 116"/>
                <a:gd name="T81" fmla="*/ 55 h 116"/>
                <a:gd name="T82" fmla="*/ 5 w 116"/>
                <a:gd name="T83" fmla="*/ 55 h 116"/>
                <a:gd name="T84" fmla="*/ 55 w 116"/>
                <a:gd name="T85" fmla="*/ 5 h 116"/>
                <a:gd name="T86" fmla="*/ 5 w 116"/>
                <a:gd name="T87" fmla="*/ 60 h 116"/>
                <a:gd name="T88" fmla="*/ 23 w 116"/>
                <a:gd name="T89" fmla="*/ 60 h 116"/>
                <a:gd name="T90" fmla="*/ 36 w 116"/>
                <a:gd name="T91" fmla="*/ 85 h 116"/>
                <a:gd name="T92" fmla="*/ 25 w 116"/>
                <a:gd name="T93" fmla="*/ 100 h 116"/>
                <a:gd name="T94" fmla="*/ 5 w 116"/>
                <a:gd name="T95" fmla="*/ 60 h 116"/>
                <a:gd name="T96" fmla="*/ 60 w 116"/>
                <a:gd name="T97" fmla="*/ 111 h 116"/>
                <a:gd name="T98" fmla="*/ 60 w 116"/>
                <a:gd name="T99" fmla="*/ 92 h 116"/>
                <a:gd name="T100" fmla="*/ 91 w 116"/>
                <a:gd name="T101" fmla="*/ 67 h 116"/>
                <a:gd name="T102" fmla="*/ 99 w 116"/>
                <a:gd name="T103" fmla="*/ 60 h 116"/>
                <a:gd name="T104" fmla="*/ 111 w 116"/>
                <a:gd name="T105" fmla="*/ 60 h 116"/>
                <a:gd name="T106" fmla="*/ 60 w 116"/>
                <a:gd name="T107" fmla="*/ 11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6" h="116">
                  <a:moveTo>
                    <a:pt x="58" y="0"/>
                  </a:moveTo>
                  <a:cubicBezTo>
                    <a:pt x="26" y="0"/>
                    <a:pt x="0" y="26"/>
                    <a:pt x="0" y="58"/>
                  </a:cubicBezTo>
                  <a:cubicBezTo>
                    <a:pt x="0" y="90"/>
                    <a:pt x="26" y="116"/>
                    <a:pt x="58" y="116"/>
                  </a:cubicBezTo>
                  <a:cubicBezTo>
                    <a:pt x="90" y="116"/>
                    <a:pt x="116" y="90"/>
                    <a:pt x="116" y="58"/>
                  </a:cubicBezTo>
                  <a:cubicBezTo>
                    <a:pt x="116" y="26"/>
                    <a:pt x="90" y="0"/>
                    <a:pt x="58" y="0"/>
                  </a:cubicBezTo>
                  <a:moveTo>
                    <a:pt x="111" y="55"/>
                  </a:moveTo>
                  <a:cubicBezTo>
                    <a:pt x="99" y="55"/>
                    <a:pt x="99" y="55"/>
                    <a:pt x="99" y="55"/>
                  </a:cubicBezTo>
                  <a:cubicBezTo>
                    <a:pt x="98" y="52"/>
                    <a:pt x="95" y="49"/>
                    <a:pt x="91" y="49"/>
                  </a:cubicBezTo>
                  <a:cubicBezTo>
                    <a:pt x="87" y="35"/>
                    <a:pt x="75" y="24"/>
                    <a:pt x="60" y="23"/>
                  </a:cubicBezTo>
                  <a:cubicBezTo>
                    <a:pt x="60" y="5"/>
                    <a:pt x="60" y="5"/>
                    <a:pt x="60" y="5"/>
                  </a:cubicBezTo>
                  <a:cubicBezTo>
                    <a:pt x="88" y="6"/>
                    <a:pt x="110" y="28"/>
                    <a:pt x="111" y="55"/>
                  </a:cubicBezTo>
                  <a:moveTo>
                    <a:pt x="28" y="60"/>
                  </a:moveTo>
                  <a:cubicBezTo>
                    <a:pt x="53" y="60"/>
                    <a:pt x="53" y="60"/>
                    <a:pt x="53" y="60"/>
                  </a:cubicBezTo>
                  <a:cubicBezTo>
                    <a:pt x="38" y="81"/>
                    <a:pt x="38" y="81"/>
                    <a:pt x="38" y="81"/>
                  </a:cubicBezTo>
                  <a:cubicBezTo>
                    <a:pt x="32" y="76"/>
                    <a:pt x="28" y="68"/>
                    <a:pt x="28" y="60"/>
                  </a:cubicBezTo>
                  <a:moveTo>
                    <a:pt x="81" y="55"/>
                  </a:moveTo>
                  <a:cubicBezTo>
                    <a:pt x="60" y="55"/>
                    <a:pt x="60" y="55"/>
                    <a:pt x="60" y="55"/>
                  </a:cubicBezTo>
                  <a:cubicBezTo>
                    <a:pt x="60" y="28"/>
                    <a:pt x="60" y="28"/>
                    <a:pt x="60" y="28"/>
                  </a:cubicBezTo>
                  <a:cubicBezTo>
                    <a:pt x="73" y="29"/>
                    <a:pt x="83" y="37"/>
                    <a:pt x="87" y="49"/>
                  </a:cubicBezTo>
                  <a:cubicBezTo>
                    <a:pt x="84" y="50"/>
                    <a:pt x="82" y="53"/>
                    <a:pt x="81" y="55"/>
                  </a:cubicBezTo>
                  <a:moveTo>
                    <a:pt x="55" y="55"/>
                  </a:moveTo>
                  <a:cubicBezTo>
                    <a:pt x="28" y="55"/>
                    <a:pt x="28" y="55"/>
                    <a:pt x="28" y="55"/>
                  </a:cubicBezTo>
                  <a:cubicBezTo>
                    <a:pt x="29" y="41"/>
                    <a:pt x="41" y="29"/>
                    <a:pt x="55" y="28"/>
                  </a:cubicBezTo>
                  <a:lnTo>
                    <a:pt x="55" y="55"/>
                  </a:lnTo>
                  <a:close/>
                  <a:moveTo>
                    <a:pt x="55" y="65"/>
                  </a:moveTo>
                  <a:cubicBezTo>
                    <a:pt x="55" y="88"/>
                    <a:pt x="55" y="88"/>
                    <a:pt x="55" y="88"/>
                  </a:cubicBezTo>
                  <a:cubicBezTo>
                    <a:pt x="51" y="87"/>
                    <a:pt x="46" y="86"/>
                    <a:pt x="42" y="84"/>
                  </a:cubicBezTo>
                  <a:lnTo>
                    <a:pt x="55" y="65"/>
                  </a:lnTo>
                  <a:close/>
                  <a:moveTo>
                    <a:pt x="55" y="92"/>
                  </a:moveTo>
                  <a:cubicBezTo>
                    <a:pt x="55" y="111"/>
                    <a:pt x="55" y="111"/>
                    <a:pt x="55" y="111"/>
                  </a:cubicBezTo>
                  <a:cubicBezTo>
                    <a:pt x="46" y="111"/>
                    <a:pt x="36" y="108"/>
                    <a:pt x="29" y="102"/>
                  </a:cubicBezTo>
                  <a:cubicBezTo>
                    <a:pt x="39" y="87"/>
                    <a:pt x="39" y="87"/>
                    <a:pt x="39" y="87"/>
                  </a:cubicBezTo>
                  <a:cubicBezTo>
                    <a:pt x="44" y="90"/>
                    <a:pt x="50" y="92"/>
                    <a:pt x="55" y="92"/>
                  </a:cubicBezTo>
                  <a:moveTo>
                    <a:pt x="60" y="60"/>
                  </a:moveTo>
                  <a:cubicBezTo>
                    <a:pt x="81" y="60"/>
                    <a:pt x="81" y="60"/>
                    <a:pt x="81" y="60"/>
                  </a:cubicBezTo>
                  <a:cubicBezTo>
                    <a:pt x="82" y="63"/>
                    <a:pt x="84" y="65"/>
                    <a:pt x="87" y="66"/>
                  </a:cubicBezTo>
                  <a:cubicBezTo>
                    <a:pt x="83" y="78"/>
                    <a:pt x="73" y="87"/>
                    <a:pt x="60" y="88"/>
                  </a:cubicBezTo>
                  <a:lnTo>
                    <a:pt x="60" y="60"/>
                  </a:lnTo>
                  <a:close/>
                  <a:moveTo>
                    <a:pt x="55" y="5"/>
                  </a:moveTo>
                  <a:cubicBezTo>
                    <a:pt x="55" y="23"/>
                    <a:pt x="55" y="23"/>
                    <a:pt x="55" y="23"/>
                  </a:cubicBezTo>
                  <a:cubicBezTo>
                    <a:pt x="38" y="24"/>
                    <a:pt x="24" y="38"/>
                    <a:pt x="23" y="55"/>
                  </a:cubicBezTo>
                  <a:cubicBezTo>
                    <a:pt x="5" y="55"/>
                    <a:pt x="5" y="55"/>
                    <a:pt x="5" y="55"/>
                  </a:cubicBezTo>
                  <a:cubicBezTo>
                    <a:pt x="6" y="28"/>
                    <a:pt x="28" y="6"/>
                    <a:pt x="55" y="5"/>
                  </a:cubicBezTo>
                  <a:moveTo>
                    <a:pt x="5" y="60"/>
                  </a:moveTo>
                  <a:cubicBezTo>
                    <a:pt x="23" y="60"/>
                    <a:pt x="23" y="60"/>
                    <a:pt x="23" y="60"/>
                  </a:cubicBezTo>
                  <a:cubicBezTo>
                    <a:pt x="24" y="70"/>
                    <a:pt x="29" y="79"/>
                    <a:pt x="36" y="85"/>
                  </a:cubicBezTo>
                  <a:cubicBezTo>
                    <a:pt x="25" y="100"/>
                    <a:pt x="25" y="100"/>
                    <a:pt x="25" y="100"/>
                  </a:cubicBezTo>
                  <a:cubicBezTo>
                    <a:pt x="13" y="90"/>
                    <a:pt x="5" y="76"/>
                    <a:pt x="5" y="60"/>
                  </a:cubicBezTo>
                  <a:moveTo>
                    <a:pt x="60" y="111"/>
                  </a:moveTo>
                  <a:cubicBezTo>
                    <a:pt x="60" y="92"/>
                    <a:pt x="60" y="92"/>
                    <a:pt x="60" y="92"/>
                  </a:cubicBezTo>
                  <a:cubicBezTo>
                    <a:pt x="75" y="91"/>
                    <a:pt x="87" y="81"/>
                    <a:pt x="91" y="67"/>
                  </a:cubicBezTo>
                  <a:cubicBezTo>
                    <a:pt x="95" y="67"/>
                    <a:pt x="98" y="64"/>
                    <a:pt x="99" y="60"/>
                  </a:cubicBezTo>
                  <a:cubicBezTo>
                    <a:pt x="111" y="60"/>
                    <a:pt x="111" y="60"/>
                    <a:pt x="111" y="60"/>
                  </a:cubicBezTo>
                  <a:cubicBezTo>
                    <a:pt x="110" y="88"/>
                    <a:pt x="88" y="110"/>
                    <a:pt x="60" y="111"/>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6" name="Freeform 31"/>
            <p:cNvSpPr>
              <a:spLocks noEditPoints="1"/>
            </p:cNvSpPr>
            <p:nvPr/>
          </p:nvSpPr>
          <p:spPr bwMode="auto">
            <a:xfrm>
              <a:off x="5137151" y="1643063"/>
              <a:ext cx="344488" cy="349250"/>
            </a:xfrm>
            <a:custGeom>
              <a:avLst/>
              <a:gdLst>
                <a:gd name="T0" fmla="*/ 162 w 176"/>
                <a:gd name="T1" fmla="*/ 0 h 176"/>
                <a:gd name="T2" fmla="*/ 14 w 176"/>
                <a:gd name="T3" fmla="*/ 0 h 176"/>
                <a:gd name="T4" fmla="*/ 0 w 176"/>
                <a:gd name="T5" fmla="*/ 14 h 176"/>
                <a:gd name="T6" fmla="*/ 0 w 176"/>
                <a:gd name="T7" fmla="*/ 117 h 176"/>
                <a:gd name="T8" fmla="*/ 10 w 176"/>
                <a:gd name="T9" fmla="*/ 135 h 176"/>
                <a:gd name="T10" fmla="*/ 77 w 176"/>
                <a:gd name="T11" fmla="*/ 173 h 176"/>
                <a:gd name="T12" fmla="*/ 88 w 176"/>
                <a:gd name="T13" fmla="*/ 176 h 176"/>
                <a:gd name="T14" fmla="*/ 98 w 176"/>
                <a:gd name="T15" fmla="*/ 173 h 176"/>
                <a:gd name="T16" fmla="*/ 165 w 176"/>
                <a:gd name="T17" fmla="*/ 135 h 176"/>
                <a:gd name="T18" fmla="*/ 176 w 176"/>
                <a:gd name="T19" fmla="*/ 117 h 176"/>
                <a:gd name="T20" fmla="*/ 176 w 176"/>
                <a:gd name="T21" fmla="*/ 14 h 176"/>
                <a:gd name="T22" fmla="*/ 162 w 176"/>
                <a:gd name="T23" fmla="*/ 0 h 176"/>
                <a:gd name="T24" fmla="*/ 167 w 176"/>
                <a:gd name="T25" fmla="*/ 117 h 176"/>
                <a:gd name="T26" fmla="*/ 161 w 176"/>
                <a:gd name="T27" fmla="*/ 127 h 176"/>
                <a:gd name="T28" fmla="*/ 94 w 176"/>
                <a:gd name="T29" fmla="*/ 165 h 176"/>
                <a:gd name="T30" fmla="*/ 82 w 176"/>
                <a:gd name="T31" fmla="*/ 165 h 176"/>
                <a:gd name="T32" fmla="*/ 15 w 176"/>
                <a:gd name="T33" fmla="*/ 127 h 176"/>
                <a:gd name="T34" fmla="*/ 9 w 176"/>
                <a:gd name="T35" fmla="*/ 117 h 176"/>
                <a:gd name="T36" fmla="*/ 9 w 176"/>
                <a:gd name="T37" fmla="*/ 14 h 176"/>
                <a:gd name="T38" fmla="*/ 14 w 176"/>
                <a:gd name="T39" fmla="*/ 9 h 176"/>
                <a:gd name="T40" fmla="*/ 162 w 176"/>
                <a:gd name="T41" fmla="*/ 9 h 176"/>
                <a:gd name="T42" fmla="*/ 167 w 176"/>
                <a:gd name="T43" fmla="*/ 14 h 176"/>
                <a:gd name="T44" fmla="*/ 167 w 176"/>
                <a:gd name="T45" fmla="*/ 11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162" y="0"/>
                  </a:moveTo>
                  <a:cubicBezTo>
                    <a:pt x="14" y="0"/>
                    <a:pt x="14" y="0"/>
                    <a:pt x="14" y="0"/>
                  </a:cubicBezTo>
                  <a:cubicBezTo>
                    <a:pt x="6" y="0"/>
                    <a:pt x="0" y="6"/>
                    <a:pt x="0" y="14"/>
                  </a:cubicBezTo>
                  <a:cubicBezTo>
                    <a:pt x="0" y="117"/>
                    <a:pt x="0" y="117"/>
                    <a:pt x="0" y="117"/>
                  </a:cubicBezTo>
                  <a:cubicBezTo>
                    <a:pt x="0" y="124"/>
                    <a:pt x="4" y="132"/>
                    <a:pt x="10" y="135"/>
                  </a:cubicBezTo>
                  <a:cubicBezTo>
                    <a:pt x="77" y="173"/>
                    <a:pt x="77" y="173"/>
                    <a:pt x="77" y="173"/>
                  </a:cubicBezTo>
                  <a:cubicBezTo>
                    <a:pt x="80" y="175"/>
                    <a:pt x="84" y="176"/>
                    <a:pt x="88" y="176"/>
                  </a:cubicBezTo>
                  <a:cubicBezTo>
                    <a:pt x="92" y="176"/>
                    <a:pt x="95" y="175"/>
                    <a:pt x="98" y="173"/>
                  </a:cubicBezTo>
                  <a:cubicBezTo>
                    <a:pt x="165" y="135"/>
                    <a:pt x="165" y="135"/>
                    <a:pt x="165" y="135"/>
                  </a:cubicBezTo>
                  <a:cubicBezTo>
                    <a:pt x="171" y="132"/>
                    <a:pt x="176" y="124"/>
                    <a:pt x="176" y="117"/>
                  </a:cubicBezTo>
                  <a:cubicBezTo>
                    <a:pt x="176" y="14"/>
                    <a:pt x="176" y="14"/>
                    <a:pt x="176" y="14"/>
                  </a:cubicBezTo>
                  <a:cubicBezTo>
                    <a:pt x="176" y="6"/>
                    <a:pt x="170" y="0"/>
                    <a:pt x="162" y="0"/>
                  </a:cubicBezTo>
                  <a:moveTo>
                    <a:pt x="167" y="117"/>
                  </a:moveTo>
                  <a:cubicBezTo>
                    <a:pt x="167" y="121"/>
                    <a:pt x="164" y="125"/>
                    <a:pt x="161" y="127"/>
                  </a:cubicBezTo>
                  <a:cubicBezTo>
                    <a:pt x="94" y="165"/>
                    <a:pt x="94" y="165"/>
                    <a:pt x="94" y="165"/>
                  </a:cubicBezTo>
                  <a:cubicBezTo>
                    <a:pt x="91" y="167"/>
                    <a:pt x="85" y="167"/>
                    <a:pt x="82" y="165"/>
                  </a:cubicBezTo>
                  <a:cubicBezTo>
                    <a:pt x="15" y="127"/>
                    <a:pt x="15" y="127"/>
                    <a:pt x="15" y="127"/>
                  </a:cubicBezTo>
                  <a:cubicBezTo>
                    <a:pt x="12" y="125"/>
                    <a:pt x="9" y="121"/>
                    <a:pt x="9" y="117"/>
                  </a:cubicBezTo>
                  <a:cubicBezTo>
                    <a:pt x="9" y="14"/>
                    <a:pt x="9" y="14"/>
                    <a:pt x="9" y="14"/>
                  </a:cubicBezTo>
                  <a:cubicBezTo>
                    <a:pt x="9" y="11"/>
                    <a:pt x="11" y="9"/>
                    <a:pt x="14" y="9"/>
                  </a:cubicBezTo>
                  <a:cubicBezTo>
                    <a:pt x="162" y="9"/>
                    <a:pt x="162" y="9"/>
                    <a:pt x="162" y="9"/>
                  </a:cubicBezTo>
                  <a:cubicBezTo>
                    <a:pt x="164" y="9"/>
                    <a:pt x="167" y="11"/>
                    <a:pt x="167" y="14"/>
                  </a:cubicBezTo>
                  <a:lnTo>
                    <a:pt x="167" y="117"/>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4" name="组合 63"/>
          <p:cNvGrpSpPr/>
          <p:nvPr/>
        </p:nvGrpSpPr>
        <p:grpSpPr>
          <a:xfrm>
            <a:off x="6165833" y="1515767"/>
            <a:ext cx="344398" cy="349159"/>
            <a:chOff x="6167438" y="1643063"/>
            <a:chExt cx="344488" cy="349250"/>
          </a:xfrm>
        </p:grpSpPr>
        <p:sp>
          <p:nvSpPr>
            <p:cNvPr id="47" name="Freeform 32"/>
            <p:cNvSpPr>
              <a:spLocks/>
            </p:cNvSpPr>
            <p:nvPr/>
          </p:nvSpPr>
          <p:spPr bwMode="auto">
            <a:xfrm>
              <a:off x="6300788" y="1754188"/>
              <a:ext cx="76200" cy="7938"/>
            </a:xfrm>
            <a:custGeom>
              <a:avLst/>
              <a:gdLst>
                <a:gd name="T0" fmla="*/ 37 w 39"/>
                <a:gd name="T1" fmla="*/ 0 h 4"/>
                <a:gd name="T2" fmla="*/ 2 w 39"/>
                <a:gd name="T3" fmla="*/ 0 h 4"/>
                <a:gd name="T4" fmla="*/ 0 w 39"/>
                <a:gd name="T5" fmla="*/ 2 h 4"/>
                <a:gd name="T6" fmla="*/ 2 w 39"/>
                <a:gd name="T7" fmla="*/ 4 h 4"/>
                <a:gd name="T8" fmla="*/ 37 w 39"/>
                <a:gd name="T9" fmla="*/ 4 h 4"/>
                <a:gd name="T10" fmla="*/ 39 w 39"/>
                <a:gd name="T11" fmla="*/ 2 h 4"/>
                <a:gd name="T12" fmla="*/ 37 w 39"/>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9" h="4">
                  <a:moveTo>
                    <a:pt x="37" y="0"/>
                  </a:moveTo>
                  <a:cubicBezTo>
                    <a:pt x="2" y="0"/>
                    <a:pt x="2" y="0"/>
                    <a:pt x="2" y="0"/>
                  </a:cubicBezTo>
                  <a:cubicBezTo>
                    <a:pt x="1" y="0"/>
                    <a:pt x="0" y="1"/>
                    <a:pt x="0" y="2"/>
                  </a:cubicBezTo>
                  <a:cubicBezTo>
                    <a:pt x="0" y="3"/>
                    <a:pt x="1" y="4"/>
                    <a:pt x="2" y="4"/>
                  </a:cubicBezTo>
                  <a:cubicBezTo>
                    <a:pt x="37" y="4"/>
                    <a:pt x="37" y="4"/>
                    <a:pt x="37" y="4"/>
                  </a:cubicBezTo>
                  <a:cubicBezTo>
                    <a:pt x="38" y="4"/>
                    <a:pt x="39" y="3"/>
                    <a:pt x="39" y="2"/>
                  </a:cubicBezTo>
                  <a:cubicBezTo>
                    <a:pt x="39" y="1"/>
                    <a:pt x="38" y="0"/>
                    <a:pt x="37" y="0"/>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8" name="Freeform 33"/>
            <p:cNvSpPr>
              <a:spLocks noEditPoints="1"/>
            </p:cNvSpPr>
            <p:nvPr/>
          </p:nvSpPr>
          <p:spPr bwMode="auto">
            <a:xfrm>
              <a:off x="6237288" y="1712913"/>
              <a:ext cx="206375" cy="157163"/>
            </a:xfrm>
            <a:custGeom>
              <a:avLst/>
              <a:gdLst>
                <a:gd name="T0" fmla="*/ 94 w 106"/>
                <a:gd name="T1" fmla="*/ 0 h 79"/>
                <a:gd name="T2" fmla="*/ 11 w 106"/>
                <a:gd name="T3" fmla="*/ 0 h 79"/>
                <a:gd name="T4" fmla="*/ 0 w 106"/>
                <a:gd name="T5" fmla="*/ 11 h 79"/>
                <a:gd name="T6" fmla="*/ 0 w 106"/>
                <a:gd name="T7" fmla="*/ 67 h 79"/>
                <a:gd name="T8" fmla="*/ 11 w 106"/>
                <a:gd name="T9" fmla="*/ 79 h 79"/>
                <a:gd name="T10" fmla="*/ 94 w 106"/>
                <a:gd name="T11" fmla="*/ 79 h 79"/>
                <a:gd name="T12" fmla="*/ 106 w 106"/>
                <a:gd name="T13" fmla="*/ 67 h 79"/>
                <a:gd name="T14" fmla="*/ 106 w 106"/>
                <a:gd name="T15" fmla="*/ 11 h 79"/>
                <a:gd name="T16" fmla="*/ 94 w 106"/>
                <a:gd name="T17" fmla="*/ 0 h 79"/>
                <a:gd name="T18" fmla="*/ 101 w 106"/>
                <a:gd name="T19" fmla="*/ 67 h 79"/>
                <a:gd name="T20" fmla="*/ 94 w 106"/>
                <a:gd name="T21" fmla="*/ 74 h 79"/>
                <a:gd name="T22" fmla="*/ 11 w 106"/>
                <a:gd name="T23" fmla="*/ 74 h 79"/>
                <a:gd name="T24" fmla="*/ 4 w 106"/>
                <a:gd name="T25" fmla="*/ 67 h 79"/>
                <a:gd name="T26" fmla="*/ 4 w 106"/>
                <a:gd name="T27" fmla="*/ 11 h 79"/>
                <a:gd name="T28" fmla="*/ 11 w 106"/>
                <a:gd name="T29" fmla="*/ 4 h 79"/>
                <a:gd name="T30" fmla="*/ 94 w 106"/>
                <a:gd name="T31" fmla="*/ 4 h 79"/>
                <a:gd name="T32" fmla="*/ 101 w 106"/>
                <a:gd name="T33" fmla="*/ 11 h 79"/>
                <a:gd name="T34" fmla="*/ 101 w 106"/>
                <a:gd name="T35" fmla="*/ 6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79">
                  <a:moveTo>
                    <a:pt x="94" y="0"/>
                  </a:moveTo>
                  <a:cubicBezTo>
                    <a:pt x="11" y="0"/>
                    <a:pt x="11" y="0"/>
                    <a:pt x="11" y="0"/>
                  </a:cubicBezTo>
                  <a:cubicBezTo>
                    <a:pt x="5" y="0"/>
                    <a:pt x="0" y="5"/>
                    <a:pt x="0" y="11"/>
                  </a:cubicBezTo>
                  <a:cubicBezTo>
                    <a:pt x="0" y="67"/>
                    <a:pt x="0" y="67"/>
                    <a:pt x="0" y="67"/>
                  </a:cubicBezTo>
                  <a:cubicBezTo>
                    <a:pt x="0" y="73"/>
                    <a:pt x="5" y="79"/>
                    <a:pt x="11" y="79"/>
                  </a:cubicBezTo>
                  <a:cubicBezTo>
                    <a:pt x="94" y="79"/>
                    <a:pt x="94" y="79"/>
                    <a:pt x="94" y="79"/>
                  </a:cubicBezTo>
                  <a:cubicBezTo>
                    <a:pt x="101" y="79"/>
                    <a:pt x="106" y="73"/>
                    <a:pt x="106" y="67"/>
                  </a:cubicBezTo>
                  <a:cubicBezTo>
                    <a:pt x="106" y="11"/>
                    <a:pt x="106" y="11"/>
                    <a:pt x="106" y="11"/>
                  </a:cubicBezTo>
                  <a:cubicBezTo>
                    <a:pt x="106" y="5"/>
                    <a:pt x="101" y="0"/>
                    <a:pt x="94" y="0"/>
                  </a:cubicBezTo>
                  <a:moveTo>
                    <a:pt x="101" y="67"/>
                  </a:moveTo>
                  <a:cubicBezTo>
                    <a:pt x="101" y="71"/>
                    <a:pt x="98" y="74"/>
                    <a:pt x="94" y="74"/>
                  </a:cubicBezTo>
                  <a:cubicBezTo>
                    <a:pt x="11" y="74"/>
                    <a:pt x="11" y="74"/>
                    <a:pt x="11" y="74"/>
                  </a:cubicBezTo>
                  <a:cubicBezTo>
                    <a:pt x="7" y="74"/>
                    <a:pt x="4" y="71"/>
                    <a:pt x="4" y="67"/>
                  </a:cubicBezTo>
                  <a:cubicBezTo>
                    <a:pt x="4" y="11"/>
                    <a:pt x="4" y="11"/>
                    <a:pt x="4" y="11"/>
                  </a:cubicBezTo>
                  <a:cubicBezTo>
                    <a:pt x="4" y="7"/>
                    <a:pt x="7" y="4"/>
                    <a:pt x="11" y="4"/>
                  </a:cubicBezTo>
                  <a:cubicBezTo>
                    <a:pt x="94" y="4"/>
                    <a:pt x="94" y="4"/>
                    <a:pt x="94" y="4"/>
                  </a:cubicBezTo>
                  <a:cubicBezTo>
                    <a:pt x="98" y="4"/>
                    <a:pt x="101" y="7"/>
                    <a:pt x="101" y="11"/>
                  </a:cubicBezTo>
                  <a:lnTo>
                    <a:pt x="101" y="67"/>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9" name="Freeform 34"/>
            <p:cNvSpPr>
              <a:spLocks noEditPoints="1"/>
            </p:cNvSpPr>
            <p:nvPr/>
          </p:nvSpPr>
          <p:spPr bwMode="auto">
            <a:xfrm>
              <a:off x="6167438" y="1643063"/>
              <a:ext cx="344488" cy="349250"/>
            </a:xfrm>
            <a:custGeom>
              <a:avLst/>
              <a:gdLst>
                <a:gd name="T0" fmla="*/ 162 w 176"/>
                <a:gd name="T1" fmla="*/ 0 h 176"/>
                <a:gd name="T2" fmla="*/ 14 w 176"/>
                <a:gd name="T3" fmla="*/ 0 h 176"/>
                <a:gd name="T4" fmla="*/ 0 w 176"/>
                <a:gd name="T5" fmla="*/ 14 h 176"/>
                <a:gd name="T6" fmla="*/ 0 w 176"/>
                <a:gd name="T7" fmla="*/ 117 h 176"/>
                <a:gd name="T8" fmla="*/ 10 w 176"/>
                <a:gd name="T9" fmla="*/ 135 h 176"/>
                <a:gd name="T10" fmla="*/ 77 w 176"/>
                <a:gd name="T11" fmla="*/ 173 h 176"/>
                <a:gd name="T12" fmla="*/ 88 w 176"/>
                <a:gd name="T13" fmla="*/ 176 h 176"/>
                <a:gd name="T14" fmla="*/ 98 w 176"/>
                <a:gd name="T15" fmla="*/ 173 h 176"/>
                <a:gd name="T16" fmla="*/ 165 w 176"/>
                <a:gd name="T17" fmla="*/ 135 h 176"/>
                <a:gd name="T18" fmla="*/ 176 w 176"/>
                <a:gd name="T19" fmla="*/ 117 h 176"/>
                <a:gd name="T20" fmla="*/ 176 w 176"/>
                <a:gd name="T21" fmla="*/ 14 h 176"/>
                <a:gd name="T22" fmla="*/ 162 w 176"/>
                <a:gd name="T23" fmla="*/ 0 h 176"/>
                <a:gd name="T24" fmla="*/ 167 w 176"/>
                <a:gd name="T25" fmla="*/ 117 h 176"/>
                <a:gd name="T26" fmla="*/ 161 w 176"/>
                <a:gd name="T27" fmla="*/ 127 h 176"/>
                <a:gd name="T28" fmla="*/ 94 w 176"/>
                <a:gd name="T29" fmla="*/ 165 h 176"/>
                <a:gd name="T30" fmla="*/ 82 w 176"/>
                <a:gd name="T31" fmla="*/ 165 h 176"/>
                <a:gd name="T32" fmla="*/ 15 w 176"/>
                <a:gd name="T33" fmla="*/ 127 h 176"/>
                <a:gd name="T34" fmla="*/ 9 w 176"/>
                <a:gd name="T35" fmla="*/ 117 h 176"/>
                <a:gd name="T36" fmla="*/ 9 w 176"/>
                <a:gd name="T37" fmla="*/ 14 h 176"/>
                <a:gd name="T38" fmla="*/ 14 w 176"/>
                <a:gd name="T39" fmla="*/ 9 h 176"/>
                <a:gd name="T40" fmla="*/ 162 w 176"/>
                <a:gd name="T41" fmla="*/ 9 h 176"/>
                <a:gd name="T42" fmla="*/ 167 w 176"/>
                <a:gd name="T43" fmla="*/ 14 h 176"/>
                <a:gd name="T44" fmla="*/ 167 w 176"/>
                <a:gd name="T45" fmla="*/ 11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162" y="0"/>
                  </a:moveTo>
                  <a:cubicBezTo>
                    <a:pt x="14" y="0"/>
                    <a:pt x="14" y="0"/>
                    <a:pt x="14" y="0"/>
                  </a:cubicBezTo>
                  <a:cubicBezTo>
                    <a:pt x="6" y="0"/>
                    <a:pt x="0" y="6"/>
                    <a:pt x="0" y="14"/>
                  </a:cubicBezTo>
                  <a:cubicBezTo>
                    <a:pt x="0" y="117"/>
                    <a:pt x="0" y="117"/>
                    <a:pt x="0" y="117"/>
                  </a:cubicBezTo>
                  <a:cubicBezTo>
                    <a:pt x="0" y="124"/>
                    <a:pt x="4" y="132"/>
                    <a:pt x="10" y="135"/>
                  </a:cubicBezTo>
                  <a:cubicBezTo>
                    <a:pt x="77" y="173"/>
                    <a:pt x="77" y="173"/>
                    <a:pt x="77" y="173"/>
                  </a:cubicBezTo>
                  <a:cubicBezTo>
                    <a:pt x="80" y="175"/>
                    <a:pt x="84" y="176"/>
                    <a:pt x="88" y="176"/>
                  </a:cubicBezTo>
                  <a:cubicBezTo>
                    <a:pt x="92" y="176"/>
                    <a:pt x="95" y="175"/>
                    <a:pt x="98" y="173"/>
                  </a:cubicBezTo>
                  <a:cubicBezTo>
                    <a:pt x="165" y="135"/>
                    <a:pt x="165" y="135"/>
                    <a:pt x="165" y="135"/>
                  </a:cubicBezTo>
                  <a:cubicBezTo>
                    <a:pt x="171" y="132"/>
                    <a:pt x="176" y="124"/>
                    <a:pt x="176" y="117"/>
                  </a:cubicBezTo>
                  <a:cubicBezTo>
                    <a:pt x="176" y="14"/>
                    <a:pt x="176" y="14"/>
                    <a:pt x="176" y="14"/>
                  </a:cubicBezTo>
                  <a:cubicBezTo>
                    <a:pt x="176" y="6"/>
                    <a:pt x="170" y="0"/>
                    <a:pt x="162" y="0"/>
                  </a:cubicBezTo>
                  <a:moveTo>
                    <a:pt x="167" y="117"/>
                  </a:moveTo>
                  <a:cubicBezTo>
                    <a:pt x="167" y="121"/>
                    <a:pt x="164" y="125"/>
                    <a:pt x="161" y="127"/>
                  </a:cubicBezTo>
                  <a:cubicBezTo>
                    <a:pt x="94" y="165"/>
                    <a:pt x="94" y="165"/>
                    <a:pt x="94" y="165"/>
                  </a:cubicBezTo>
                  <a:cubicBezTo>
                    <a:pt x="91" y="167"/>
                    <a:pt x="85" y="167"/>
                    <a:pt x="82" y="165"/>
                  </a:cubicBezTo>
                  <a:cubicBezTo>
                    <a:pt x="15" y="127"/>
                    <a:pt x="15" y="127"/>
                    <a:pt x="15" y="127"/>
                  </a:cubicBezTo>
                  <a:cubicBezTo>
                    <a:pt x="12" y="125"/>
                    <a:pt x="9" y="121"/>
                    <a:pt x="9" y="117"/>
                  </a:cubicBezTo>
                  <a:cubicBezTo>
                    <a:pt x="9" y="14"/>
                    <a:pt x="9" y="14"/>
                    <a:pt x="9" y="14"/>
                  </a:cubicBezTo>
                  <a:cubicBezTo>
                    <a:pt x="9" y="11"/>
                    <a:pt x="11" y="9"/>
                    <a:pt x="14" y="9"/>
                  </a:cubicBezTo>
                  <a:cubicBezTo>
                    <a:pt x="162" y="9"/>
                    <a:pt x="162" y="9"/>
                    <a:pt x="162" y="9"/>
                  </a:cubicBezTo>
                  <a:cubicBezTo>
                    <a:pt x="164" y="9"/>
                    <a:pt x="167" y="11"/>
                    <a:pt x="167" y="14"/>
                  </a:cubicBezTo>
                  <a:lnTo>
                    <a:pt x="167" y="117"/>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6" name="组合 65"/>
          <p:cNvGrpSpPr/>
          <p:nvPr/>
        </p:nvGrpSpPr>
        <p:grpSpPr>
          <a:xfrm>
            <a:off x="7197439" y="1515767"/>
            <a:ext cx="342811" cy="349159"/>
            <a:chOff x="7199313" y="1643063"/>
            <a:chExt cx="342900" cy="349250"/>
          </a:xfrm>
        </p:grpSpPr>
        <p:sp>
          <p:nvSpPr>
            <p:cNvPr id="50" name="Freeform 35"/>
            <p:cNvSpPr>
              <a:spLocks noEditPoints="1"/>
            </p:cNvSpPr>
            <p:nvPr/>
          </p:nvSpPr>
          <p:spPr bwMode="auto">
            <a:xfrm>
              <a:off x="7199313" y="1643063"/>
              <a:ext cx="342900" cy="349250"/>
            </a:xfrm>
            <a:custGeom>
              <a:avLst/>
              <a:gdLst>
                <a:gd name="T0" fmla="*/ 162 w 176"/>
                <a:gd name="T1" fmla="*/ 0 h 176"/>
                <a:gd name="T2" fmla="*/ 14 w 176"/>
                <a:gd name="T3" fmla="*/ 0 h 176"/>
                <a:gd name="T4" fmla="*/ 0 w 176"/>
                <a:gd name="T5" fmla="*/ 14 h 176"/>
                <a:gd name="T6" fmla="*/ 0 w 176"/>
                <a:gd name="T7" fmla="*/ 117 h 176"/>
                <a:gd name="T8" fmla="*/ 10 w 176"/>
                <a:gd name="T9" fmla="*/ 135 h 176"/>
                <a:gd name="T10" fmla="*/ 77 w 176"/>
                <a:gd name="T11" fmla="*/ 173 h 176"/>
                <a:gd name="T12" fmla="*/ 88 w 176"/>
                <a:gd name="T13" fmla="*/ 176 h 176"/>
                <a:gd name="T14" fmla="*/ 98 w 176"/>
                <a:gd name="T15" fmla="*/ 173 h 176"/>
                <a:gd name="T16" fmla="*/ 165 w 176"/>
                <a:gd name="T17" fmla="*/ 135 h 176"/>
                <a:gd name="T18" fmla="*/ 176 w 176"/>
                <a:gd name="T19" fmla="*/ 117 h 176"/>
                <a:gd name="T20" fmla="*/ 176 w 176"/>
                <a:gd name="T21" fmla="*/ 14 h 176"/>
                <a:gd name="T22" fmla="*/ 162 w 176"/>
                <a:gd name="T23" fmla="*/ 0 h 176"/>
                <a:gd name="T24" fmla="*/ 167 w 176"/>
                <a:gd name="T25" fmla="*/ 117 h 176"/>
                <a:gd name="T26" fmla="*/ 161 w 176"/>
                <a:gd name="T27" fmla="*/ 127 h 176"/>
                <a:gd name="T28" fmla="*/ 94 w 176"/>
                <a:gd name="T29" fmla="*/ 165 h 176"/>
                <a:gd name="T30" fmla="*/ 82 w 176"/>
                <a:gd name="T31" fmla="*/ 165 h 176"/>
                <a:gd name="T32" fmla="*/ 15 w 176"/>
                <a:gd name="T33" fmla="*/ 127 h 176"/>
                <a:gd name="T34" fmla="*/ 9 w 176"/>
                <a:gd name="T35" fmla="*/ 117 h 176"/>
                <a:gd name="T36" fmla="*/ 9 w 176"/>
                <a:gd name="T37" fmla="*/ 14 h 176"/>
                <a:gd name="T38" fmla="*/ 14 w 176"/>
                <a:gd name="T39" fmla="*/ 9 h 176"/>
                <a:gd name="T40" fmla="*/ 162 w 176"/>
                <a:gd name="T41" fmla="*/ 9 h 176"/>
                <a:gd name="T42" fmla="*/ 167 w 176"/>
                <a:gd name="T43" fmla="*/ 14 h 176"/>
                <a:gd name="T44" fmla="*/ 167 w 176"/>
                <a:gd name="T45" fmla="*/ 11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162" y="0"/>
                  </a:moveTo>
                  <a:cubicBezTo>
                    <a:pt x="14" y="0"/>
                    <a:pt x="14" y="0"/>
                    <a:pt x="14" y="0"/>
                  </a:cubicBezTo>
                  <a:cubicBezTo>
                    <a:pt x="6" y="0"/>
                    <a:pt x="0" y="6"/>
                    <a:pt x="0" y="14"/>
                  </a:cubicBezTo>
                  <a:cubicBezTo>
                    <a:pt x="0" y="117"/>
                    <a:pt x="0" y="117"/>
                    <a:pt x="0" y="117"/>
                  </a:cubicBezTo>
                  <a:cubicBezTo>
                    <a:pt x="0" y="124"/>
                    <a:pt x="4" y="132"/>
                    <a:pt x="10" y="135"/>
                  </a:cubicBezTo>
                  <a:cubicBezTo>
                    <a:pt x="77" y="173"/>
                    <a:pt x="77" y="173"/>
                    <a:pt x="77" y="173"/>
                  </a:cubicBezTo>
                  <a:cubicBezTo>
                    <a:pt x="80" y="175"/>
                    <a:pt x="84" y="176"/>
                    <a:pt x="88" y="176"/>
                  </a:cubicBezTo>
                  <a:cubicBezTo>
                    <a:pt x="92" y="176"/>
                    <a:pt x="95" y="175"/>
                    <a:pt x="98" y="173"/>
                  </a:cubicBezTo>
                  <a:cubicBezTo>
                    <a:pt x="165" y="135"/>
                    <a:pt x="165" y="135"/>
                    <a:pt x="165" y="135"/>
                  </a:cubicBezTo>
                  <a:cubicBezTo>
                    <a:pt x="171" y="132"/>
                    <a:pt x="176" y="124"/>
                    <a:pt x="176" y="117"/>
                  </a:cubicBezTo>
                  <a:cubicBezTo>
                    <a:pt x="176" y="14"/>
                    <a:pt x="176" y="14"/>
                    <a:pt x="176" y="14"/>
                  </a:cubicBezTo>
                  <a:cubicBezTo>
                    <a:pt x="176" y="6"/>
                    <a:pt x="170" y="0"/>
                    <a:pt x="162" y="0"/>
                  </a:cubicBezTo>
                  <a:moveTo>
                    <a:pt x="167" y="117"/>
                  </a:moveTo>
                  <a:cubicBezTo>
                    <a:pt x="167" y="121"/>
                    <a:pt x="164" y="125"/>
                    <a:pt x="161" y="127"/>
                  </a:cubicBezTo>
                  <a:cubicBezTo>
                    <a:pt x="94" y="165"/>
                    <a:pt x="94" y="165"/>
                    <a:pt x="94" y="165"/>
                  </a:cubicBezTo>
                  <a:cubicBezTo>
                    <a:pt x="91" y="167"/>
                    <a:pt x="85" y="167"/>
                    <a:pt x="82" y="165"/>
                  </a:cubicBezTo>
                  <a:cubicBezTo>
                    <a:pt x="15" y="127"/>
                    <a:pt x="15" y="127"/>
                    <a:pt x="15" y="127"/>
                  </a:cubicBezTo>
                  <a:cubicBezTo>
                    <a:pt x="12" y="125"/>
                    <a:pt x="9" y="121"/>
                    <a:pt x="9" y="117"/>
                  </a:cubicBezTo>
                  <a:cubicBezTo>
                    <a:pt x="9" y="14"/>
                    <a:pt x="9" y="14"/>
                    <a:pt x="9" y="14"/>
                  </a:cubicBezTo>
                  <a:cubicBezTo>
                    <a:pt x="9" y="11"/>
                    <a:pt x="11" y="9"/>
                    <a:pt x="14" y="9"/>
                  </a:cubicBezTo>
                  <a:cubicBezTo>
                    <a:pt x="162" y="9"/>
                    <a:pt x="162" y="9"/>
                    <a:pt x="162" y="9"/>
                  </a:cubicBezTo>
                  <a:cubicBezTo>
                    <a:pt x="164" y="9"/>
                    <a:pt x="167" y="11"/>
                    <a:pt x="167" y="14"/>
                  </a:cubicBezTo>
                  <a:lnTo>
                    <a:pt x="167" y="117"/>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1" name="Freeform 36"/>
            <p:cNvSpPr>
              <a:spLocks noEditPoints="1"/>
            </p:cNvSpPr>
            <p:nvPr/>
          </p:nvSpPr>
          <p:spPr bwMode="auto">
            <a:xfrm>
              <a:off x="7250113" y="1689100"/>
              <a:ext cx="98425" cy="192088"/>
            </a:xfrm>
            <a:custGeom>
              <a:avLst/>
              <a:gdLst>
                <a:gd name="T0" fmla="*/ 40 w 51"/>
                <a:gd name="T1" fmla="*/ 0 h 97"/>
                <a:gd name="T2" fmla="*/ 12 w 51"/>
                <a:gd name="T3" fmla="*/ 0 h 97"/>
                <a:gd name="T4" fmla="*/ 0 w 51"/>
                <a:gd name="T5" fmla="*/ 12 h 97"/>
                <a:gd name="T6" fmla="*/ 0 w 51"/>
                <a:gd name="T7" fmla="*/ 86 h 97"/>
                <a:gd name="T8" fmla="*/ 12 w 51"/>
                <a:gd name="T9" fmla="*/ 97 h 97"/>
                <a:gd name="T10" fmla="*/ 40 w 51"/>
                <a:gd name="T11" fmla="*/ 97 h 97"/>
                <a:gd name="T12" fmla="*/ 51 w 51"/>
                <a:gd name="T13" fmla="*/ 86 h 97"/>
                <a:gd name="T14" fmla="*/ 51 w 51"/>
                <a:gd name="T15" fmla="*/ 12 h 97"/>
                <a:gd name="T16" fmla="*/ 40 w 51"/>
                <a:gd name="T17" fmla="*/ 0 h 97"/>
                <a:gd name="T18" fmla="*/ 47 w 51"/>
                <a:gd name="T19" fmla="*/ 86 h 97"/>
                <a:gd name="T20" fmla="*/ 40 w 51"/>
                <a:gd name="T21" fmla="*/ 93 h 97"/>
                <a:gd name="T22" fmla="*/ 12 w 51"/>
                <a:gd name="T23" fmla="*/ 93 h 97"/>
                <a:gd name="T24" fmla="*/ 5 w 51"/>
                <a:gd name="T25" fmla="*/ 86 h 97"/>
                <a:gd name="T26" fmla="*/ 5 w 51"/>
                <a:gd name="T27" fmla="*/ 12 h 97"/>
                <a:gd name="T28" fmla="*/ 12 w 51"/>
                <a:gd name="T29" fmla="*/ 5 h 97"/>
                <a:gd name="T30" fmla="*/ 40 w 51"/>
                <a:gd name="T31" fmla="*/ 5 h 97"/>
                <a:gd name="T32" fmla="*/ 47 w 51"/>
                <a:gd name="T33" fmla="*/ 12 h 97"/>
                <a:gd name="T34" fmla="*/ 47 w 51"/>
                <a:gd name="T35" fmla="*/ 8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97">
                  <a:moveTo>
                    <a:pt x="40" y="0"/>
                  </a:moveTo>
                  <a:cubicBezTo>
                    <a:pt x="12" y="0"/>
                    <a:pt x="12" y="0"/>
                    <a:pt x="12" y="0"/>
                  </a:cubicBezTo>
                  <a:cubicBezTo>
                    <a:pt x="6" y="0"/>
                    <a:pt x="0" y="5"/>
                    <a:pt x="0" y="12"/>
                  </a:cubicBezTo>
                  <a:cubicBezTo>
                    <a:pt x="0" y="86"/>
                    <a:pt x="0" y="86"/>
                    <a:pt x="0" y="86"/>
                  </a:cubicBezTo>
                  <a:cubicBezTo>
                    <a:pt x="0" y="92"/>
                    <a:pt x="6" y="97"/>
                    <a:pt x="12" y="97"/>
                  </a:cubicBezTo>
                  <a:cubicBezTo>
                    <a:pt x="40" y="97"/>
                    <a:pt x="40" y="97"/>
                    <a:pt x="40" y="97"/>
                  </a:cubicBezTo>
                  <a:cubicBezTo>
                    <a:pt x="46" y="97"/>
                    <a:pt x="51" y="92"/>
                    <a:pt x="51" y="86"/>
                  </a:cubicBezTo>
                  <a:cubicBezTo>
                    <a:pt x="51" y="12"/>
                    <a:pt x="51" y="12"/>
                    <a:pt x="51" y="12"/>
                  </a:cubicBezTo>
                  <a:cubicBezTo>
                    <a:pt x="51" y="5"/>
                    <a:pt x="46" y="0"/>
                    <a:pt x="40" y="0"/>
                  </a:cubicBezTo>
                  <a:moveTo>
                    <a:pt x="47" y="86"/>
                  </a:moveTo>
                  <a:cubicBezTo>
                    <a:pt x="47" y="90"/>
                    <a:pt x="44" y="93"/>
                    <a:pt x="40" y="93"/>
                  </a:cubicBezTo>
                  <a:cubicBezTo>
                    <a:pt x="12" y="93"/>
                    <a:pt x="12" y="93"/>
                    <a:pt x="12" y="93"/>
                  </a:cubicBezTo>
                  <a:cubicBezTo>
                    <a:pt x="8" y="93"/>
                    <a:pt x="5" y="90"/>
                    <a:pt x="5" y="86"/>
                  </a:cubicBezTo>
                  <a:cubicBezTo>
                    <a:pt x="5" y="12"/>
                    <a:pt x="5" y="12"/>
                    <a:pt x="5" y="12"/>
                  </a:cubicBezTo>
                  <a:cubicBezTo>
                    <a:pt x="5" y="8"/>
                    <a:pt x="8" y="5"/>
                    <a:pt x="12" y="5"/>
                  </a:cubicBezTo>
                  <a:cubicBezTo>
                    <a:pt x="40" y="5"/>
                    <a:pt x="40" y="5"/>
                    <a:pt x="40" y="5"/>
                  </a:cubicBezTo>
                  <a:cubicBezTo>
                    <a:pt x="44" y="5"/>
                    <a:pt x="47" y="8"/>
                    <a:pt x="47" y="12"/>
                  </a:cubicBezTo>
                  <a:lnTo>
                    <a:pt x="47" y="86"/>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2" name="Freeform 37"/>
            <p:cNvSpPr>
              <a:spLocks noEditPoints="1"/>
            </p:cNvSpPr>
            <p:nvPr/>
          </p:nvSpPr>
          <p:spPr bwMode="auto">
            <a:xfrm>
              <a:off x="7369176" y="1689100"/>
              <a:ext cx="115888" cy="84138"/>
            </a:xfrm>
            <a:custGeom>
              <a:avLst/>
              <a:gdLst>
                <a:gd name="T0" fmla="*/ 48 w 60"/>
                <a:gd name="T1" fmla="*/ 0 h 42"/>
                <a:gd name="T2" fmla="*/ 11 w 60"/>
                <a:gd name="T3" fmla="*/ 0 h 42"/>
                <a:gd name="T4" fmla="*/ 0 w 60"/>
                <a:gd name="T5" fmla="*/ 12 h 42"/>
                <a:gd name="T6" fmla="*/ 0 w 60"/>
                <a:gd name="T7" fmla="*/ 30 h 42"/>
                <a:gd name="T8" fmla="*/ 11 w 60"/>
                <a:gd name="T9" fmla="*/ 42 h 42"/>
                <a:gd name="T10" fmla="*/ 48 w 60"/>
                <a:gd name="T11" fmla="*/ 42 h 42"/>
                <a:gd name="T12" fmla="*/ 60 w 60"/>
                <a:gd name="T13" fmla="*/ 30 h 42"/>
                <a:gd name="T14" fmla="*/ 60 w 60"/>
                <a:gd name="T15" fmla="*/ 12 h 42"/>
                <a:gd name="T16" fmla="*/ 48 w 60"/>
                <a:gd name="T17" fmla="*/ 0 h 42"/>
                <a:gd name="T18" fmla="*/ 55 w 60"/>
                <a:gd name="T19" fmla="*/ 30 h 42"/>
                <a:gd name="T20" fmla="*/ 48 w 60"/>
                <a:gd name="T21" fmla="*/ 37 h 42"/>
                <a:gd name="T22" fmla="*/ 11 w 60"/>
                <a:gd name="T23" fmla="*/ 37 h 42"/>
                <a:gd name="T24" fmla="*/ 4 w 60"/>
                <a:gd name="T25" fmla="*/ 30 h 42"/>
                <a:gd name="T26" fmla="*/ 4 w 60"/>
                <a:gd name="T27" fmla="*/ 12 h 42"/>
                <a:gd name="T28" fmla="*/ 11 w 60"/>
                <a:gd name="T29" fmla="*/ 5 h 42"/>
                <a:gd name="T30" fmla="*/ 48 w 60"/>
                <a:gd name="T31" fmla="*/ 5 h 42"/>
                <a:gd name="T32" fmla="*/ 55 w 60"/>
                <a:gd name="T33" fmla="*/ 12 h 42"/>
                <a:gd name="T34" fmla="*/ 55 w 60"/>
                <a:gd name="T35" fmla="*/ 3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 h="42">
                  <a:moveTo>
                    <a:pt x="48" y="0"/>
                  </a:moveTo>
                  <a:cubicBezTo>
                    <a:pt x="11" y="0"/>
                    <a:pt x="11" y="0"/>
                    <a:pt x="11" y="0"/>
                  </a:cubicBezTo>
                  <a:cubicBezTo>
                    <a:pt x="5" y="0"/>
                    <a:pt x="0" y="5"/>
                    <a:pt x="0" y="12"/>
                  </a:cubicBezTo>
                  <a:cubicBezTo>
                    <a:pt x="0" y="30"/>
                    <a:pt x="0" y="30"/>
                    <a:pt x="0" y="30"/>
                  </a:cubicBezTo>
                  <a:cubicBezTo>
                    <a:pt x="0" y="36"/>
                    <a:pt x="5" y="42"/>
                    <a:pt x="11" y="42"/>
                  </a:cubicBezTo>
                  <a:cubicBezTo>
                    <a:pt x="48" y="42"/>
                    <a:pt x="48" y="42"/>
                    <a:pt x="48" y="42"/>
                  </a:cubicBezTo>
                  <a:cubicBezTo>
                    <a:pt x="55" y="42"/>
                    <a:pt x="60" y="36"/>
                    <a:pt x="60" y="30"/>
                  </a:cubicBezTo>
                  <a:cubicBezTo>
                    <a:pt x="60" y="12"/>
                    <a:pt x="60" y="12"/>
                    <a:pt x="60" y="12"/>
                  </a:cubicBezTo>
                  <a:cubicBezTo>
                    <a:pt x="60" y="5"/>
                    <a:pt x="55" y="0"/>
                    <a:pt x="48" y="0"/>
                  </a:cubicBezTo>
                  <a:moveTo>
                    <a:pt x="55" y="30"/>
                  </a:moveTo>
                  <a:cubicBezTo>
                    <a:pt x="55" y="34"/>
                    <a:pt x="52" y="37"/>
                    <a:pt x="48" y="37"/>
                  </a:cubicBezTo>
                  <a:cubicBezTo>
                    <a:pt x="11" y="37"/>
                    <a:pt x="11" y="37"/>
                    <a:pt x="11" y="37"/>
                  </a:cubicBezTo>
                  <a:cubicBezTo>
                    <a:pt x="7" y="37"/>
                    <a:pt x="4" y="34"/>
                    <a:pt x="4" y="30"/>
                  </a:cubicBezTo>
                  <a:cubicBezTo>
                    <a:pt x="4" y="12"/>
                    <a:pt x="4" y="12"/>
                    <a:pt x="4" y="12"/>
                  </a:cubicBezTo>
                  <a:cubicBezTo>
                    <a:pt x="4" y="8"/>
                    <a:pt x="7" y="5"/>
                    <a:pt x="11" y="5"/>
                  </a:cubicBezTo>
                  <a:cubicBezTo>
                    <a:pt x="48" y="5"/>
                    <a:pt x="48" y="5"/>
                    <a:pt x="48" y="5"/>
                  </a:cubicBezTo>
                  <a:cubicBezTo>
                    <a:pt x="52" y="5"/>
                    <a:pt x="55" y="8"/>
                    <a:pt x="55" y="12"/>
                  </a:cubicBezTo>
                  <a:lnTo>
                    <a:pt x="55" y="30"/>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3" name="Freeform 38"/>
            <p:cNvSpPr>
              <a:spLocks noEditPoints="1"/>
            </p:cNvSpPr>
            <p:nvPr/>
          </p:nvSpPr>
          <p:spPr bwMode="auto">
            <a:xfrm>
              <a:off x="7369176" y="1790700"/>
              <a:ext cx="115888" cy="90488"/>
            </a:xfrm>
            <a:custGeom>
              <a:avLst/>
              <a:gdLst>
                <a:gd name="T0" fmla="*/ 48 w 60"/>
                <a:gd name="T1" fmla="*/ 0 h 46"/>
                <a:gd name="T2" fmla="*/ 11 w 60"/>
                <a:gd name="T3" fmla="*/ 0 h 46"/>
                <a:gd name="T4" fmla="*/ 0 w 60"/>
                <a:gd name="T5" fmla="*/ 12 h 46"/>
                <a:gd name="T6" fmla="*/ 0 w 60"/>
                <a:gd name="T7" fmla="*/ 35 h 46"/>
                <a:gd name="T8" fmla="*/ 11 w 60"/>
                <a:gd name="T9" fmla="*/ 46 h 46"/>
                <a:gd name="T10" fmla="*/ 48 w 60"/>
                <a:gd name="T11" fmla="*/ 46 h 46"/>
                <a:gd name="T12" fmla="*/ 60 w 60"/>
                <a:gd name="T13" fmla="*/ 35 h 46"/>
                <a:gd name="T14" fmla="*/ 60 w 60"/>
                <a:gd name="T15" fmla="*/ 12 h 46"/>
                <a:gd name="T16" fmla="*/ 48 w 60"/>
                <a:gd name="T17" fmla="*/ 0 h 46"/>
                <a:gd name="T18" fmla="*/ 55 w 60"/>
                <a:gd name="T19" fmla="*/ 35 h 46"/>
                <a:gd name="T20" fmla="*/ 48 w 60"/>
                <a:gd name="T21" fmla="*/ 42 h 46"/>
                <a:gd name="T22" fmla="*/ 11 w 60"/>
                <a:gd name="T23" fmla="*/ 42 h 46"/>
                <a:gd name="T24" fmla="*/ 4 w 60"/>
                <a:gd name="T25" fmla="*/ 35 h 46"/>
                <a:gd name="T26" fmla="*/ 4 w 60"/>
                <a:gd name="T27" fmla="*/ 12 h 46"/>
                <a:gd name="T28" fmla="*/ 11 w 60"/>
                <a:gd name="T29" fmla="*/ 5 h 46"/>
                <a:gd name="T30" fmla="*/ 48 w 60"/>
                <a:gd name="T31" fmla="*/ 5 h 46"/>
                <a:gd name="T32" fmla="*/ 55 w 60"/>
                <a:gd name="T33" fmla="*/ 12 h 46"/>
                <a:gd name="T34" fmla="*/ 55 w 60"/>
                <a:gd name="T35" fmla="*/ 3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 h="46">
                  <a:moveTo>
                    <a:pt x="48" y="0"/>
                  </a:moveTo>
                  <a:cubicBezTo>
                    <a:pt x="11" y="0"/>
                    <a:pt x="11" y="0"/>
                    <a:pt x="11" y="0"/>
                  </a:cubicBezTo>
                  <a:cubicBezTo>
                    <a:pt x="5" y="0"/>
                    <a:pt x="0" y="5"/>
                    <a:pt x="0" y="12"/>
                  </a:cubicBezTo>
                  <a:cubicBezTo>
                    <a:pt x="0" y="35"/>
                    <a:pt x="0" y="35"/>
                    <a:pt x="0" y="35"/>
                  </a:cubicBezTo>
                  <a:cubicBezTo>
                    <a:pt x="0" y="41"/>
                    <a:pt x="5" y="46"/>
                    <a:pt x="11" y="46"/>
                  </a:cubicBezTo>
                  <a:cubicBezTo>
                    <a:pt x="48" y="46"/>
                    <a:pt x="48" y="46"/>
                    <a:pt x="48" y="46"/>
                  </a:cubicBezTo>
                  <a:cubicBezTo>
                    <a:pt x="55" y="46"/>
                    <a:pt x="60" y="41"/>
                    <a:pt x="60" y="35"/>
                  </a:cubicBezTo>
                  <a:cubicBezTo>
                    <a:pt x="60" y="12"/>
                    <a:pt x="60" y="12"/>
                    <a:pt x="60" y="12"/>
                  </a:cubicBezTo>
                  <a:cubicBezTo>
                    <a:pt x="60" y="5"/>
                    <a:pt x="55" y="0"/>
                    <a:pt x="48" y="0"/>
                  </a:cubicBezTo>
                  <a:moveTo>
                    <a:pt x="55" y="35"/>
                  </a:moveTo>
                  <a:cubicBezTo>
                    <a:pt x="55" y="39"/>
                    <a:pt x="52" y="42"/>
                    <a:pt x="48" y="42"/>
                  </a:cubicBezTo>
                  <a:cubicBezTo>
                    <a:pt x="11" y="42"/>
                    <a:pt x="11" y="42"/>
                    <a:pt x="11" y="42"/>
                  </a:cubicBezTo>
                  <a:cubicBezTo>
                    <a:pt x="7" y="42"/>
                    <a:pt x="4" y="39"/>
                    <a:pt x="4" y="35"/>
                  </a:cubicBezTo>
                  <a:cubicBezTo>
                    <a:pt x="4" y="12"/>
                    <a:pt x="4" y="12"/>
                    <a:pt x="4" y="12"/>
                  </a:cubicBezTo>
                  <a:cubicBezTo>
                    <a:pt x="4" y="8"/>
                    <a:pt x="7" y="5"/>
                    <a:pt x="11" y="5"/>
                  </a:cubicBezTo>
                  <a:cubicBezTo>
                    <a:pt x="48" y="5"/>
                    <a:pt x="48" y="5"/>
                    <a:pt x="48" y="5"/>
                  </a:cubicBezTo>
                  <a:cubicBezTo>
                    <a:pt x="52" y="5"/>
                    <a:pt x="55" y="8"/>
                    <a:pt x="55" y="12"/>
                  </a:cubicBezTo>
                  <a:lnTo>
                    <a:pt x="55" y="35"/>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7" name="组合 66"/>
          <p:cNvGrpSpPr/>
          <p:nvPr/>
        </p:nvGrpSpPr>
        <p:grpSpPr>
          <a:xfrm>
            <a:off x="8225871" y="1514180"/>
            <a:ext cx="342811" cy="349159"/>
            <a:chOff x="8228013" y="1641475"/>
            <a:chExt cx="342900" cy="349250"/>
          </a:xfrm>
        </p:grpSpPr>
        <p:sp>
          <p:nvSpPr>
            <p:cNvPr id="54" name="Freeform 39"/>
            <p:cNvSpPr>
              <a:spLocks/>
            </p:cNvSpPr>
            <p:nvPr/>
          </p:nvSpPr>
          <p:spPr bwMode="auto">
            <a:xfrm>
              <a:off x="8296276" y="1711325"/>
              <a:ext cx="206375" cy="155575"/>
            </a:xfrm>
            <a:custGeom>
              <a:avLst/>
              <a:gdLst>
                <a:gd name="T0" fmla="*/ 94 w 106"/>
                <a:gd name="T1" fmla="*/ 3 h 79"/>
                <a:gd name="T2" fmla="*/ 18 w 106"/>
                <a:gd name="T3" fmla="*/ 3 h 79"/>
                <a:gd name="T4" fmla="*/ 12 w 106"/>
                <a:gd name="T5" fmla="*/ 0 h 79"/>
                <a:gd name="T6" fmla="*/ 5 w 106"/>
                <a:gd name="T7" fmla="*/ 7 h 79"/>
                <a:gd name="T8" fmla="*/ 12 w 106"/>
                <a:gd name="T9" fmla="*/ 14 h 79"/>
                <a:gd name="T10" fmla="*/ 19 w 106"/>
                <a:gd name="T11" fmla="*/ 8 h 79"/>
                <a:gd name="T12" fmla="*/ 94 w 106"/>
                <a:gd name="T13" fmla="*/ 8 h 79"/>
                <a:gd name="T14" fmla="*/ 101 w 106"/>
                <a:gd name="T15" fmla="*/ 17 h 79"/>
                <a:gd name="T16" fmla="*/ 101 w 106"/>
                <a:gd name="T17" fmla="*/ 18 h 79"/>
                <a:gd name="T18" fmla="*/ 94 w 106"/>
                <a:gd name="T19" fmla="*/ 28 h 79"/>
                <a:gd name="T20" fmla="*/ 34 w 106"/>
                <a:gd name="T21" fmla="*/ 28 h 79"/>
                <a:gd name="T22" fmla="*/ 28 w 106"/>
                <a:gd name="T23" fmla="*/ 23 h 79"/>
                <a:gd name="T24" fmla="*/ 21 w 106"/>
                <a:gd name="T25" fmla="*/ 28 h 79"/>
                <a:gd name="T26" fmla="*/ 12 w 106"/>
                <a:gd name="T27" fmla="*/ 28 h 79"/>
                <a:gd name="T28" fmla="*/ 0 w 106"/>
                <a:gd name="T29" fmla="*/ 39 h 79"/>
                <a:gd name="T30" fmla="*/ 12 w 106"/>
                <a:gd name="T31" fmla="*/ 51 h 79"/>
                <a:gd name="T32" fmla="*/ 71 w 106"/>
                <a:gd name="T33" fmla="*/ 51 h 79"/>
                <a:gd name="T34" fmla="*/ 78 w 106"/>
                <a:gd name="T35" fmla="*/ 55 h 79"/>
                <a:gd name="T36" fmla="*/ 84 w 106"/>
                <a:gd name="T37" fmla="*/ 51 h 79"/>
                <a:gd name="T38" fmla="*/ 94 w 106"/>
                <a:gd name="T39" fmla="*/ 51 h 79"/>
                <a:gd name="T40" fmla="*/ 101 w 106"/>
                <a:gd name="T41" fmla="*/ 59 h 79"/>
                <a:gd name="T42" fmla="*/ 101 w 106"/>
                <a:gd name="T43" fmla="*/ 61 h 79"/>
                <a:gd name="T44" fmla="*/ 94 w 106"/>
                <a:gd name="T45" fmla="*/ 69 h 79"/>
                <a:gd name="T46" fmla="*/ 19 w 106"/>
                <a:gd name="T47" fmla="*/ 69 h 79"/>
                <a:gd name="T48" fmla="*/ 12 w 106"/>
                <a:gd name="T49" fmla="*/ 65 h 79"/>
                <a:gd name="T50" fmla="*/ 5 w 106"/>
                <a:gd name="T51" fmla="*/ 72 h 79"/>
                <a:gd name="T52" fmla="*/ 12 w 106"/>
                <a:gd name="T53" fmla="*/ 79 h 79"/>
                <a:gd name="T54" fmla="*/ 19 w 106"/>
                <a:gd name="T55" fmla="*/ 74 h 79"/>
                <a:gd name="T56" fmla="*/ 94 w 106"/>
                <a:gd name="T57" fmla="*/ 74 h 79"/>
                <a:gd name="T58" fmla="*/ 106 w 106"/>
                <a:gd name="T59" fmla="*/ 61 h 79"/>
                <a:gd name="T60" fmla="*/ 106 w 106"/>
                <a:gd name="T61" fmla="*/ 59 h 79"/>
                <a:gd name="T62" fmla="*/ 94 w 106"/>
                <a:gd name="T63" fmla="*/ 46 h 79"/>
                <a:gd name="T64" fmla="*/ 84 w 106"/>
                <a:gd name="T65" fmla="*/ 46 h 79"/>
                <a:gd name="T66" fmla="*/ 78 w 106"/>
                <a:gd name="T67" fmla="*/ 42 h 79"/>
                <a:gd name="T68" fmla="*/ 71 w 106"/>
                <a:gd name="T69" fmla="*/ 46 h 79"/>
                <a:gd name="T70" fmla="*/ 12 w 106"/>
                <a:gd name="T71" fmla="*/ 46 h 79"/>
                <a:gd name="T72" fmla="*/ 4 w 106"/>
                <a:gd name="T73" fmla="*/ 39 h 79"/>
                <a:gd name="T74" fmla="*/ 12 w 106"/>
                <a:gd name="T75" fmla="*/ 32 h 79"/>
                <a:gd name="T76" fmla="*/ 21 w 106"/>
                <a:gd name="T77" fmla="*/ 32 h 79"/>
                <a:gd name="T78" fmla="*/ 28 w 106"/>
                <a:gd name="T79" fmla="*/ 37 h 79"/>
                <a:gd name="T80" fmla="*/ 34 w 106"/>
                <a:gd name="T81" fmla="*/ 32 h 79"/>
                <a:gd name="T82" fmla="*/ 94 w 106"/>
                <a:gd name="T83" fmla="*/ 32 h 79"/>
                <a:gd name="T84" fmla="*/ 106 w 106"/>
                <a:gd name="T85" fmla="*/ 18 h 79"/>
                <a:gd name="T86" fmla="*/ 106 w 106"/>
                <a:gd name="T87" fmla="*/ 17 h 79"/>
                <a:gd name="T88" fmla="*/ 94 w 106"/>
                <a:gd name="T89" fmla="*/ 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79">
                  <a:moveTo>
                    <a:pt x="94" y="3"/>
                  </a:moveTo>
                  <a:cubicBezTo>
                    <a:pt x="18" y="3"/>
                    <a:pt x="18" y="3"/>
                    <a:pt x="18" y="3"/>
                  </a:cubicBezTo>
                  <a:cubicBezTo>
                    <a:pt x="17" y="1"/>
                    <a:pt x="15" y="0"/>
                    <a:pt x="12" y="0"/>
                  </a:cubicBezTo>
                  <a:cubicBezTo>
                    <a:pt x="8" y="0"/>
                    <a:pt x="5" y="3"/>
                    <a:pt x="5" y="7"/>
                  </a:cubicBezTo>
                  <a:cubicBezTo>
                    <a:pt x="5" y="11"/>
                    <a:pt x="8" y="14"/>
                    <a:pt x="12" y="14"/>
                  </a:cubicBezTo>
                  <a:cubicBezTo>
                    <a:pt x="15" y="14"/>
                    <a:pt x="18" y="11"/>
                    <a:pt x="19" y="8"/>
                  </a:cubicBezTo>
                  <a:cubicBezTo>
                    <a:pt x="94" y="8"/>
                    <a:pt x="94" y="8"/>
                    <a:pt x="94" y="8"/>
                  </a:cubicBezTo>
                  <a:cubicBezTo>
                    <a:pt x="98" y="8"/>
                    <a:pt x="101" y="13"/>
                    <a:pt x="101" y="17"/>
                  </a:cubicBezTo>
                  <a:cubicBezTo>
                    <a:pt x="101" y="18"/>
                    <a:pt x="101" y="18"/>
                    <a:pt x="101" y="18"/>
                  </a:cubicBezTo>
                  <a:cubicBezTo>
                    <a:pt x="101" y="22"/>
                    <a:pt x="98" y="28"/>
                    <a:pt x="94" y="28"/>
                  </a:cubicBezTo>
                  <a:cubicBezTo>
                    <a:pt x="34" y="28"/>
                    <a:pt x="34" y="28"/>
                    <a:pt x="34" y="28"/>
                  </a:cubicBezTo>
                  <a:cubicBezTo>
                    <a:pt x="33" y="25"/>
                    <a:pt x="31" y="23"/>
                    <a:pt x="28" y="23"/>
                  </a:cubicBezTo>
                  <a:cubicBezTo>
                    <a:pt x="25" y="23"/>
                    <a:pt x="22" y="25"/>
                    <a:pt x="21" y="28"/>
                  </a:cubicBezTo>
                  <a:cubicBezTo>
                    <a:pt x="12" y="28"/>
                    <a:pt x="12" y="28"/>
                    <a:pt x="12" y="28"/>
                  </a:cubicBezTo>
                  <a:cubicBezTo>
                    <a:pt x="5" y="28"/>
                    <a:pt x="0" y="33"/>
                    <a:pt x="0" y="39"/>
                  </a:cubicBezTo>
                  <a:cubicBezTo>
                    <a:pt x="0" y="46"/>
                    <a:pt x="5" y="51"/>
                    <a:pt x="12" y="51"/>
                  </a:cubicBezTo>
                  <a:cubicBezTo>
                    <a:pt x="71" y="51"/>
                    <a:pt x="71" y="51"/>
                    <a:pt x="71" y="51"/>
                  </a:cubicBezTo>
                  <a:cubicBezTo>
                    <a:pt x="72" y="54"/>
                    <a:pt x="75" y="55"/>
                    <a:pt x="78" y="55"/>
                  </a:cubicBezTo>
                  <a:cubicBezTo>
                    <a:pt x="81" y="55"/>
                    <a:pt x="83" y="54"/>
                    <a:pt x="84" y="51"/>
                  </a:cubicBezTo>
                  <a:cubicBezTo>
                    <a:pt x="94" y="51"/>
                    <a:pt x="94" y="51"/>
                    <a:pt x="94" y="51"/>
                  </a:cubicBezTo>
                  <a:cubicBezTo>
                    <a:pt x="98" y="51"/>
                    <a:pt x="101" y="55"/>
                    <a:pt x="101" y="59"/>
                  </a:cubicBezTo>
                  <a:cubicBezTo>
                    <a:pt x="101" y="61"/>
                    <a:pt x="101" y="61"/>
                    <a:pt x="101" y="61"/>
                  </a:cubicBezTo>
                  <a:cubicBezTo>
                    <a:pt x="101" y="65"/>
                    <a:pt x="98" y="69"/>
                    <a:pt x="94" y="69"/>
                  </a:cubicBezTo>
                  <a:cubicBezTo>
                    <a:pt x="19" y="69"/>
                    <a:pt x="19" y="69"/>
                    <a:pt x="19" y="69"/>
                  </a:cubicBezTo>
                  <a:cubicBezTo>
                    <a:pt x="18" y="67"/>
                    <a:pt x="15" y="65"/>
                    <a:pt x="12" y="65"/>
                  </a:cubicBezTo>
                  <a:cubicBezTo>
                    <a:pt x="8" y="65"/>
                    <a:pt x="5" y="68"/>
                    <a:pt x="5" y="72"/>
                  </a:cubicBezTo>
                  <a:cubicBezTo>
                    <a:pt x="5" y="76"/>
                    <a:pt x="8" y="79"/>
                    <a:pt x="12" y="79"/>
                  </a:cubicBezTo>
                  <a:cubicBezTo>
                    <a:pt x="15" y="79"/>
                    <a:pt x="18" y="77"/>
                    <a:pt x="19" y="74"/>
                  </a:cubicBezTo>
                  <a:cubicBezTo>
                    <a:pt x="94" y="74"/>
                    <a:pt x="94" y="74"/>
                    <a:pt x="94" y="74"/>
                  </a:cubicBezTo>
                  <a:cubicBezTo>
                    <a:pt x="101" y="74"/>
                    <a:pt x="106" y="67"/>
                    <a:pt x="106" y="61"/>
                  </a:cubicBezTo>
                  <a:cubicBezTo>
                    <a:pt x="106" y="59"/>
                    <a:pt x="106" y="59"/>
                    <a:pt x="106" y="59"/>
                  </a:cubicBezTo>
                  <a:cubicBezTo>
                    <a:pt x="106" y="53"/>
                    <a:pt x="101" y="46"/>
                    <a:pt x="94" y="46"/>
                  </a:cubicBezTo>
                  <a:cubicBezTo>
                    <a:pt x="84" y="46"/>
                    <a:pt x="84" y="46"/>
                    <a:pt x="84" y="46"/>
                  </a:cubicBezTo>
                  <a:cubicBezTo>
                    <a:pt x="83" y="44"/>
                    <a:pt x="81" y="42"/>
                    <a:pt x="78" y="42"/>
                  </a:cubicBezTo>
                  <a:cubicBezTo>
                    <a:pt x="75" y="42"/>
                    <a:pt x="72" y="44"/>
                    <a:pt x="71" y="46"/>
                  </a:cubicBezTo>
                  <a:cubicBezTo>
                    <a:pt x="12" y="46"/>
                    <a:pt x="12" y="46"/>
                    <a:pt x="12" y="46"/>
                  </a:cubicBezTo>
                  <a:cubicBezTo>
                    <a:pt x="8" y="46"/>
                    <a:pt x="4" y="43"/>
                    <a:pt x="4" y="39"/>
                  </a:cubicBezTo>
                  <a:cubicBezTo>
                    <a:pt x="4" y="35"/>
                    <a:pt x="8" y="32"/>
                    <a:pt x="12" y="32"/>
                  </a:cubicBezTo>
                  <a:cubicBezTo>
                    <a:pt x="21" y="32"/>
                    <a:pt x="21" y="32"/>
                    <a:pt x="21" y="32"/>
                  </a:cubicBezTo>
                  <a:cubicBezTo>
                    <a:pt x="22" y="35"/>
                    <a:pt x="25" y="37"/>
                    <a:pt x="28" y="37"/>
                  </a:cubicBezTo>
                  <a:cubicBezTo>
                    <a:pt x="31" y="37"/>
                    <a:pt x="33" y="35"/>
                    <a:pt x="34" y="32"/>
                  </a:cubicBezTo>
                  <a:cubicBezTo>
                    <a:pt x="94" y="32"/>
                    <a:pt x="94" y="32"/>
                    <a:pt x="94" y="32"/>
                  </a:cubicBezTo>
                  <a:cubicBezTo>
                    <a:pt x="100" y="32"/>
                    <a:pt x="106" y="25"/>
                    <a:pt x="106" y="18"/>
                  </a:cubicBezTo>
                  <a:cubicBezTo>
                    <a:pt x="106" y="17"/>
                    <a:pt x="106" y="17"/>
                    <a:pt x="106" y="17"/>
                  </a:cubicBezTo>
                  <a:cubicBezTo>
                    <a:pt x="106" y="11"/>
                    <a:pt x="100" y="3"/>
                    <a:pt x="94" y="3"/>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5" name="Freeform 40"/>
            <p:cNvSpPr>
              <a:spLocks noEditPoints="1"/>
            </p:cNvSpPr>
            <p:nvPr/>
          </p:nvSpPr>
          <p:spPr bwMode="auto">
            <a:xfrm>
              <a:off x="8228013" y="1641475"/>
              <a:ext cx="342900" cy="349250"/>
            </a:xfrm>
            <a:custGeom>
              <a:avLst/>
              <a:gdLst>
                <a:gd name="T0" fmla="*/ 162 w 176"/>
                <a:gd name="T1" fmla="*/ 0 h 176"/>
                <a:gd name="T2" fmla="*/ 14 w 176"/>
                <a:gd name="T3" fmla="*/ 0 h 176"/>
                <a:gd name="T4" fmla="*/ 0 w 176"/>
                <a:gd name="T5" fmla="*/ 14 h 176"/>
                <a:gd name="T6" fmla="*/ 0 w 176"/>
                <a:gd name="T7" fmla="*/ 117 h 176"/>
                <a:gd name="T8" fmla="*/ 10 w 176"/>
                <a:gd name="T9" fmla="*/ 135 h 176"/>
                <a:gd name="T10" fmla="*/ 77 w 176"/>
                <a:gd name="T11" fmla="*/ 173 h 176"/>
                <a:gd name="T12" fmla="*/ 88 w 176"/>
                <a:gd name="T13" fmla="*/ 176 h 176"/>
                <a:gd name="T14" fmla="*/ 98 w 176"/>
                <a:gd name="T15" fmla="*/ 173 h 176"/>
                <a:gd name="T16" fmla="*/ 165 w 176"/>
                <a:gd name="T17" fmla="*/ 135 h 176"/>
                <a:gd name="T18" fmla="*/ 176 w 176"/>
                <a:gd name="T19" fmla="*/ 117 h 176"/>
                <a:gd name="T20" fmla="*/ 176 w 176"/>
                <a:gd name="T21" fmla="*/ 14 h 176"/>
                <a:gd name="T22" fmla="*/ 162 w 176"/>
                <a:gd name="T23" fmla="*/ 0 h 176"/>
                <a:gd name="T24" fmla="*/ 167 w 176"/>
                <a:gd name="T25" fmla="*/ 117 h 176"/>
                <a:gd name="T26" fmla="*/ 161 w 176"/>
                <a:gd name="T27" fmla="*/ 127 h 176"/>
                <a:gd name="T28" fmla="*/ 94 w 176"/>
                <a:gd name="T29" fmla="*/ 165 h 176"/>
                <a:gd name="T30" fmla="*/ 82 w 176"/>
                <a:gd name="T31" fmla="*/ 165 h 176"/>
                <a:gd name="T32" fmla="*/ 15 w 176"/>
                <a:gd name="T33" fmla="*/ 127 h 176"/>
                <a:gd name="T34" fmla="*/ 9 w 176"/>
                <a:gd name="T35" fmla="*/ 117 h 176"/>
                <a:gd name="T36" fmla="*/ 9 w 176"/>
                <a:gd name="T37" fmla="*/ 14 h 176"/>
                <a:gd name="T38" fmla="*/ 14 w 176"/>
                <a:gd name="T39" fmla="*/ 9 h 176"/>
                <a:gd name="T40" fmla="*/ 162 w 176"/>
                <a:gd name="T41" fmla="*/ 9 h 176"/>
                <a:gd name="T42" fmla="*/ 167 w 176"/>
                <a:gd name="T43" fmla="*/ 14 h 176"/>
                <a:gd name="T44" fmla="*/ 167 w 176"/>
                <a:gd name="T45" fmla="*/ 11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162" y="0"/>
                  </a:moveTo>
                  <a:cubicBezTo>
                    <a:pt x="14" y="0"/>
                    <a:pt x="14" y="0"/>
                    <a:pt x="14" y="0"/>
                  </a:cubicBezTo>
                  <a:cubicBezTo>
                    <a:pt x="6" y="0"/>
                    <a:pt x="0" y="6"/>
                    <a:pt x="0" y="14"/>
                  </a:cubicBezTo>
                  <a:cubicBezTo>
                    <a:pt x="0" y="117"/>
                    <a:pt x="0" y="117"/>
                    <a:pt x="0" y="117"/>
                  </a:cubicBezTo>
                  <a:cubicBezTo>
                    <a:pt x="0" y="124"/>
                    <a:pt x="4" y="132"/>
                    <a:pt x="10" y="135"/>
                  </a:cubicBezTo>
                  <a:cubicBezTo>
                    <a:pt x="77" y="173"/>
                    <a:pt x="77" y="173"/>
                    <a:pt x="77" y="173"/>
                  </a:cubicBezTo>
                  <a:cubicBezTo>
                    <a:pt x="80" y="175"/>
                    <a:pt x="84" y="176"/>
                    <a:pt x="88" y="176"/>
                  </a:cubicBezTo>
                  <a:cubicBezTo>
                    <a:pt x="92" y="176"/>
                    <a:pt x="95" y="175"/>
                    <a:pt x="98" y="173"/>
                  </a:cubicBezTo>
                  <a:cubicBezTo>
                    <a:pt x="165" y="135"/>
                    <a:pt x="165" y="135"/>
                    <a:pt x="165" y="135"/>
                  </a:cubicBezTo>
                  <a:cubicBezTo>
                    <a:pt x="171" y="132"/>
                    <a:pt x="176" y="124"/>
                    <a:pt x="176" y="117"/>
                  </a:cubicBezTo>
                  <a:cubicBezTo>
                    <a:pt x="176" y="14"/>
                    <a:pt x="176" y="14"/>
                    <a:pt x="176" y="14"/>
                  </a:cubicBezTo>
                  <a:cubicBezTo>
                    <a:pt x="176" y="6"/>
                    <a:pt x="170" y="0"/>
                    <a:pt x="162" y="0"/>
                  </a:cubicBezTo>
                  <a:moveTo>
                    <a:pt x="167" y="117"/>
                  </a:moveTo>
                  <a:cubicBezTo>
                    <a:pt x="167" y="121"/>
                    <a:pt x="164" y="125"/>
                    <a:pt x="161" y="127"/>
                  </a:cubicBezTo>
                  <a:cubicBezTo>
                    <a:pt x="94" y="165"/>
                    <a:pt x="94" y="165"/>
                    <a:pt x="94" y="165"/>
                  </a:cubicBezTo>
                  <a:cubicBezTo>
                    <a:pt x="91" y="167"/>
                    <a:pt x="85" y="167"/>
                    <a:pt x="82" y="165"/>
                  </a:cubicBezTo>
                  <a:cubicBezTo>
                    <a:pt x="15" y="127"/>
                    <a:pt x="15" y="127"/>
                    <a:pt x="15" y="127"/>
                  </a:cubicBezTo>
                  <a:cubicBezTo>
                    <a:pt x="12" y="125"/>
                    <a:pt x="9" y="121"/>
                    <a:pt x="9" y="117"/>
                  </a:cubicBezTo>
                  <a:cubicBezTo>
                    <a:pt x="9" y="14"/>
                    <a:pt x="9" y="14"/>
                    <a:pt x="9" y="14"/>
                  </a:cubicBezTo>
                  <a:cubicBezTo>
                    <a:pt x="9" y="11"/>
                    <a:pt x="11" y="9"/>
                    <a:pt x="14" y="9"/>
                  </a:cubicBezTo>
                  <a:cubicBezTo>
                    <a:pt x="162" y="9"/>
                    <a:pt x="162" y="9"/>
                    <a:pt x="162" y="9"/>
                  </a:cubicBezTo>
                  <a:cubicBezTo>
                    <a:pt x="164" y="9"/>
                    <a:pt x="167" y="11"/>
                    <a:pt x="167" y="14"/>
                  </a:cubicBezTo>
                  <a:lnTo>
                    <a:pt x="167" y="117"/>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68" name="组合 67"/>
          <p:cNvGrpSpPr/>
          <p:nvPr/>
        </p:nvGrpSpPr>
        <p:grpSpPr>
          <a:xfrm>
            <a:off x="9257478" y="1515767"/>
            <a:ext cx="342811" cy="349159"/>
            <a:chOff x="9259888" y="1643063"/>
            <a:chExt cx="342900" cy="349250"/>
          </a:xfrm>
        </p:grpSpPr>
        <p:sp>
          <p:nvSpPr>
            <p:cNvPr id="56" name="Freeform 41"/>
            <p:cNvSpPr>
              <a:spLocks noEditPoints="1"/>
            </p:cNvSpPr>
            <p:nvPr/>
          </p:nvSpPr>
          <p:spPr bwMode="auto">
            <a:xfrm>
              <a:off x="9309101" y="1701800"/>
              <a:ext cx="242888" cy="219075"/>
            </a:xfrm>
            <a:custGeom>
              <a:avLst/>
              <a:gdLst>
                <a:gd name="T0" fmla="*/ 63 w 125"/>
                <a:gd name="T1" fmla="*/ 17 h 111"/>
                <a:gd name="T2" fmla="*/ 0 w 125"/>
                <a:gd name="T3" fmla="*/ 26 h 111"/>
                <a:gd name="T4" fmla="*/ 7 w 125"/>
                <a:gd name="T5" fmla="*/ 67 h 111"/>
                <a:gd name="T6" fmla="*/ 17 w 125"/>
                <a:gd name="T7" fmla="*/ 85 h 111"/>
                <a:gd name="T8" fmla="*/ 61 w 125"/>
                <a:gd name="T9" fmla="*/ 111 h 111"/>
                <a:gd name="T10" fmla="*/ 62 w 125"/>
                <a:gd name="T11" fmla="*/ 111 h 111"/>
                <a:gd name="T12" fmla="*/ 63 w 125"/>
                <a:gd name="T13" fmla="*/ 111 h 111"/>
                <a:gd name="T14" fmla="*/ 63 w 125"/>
                <a:gd name="T15" fmla="*/ 111 h 111"/>
                <a:gd name="T16" fmla="*/ 63 w 125"/>
                <a:gd name="T17" fmla="*/ 111 h 111"/>
                <a:gd name="T18" fmla="*/ 64 w 125"/>
                <a:gd name="T19" fmla="*/ 111 h 111"/>
                <a:gd name="T20" fmla="*/ 109 w 125"/>
                <a:gd name="T21" fmla="*/ 85 h 111"/>
                <a:gd name="T22" fmla="*/ 119 w 125"/>
                <a:gd name="T23" fmla="*/ 67 h 111"/>
                <a:gd name="T24" fmla="*/ 125 w 125"/>
                <a:gd name="T25" fmla="*/ 26 h 111"/>
                <a:gd name="T26" fmla="*/ 9 w 125"/>
                <a:gd name="T27" fmla="*/ 28 h 111"/>
                <a:gd name="T28" fmla="*/ 59 w 125"/>
                <a:gd name="T29" fmla="*/ 20 h 111"/>
                <a:gd name="T30" fmla="*/ 9 w 125"/>
                <a:gd name="T31" fmla="*/ 28 h 111"/>
                <a:gd name="T32" fmla="*/ 20 w 125"/>
                <a:gd name="T33" fmla="*/ 49 h 111"/>
                <a:gd name="T34" fmla="*/ 53 w 125"/>
                <a:gd name="T35" fmla="*/ 83 h 111"/>
                <a:gd name="T36" fmla="*/ 60 w 125"/>
                <a:gd name="T37" fmla="*/ 104 h 111"/>
                <a:gd name="T38" fmla="*/ 22 w 125"/>
                <a:gd name="T39" fmla="*/ 75 h 111"/>
                <a:gd name="T40" fmla="*/ 60 w 125"/>
                <a:gd name="T41" fmla="*/ 79 h 111"/>
                <a:gd name="T42" fmla="*/ 63 w 125"/>
                <a:gd name="T43" fmla="*/ 62 h 111"/>
                <a:gd name="T44" fmla="*/ 63 w 125"/>
                <a:gd name="T45" fmla="*/ 24 h 111"/>
                <a:gd name="T46" fmla="*/ 63 w 125"/>
                <a:gd name="T47" fmla="*/ 62 h 111"/>
                <a:gd name="T48" fmla="*/ 66 w 125"/>
                <a:gd name="T49" fmla="*/ 79 h 111"/>
                <a:gd name="T50" fmla="*/ 103 w 125"/>
                <a:gd name="T51" fmla="*/ 75 h 111"/>
                <a:gd name="T52" fmla="*/ 66 w 125"/>
                <a:gd name="T53" fmla="*/ 104 h 111"/>
                <a:gd name="T54" fmla="*/ 73 w 125"/>
                <a:gd name="T55" fmla="*/ 83 h 111"/>
                <a:gd name="T56" fmla="*/ 105 w 125"/>
                <a:gd name="T57" fmla="*/ 49 h 111"/>
                <a:gd name="T58" fmla="*/ 106 w 125"/>
                <a:gd name="T59" fmla="*/ 42 h 111"/>
                <a:gd name="T60" fmla="*/ 78 w 125"/>
                <a:gd name="T61" fmla="*/ 7 h 111"/>
                <a:gd name="T62" fmla="*/ 106 w 125"/>
                <a:gd name="T63" fmla="*/ 4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 h="111">
                  <a:moveTo>
                    <a:pt x="77" y="0"/>
                  </a:moveTo>
                  <a:cubicBezTo>
                    <a:pt x="63" y="17"/>
                    <a:pt x="63" y="17"/>
                    <a:pt x="63" y="17"/>
                  </a:cubicBezTo>
                  <a:cubicBezTo>
                    <a:pt x="49" y="0"/>
                    <a:pt x="49" y="0"/>
                    <a:pt x="49" y="0"/>
                  </a:cubicBezTo>
                  <a:cubicBezTo>
                    <a:pt x="0" y="26"/>
                    <a:pt x="0" y="26"/>
                    <a:pt x="0" y="26"/>
                  </a:cubicBezTo>
                  <a:cubicBezTo>
                    <a:pt x="16" y="46"/>
                    <a:pt x="16" y="46"/>
                    <a:pt x="16" y="46"/>
                  </a:cubicBezTo>
                  <a:cubicBezTo>
                    <a:pt x="7" y="67"/>
                    <a:pt x="7" y="67"/>
                    <a:pt x="7" y="67"/>
                  </a:cubicBezTo>
                  <a:cubicBezTo>
                    <a:pt x="17" y="72"/>
                    <a:pt x="17" y="72"/>
                    <a:pt x="17" y="72"/>
                  </a:cubicBezTo>
                  <a:cubicBezTo>
                    <a:pt x="17" y="85"/>
                    <a:pt x="17" y="85"/>
                    <a:pt x="17" y="85"/>
                  </a:cubicBezTo>
                  <a:cubicBezTo>
                    <a:pt x="17" y="86"/>
                    <a:pt x="17" y="87"/>
                    <a:pt x="18" y="88"/>
                  </a:cubicBezTo>
                  <a:cubicBezTo>
                    <a:pt x="61" y="111"/>
                    <a:pt x="61" y="111"/>
                    <a:pt x="61" y="111"/>
                  </a:cubicBezTo>
                  <a:cubicBezTo>
                    <a:pt x="61" y="111"/>
                    <a:pt x="61" y="111"/>
                    <a:pt x="61" y="111"/>
                  </a:cubicBezTo>
                  <a:cubicBezTo>
                    <a:pt x="62" y="111"/>
                    <a:pt x="62" y="111"/>
                    <a:pt x="62" y="111"/>
                  </a:cubicBezTo>
                  <a:cubicBezTo>
                    <a:pt x="62" y="111"/>
                    <a:pt x="62" y="111"/>
                    <a:pt x="62" y="111"/>
                  </a:cubicBezTo>
                  <a:cubicBezTo>
                    <a:pt x="62" y="111"/>
                    <a:pt x="63" y="111"/>
                    <a:pt x="63" y="111"/>
                  </a:cubicBezTo>
                  <a:cubicBezTo>
                    <a:pt x="63" y="111"/>
                    <a:pt x="63" y="111"/>
                    <a:pt x="63" y="111"/>
                  </a:cubicBezTo>
                  <a:cubicBezTo>
                    <a:pt x="63" y="111"/>
                    <a:pt x="63" y="111"/>
                    <a:pt x="63" y="111"/>
                  </a:cubicBezTo>
                  <a:cubicBezTo>
                    <a:pt x="63" y="111"/>
                    <a:pt x="63" y="111"/>
                    <a:pt x="63" y="111"/>
                  </a:cubicBezTo>
                  <a:cubicBezTo>
                    <a:pt x="63" y="111"/>
                    <a:pt x="63" y="111"/>
                    <a:pt x="63" y="111"/>
                  </a:cubicBezTo>
                  <a:cubicBezTo>
                    <a:pt x="64" y="111"/>
                    <a:pt x="64" y="111"/>
                    <a:pt x="64" y="111"/>
                  </a:cubicBezTo>
                  <a:cubicBezTo>
                    <a:pt x="64" y="111"/>
                    <a:pt x="64" y="111"/>
                    <a:pt x="64" y="111"/>
                  </a:cubicBezTo>
                  <a:cubicBezTo>
                    <a:pt x="108" y="88"/>
                    <a:pt x="108" y="88"/>
                    <a:pt x="108" y="88"/>
                  </a:cubicBezTo>
                  <a:cubicBezTo>
                    <a:pt x="108" y="87"/>
                    <a:pt x="109" y="86"/>
                    <a:pt x="109" y="85"/>
                  </a:cubicBezTo>
                  <a:cubicBezTo>
                    <a:pt x="109" y="72"/>
                    <a:pt x="109" y="72"/>
                    <a:pt x="109" y="72"/>
                  </a:cubicBezTo>
                  <a:cubicBezTo>
                    <a:pt x="119" y="67"/>
                    <a:pt x="119" y="67"/>
                    <a:pt x="119" y="67"/>
                  </a:cubicBezTo>
                  <a:cubicBezTo>
                    <a:pt x="110" y="46"/>
                    <a:pt x="110" y="46"/>
                    <a:pt x="110" y="46"/>
                  </a:cubicBezTo>
                  <a:cubicBezTo>
                    <a:pt x="125" y="26"/>
                    <a:pt x="125" y="26"/>
                    <a:pt x="125" y="26"/>
                  </a:cubicBezTo>
                  <a:lnTo>
                    <a:pt x="77" y="0"/>
                  </a:lnTo>
                  <a:close/>
                  <a:moveTo>
                    <a:pt x="9" y="28"/>
                  </a:moveTo>
                  <a:cubicBezTo>
                    <a:pt x="48" y="7"/>
                    <a:pt x="48" y="7"/>
                    <a:pt x="48" y="7"/>
                  </a:cubicBezTo>
                  <a:cubicBezTo>
                    <a:pt x="59" y="20"/>
                    <a:pt x="59" y="20"/>
                    <a:pt x="59" y="20"/>
                  </a:cubicBezTo>
                  <a:cubicBezTo>
                    <a:pt x="20" y="42"/>
                    <a:pt x="20" y="42"/>
                    <a:pt x="20" y="42"/>
                  </a:cubicBezTo>
                  <a:lnTo>
                    <a:pt x="9" y="28"/>
                  </a:lnTo>
                  <a:close/>
                  <a:moveTo>
                    <a:pt x="14" y="65"/>
                  </a:moveTo>
                  <a:cubicBezTo>
                    <a:pt x="20" y="49"/>
                    <a:pt x="20" y="49"/>
                    <a:pt x="20" y="49"/>
                  </a:cubicBezTo>
                  <a:cubicBezTo>
                    <a:pt x="59" y="67"/>
                    <a:pt x="59" y="67"/>
                    <a:pt x="59" y="67"/>
                  </a:cubicBezTo>
                  <a:cubicBezTo>
                    <a:pt x="53" y="83"/>
                    <a:pt x="53" y="83"/>
                    <a:pt x="53" y="83"/>
                  </a:cubicBezTo>
                  <a:lnTo>
                    <a:pt x="14" y="65"/>
                  </a:lnTo>
                  <a:close/>
                  <a:moveTo>
                    <a:pt x="60" y="104"/>
                  </a:moveTo>
                  <a:cubicBezTo>
                    <a:pt x="22" y="84"/>
                    <a:pt x="22" y="84"/>
                    <a:pt x="22" y="84"/>
                  </a:cubicBezTo>
                  <a:cubicBezTo>
                    <a:pt x="22" y="75"/>
                    <a:pt x="22" y="75"/>
                    <a:pt x="22" y="75"/>
                  </a:cubicBezTo>
                  <a:cubicBezTo>
                    <a:pt x="55" y="90"/>
                    <a:pt x="55" y="90"/>
                    <a:pt x="55" y="90"/>
                  </a:cubicBezTo>
                  <a:cubicBezTo>
                    <a:pt x="60" y="79"/>
                    <a:pt x="60" y="79"/>
                    <a:pt x="60" y="79"/>
                  </a:cubicBezTo>
                  <a:lnTo>
                    <a:pt x="60" y="104"/>
                  </a:lnTo>
                  <a:close/>
                  <a:moveTo>
                    <a:pt x="63" y="62"/>
                  </a:moveTo>
                  <a:cubicBezTo>
                    <a:pt x="26" y="44"/>
                    <a:pt x="26" y="44"/>
                    <a:pt x="26" y="44"/>
                  </a:cubicBezTo>
                  <a:cubicBezTo>
                    <a:pt x="63" y="24"/>
                    <a:pt x="63" y="24"/>
                    <a:pt x="63" y="24"/>
                  </a:cubicBezTo>
                  <a:cubicBezTo>
                    <a:pt x="100" y="44"/>
                    <a:pt x="100" y="44"/>
                    <a:pt x="100" y="44"/>
                  </a:cubicBezTo>
                  <a:lnTo>
                    <a:pt x="63" y="62"/>
                  </a:lnTo>
                  <a:close/>
                  <a:moveTo>
                    <a:pt x="66" y="104"/>
                  </a:moveTo>
                  <a:cubicBezTo>
                    <a:pt x="66" y="79"/>
                    <a:pt x="66" y="79"/>
                    <a:pt x="66" y="79"/>
                  </a:cubicBezTo>
                  <a:cubicBezTo>
                    <a:pt x="70" y="90"/>
                    <a:pt x="70" y="90"/>
                    <a:pt x="70" y="90"/>
                  </a:cubicBezTo>
                  <a:cubicBezTo>
                    <a:pt x="103" y="75"/>
                    <a:pt x="103" y="75"/>
                    <a:pt x="103" y="75"/>
                  </a:cubicBezTo>
                  <a:cubicBezTo>
                    <a:pt x="103" y="84"/>
                    <a:pt x="103" y="84"/>
                    <a:pt x="103" y="84"/>
                  </a:cubicBezTo>
                  <a:lnTo>
                    <a:pt x="66" y="104"/>
                  </a:lnTo>
                  <a:close/>
                  <a:moveTo>
                    <a:pt x="112" y="65"/>
                  </a:moveTo>
                  <a:cubicBezTo>
                    <a:pt x="73" y="83"/>
                    <a:pt x="73" y="83"/>
                    <a:pt x="73" y="83"/>
                  </a:cubicBezTo>
                  <a:cubicBezTo>
                    <a:pt x="66" y="67"/>
                    <a:pt x="66" y="67"/>
                    <a:pt x="66" y="67"/>
                  </a:cubicBezTo>
                  <a:cubicBezTo>
                    <a:pt x="105" y="49"/>
                    <a:pt x="105" y="49"/>
                    <a:pt x="105" y="49"/>
                  </a:cubicBezTo>
                  <a:lnTo>
                    <a:pt x="112" y="65"/>
                  </a:lnTo>
                  <a:close/>
                  <a:moveTo>
                    <a:pt x="106" y="42"/>
                  </a:moveTo>
                  <a:cubicBezTo>
                    <a:pt x="67" y="20"/>
                    <a:pt x="67" y="20"/>
                    <a:pt x="67" y="20"/>
                  </a:cubicBezTo>
                  <a:cubicBezTo>
                    <a:pt x="78" y="7"/>
                    <a:pt x="78" y="7"/>
                    <a:pt x="78" y="7"/>
                  </a:cubicBezTo>
                  <a:cubicBezTo>
                    <a:pt x="117" y="28"/>
                    <a:pt x="117" y="28"/>
                    <a:pt x="117" y="28"/>
                  </a:cubicBezTo>
                  <a:lnTo>
                    <a:pt x="106" y="42"/>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7" name="Freeform 42"/>
            <p:cNvSpPr>
              <a:spLocks noEditPoints="1"/>
            </p:cNvSpPr>
            <p:nvPr/>
          </p:nvSpPr>
          <p:spPr bwMode="auto">
            <a:xfrm>
              <a:off x="9259888" y="1643063"/>
              <a:ext cx="342900" cy="349250"/>
            </a:xfrm>
            <a:custGeom>
              <a:avLst/>
              <a:gdLst>
                <a:gd name="T0" fmla="*/ 162 w 176"/>
                <a:gd name="T1" fmla="*/ 0 h 176"/>
                <a:gd name="T2" fmla="*/ 14 w 176"/>
                <a:gd name="T3" fmla="*/ 0 h 176"/>
                <a:gd name="T4" fmla="*/ 0 w 176"/>
                <a:gd name="T5" fmla="*/ 14 h 176"/>
                <a:gd name="T6" fmla="*/ 0 w 176"/>
                <a:gd name="T7" fmla="*/ 117 h 176"/>
                <a:gd name="T8" fmla="*/ 10 w 176"/>
                <a:gd name="T9" fmla="*/ 135 h 176"/>
                <a:gd name="T10" fmla="*/ 77 w 176"/>
                <a:gd name="T11" fmla="*/ 173 h 176"/>
                <a:gd name="T12" fmla="*/ 88 w 176"/>
                <a:gd name="T13" fmla="*/ 176 h 176"/>
                <a:gd name="T14" fmla="*/ 98 w 176"/>
                <a:gd name="T15" fmla="*/ 173 h 176"/>
                <a:gd name="T16" fmla="*/ 165 w 176"/>
                <a:gd name="T17" fmla="*/ 135 h 176"/>
                <a:gd name="T18" fmla="*/ 176 w 176"/>
                <a:gd name="T19" fmla="*/ 117 h 176"/>
                <a:gd name="T20" fmla="*/ 176 w 176"/>
                <a:gd name="T21" fmla="*/ 14 h 176"/>
                <a:gd name="T22" fmla="*/ 162 w 176"/>
                <a:gd name="T23" fmla="*/ 0 h 176"/>
                <a:gd name="T24" fmla="*/ 167 w 176"/>
                <a:gd name="T25" fmla="*/ 117 h 176"/>
                <a:gd name="T26" fmla="*/ 161 w 176"/>
                <a:gd name="T27" fmla="*/ 127 h 176"/>
                <a:gd name="T28" fmla="*/ 94 w 176"/>
                <a:gd name="T29" fmla="*/ 165 h 176"/>
                <a:gd name="T30" fmla="*/ 82 w 176"/>
                <a:gd name="T31" fmla="*/ 165 h 176"/>
                <a:gd name="T32" fmla="*/ 15 w 176"/>
                <a:gd name="T33" fmla="*/ 127 h 176"/>
                <a:gd name="T34" fmla="*/ 9 w 176"/>
                <a:gd name="T35" fmla="*/ 117 h 176"/>
                <a:gd name="T36" fmla="*/ 9 w 176"/>
                <a:gd name="T37" fmla="*/ 14 h 176"/>
                <a:gd name="T38" fmla="*/ 14 w 176"/>
                <a:gd name="T39" fmla="*/ 9 h 176"/>
                <a:gd name="T40" fmla="*/ 162 w 176"/>
                <a:gd name="T41" fmla="*/ 9 h 176"/>
                <a:gd name="T42" fmla="*/ 167 w 176"/>
                <a:gd name="T43" fmla="*/ 14 h 176"/>
                <a:gd name="T44" fmla="*/ 167 w 176"/>
                <a:gd name="T45" fmla="*/ 11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162" y="0"/>
                  </a:moveTo>
                  <a:cubicBezTo>
                    <a:pt x="14" y="0"/>
                    <a:pt x="14" y="0"/>
                    <a:pt x="14" y="0"/>
                  </a:cubicBezTo>
                  <a:cubicBezTo>
                    <a:pt x="6" y="0"/>
                    <a:pt x="0" y="6"/>
                    <a:pt x="0" y="14"/>
                  </a:cubicBezTo>
                  <a:cubicBezTo>
                    <a:pt x="0" y="117"/>
                    <a:pt x="0" y="117"/>
                    <a:pt x="0" y="117"/>
                  </a:cubicBezTo>
                  <a:cubicBezTo>
                    <a:pt x="0" y="124"/>
                    <a:pt x="4" y="132"/>
                    <a:pt x="10" y="135"/>
                  </a:cubicBezTo>
                  <a:cubicBezTo>
                    <a:pt x="77" y="173"/>
                    <a:pt x="77" y="173"/>
                    <a:pt x="77" y="173"/>
                  </a:cubicBezTo>
                  <a:cubicBezTo>
                    <a:pt x="80" y="175"/>
                    <a:pt x="84" y="176"/>
                    <a:pt x="88" y="176"/>
                  </a:cubicBezTo>
                  <a:cubicBezTo>
                    <a:pt x="92" y="176"/>
                    <a:pt x="95" y="175"/>
                    <a:pt x="98" y="173"/>
                  </a:cubicBezTo>
                  <a:cubicBezTo>
                    <a:pt x="165" y="135"/>
                    <a:pt x="165" y="135"/>
                    <a:pt x="165" y="135"/>
                  </a:cubicBezTo>
                  <a:cubicBezTo>
                    <a:pt x="171" y="132"/>
                    <a:pt x="176" y="124"/>
                    <a:pt x="176" y="117"/>
                  </a:cubicBezTo>
                  <a:cubicBezTo>
                    <a:pt x="176" y="14"/>
                    <a:pt x="176" y="14"/>
                    <a:pt x="176" y="14"/>
                  </a:cubicBezTo>
                  <a:cubicBezTo>
                    <a:pt x="176" y="6"/>
                    <a:pt x="170" y="0"/>
                    <a:pt x="162" y="0"/>
                  </a:cubicBezTo>
                  <a:moveTo>
                    <a:pt x="167" y="117"/>
                  </a:moveTo>
                  <a:cubicBezTo>
                    <a:pt x="167" y="121"/>
                    <a:pt x="164" y="125"/>
                    <a:pt x="161" y="127"/>
                  </a:cubicBezTo>
                  <a:cubicBezTo>
                    <a:pt x="94" y="165"/>
                    <a:pt x="94" y="165"/>
                    <a:pt x="94" y="165"/>
                  </a:cubicBezTo>
                  <a:cubicBezTo>
                    <a:pt x="91" y="167"/>
                    <a:pt x="85" y="167"/>
                    <a:pt x="82" y="165"/>
                  </a:cubicBezTo>
                  <a:cubicBezTo>
                    <a:pt x="15" y="127"/>
                    <a:pt x="15" y="127"/>
                    <a:pt x="15" y="127"/>
                  </a:cubicBezTo>
                  <a:cubicBezTo>
                    <a:pt x="12" y="125"/>
                    <a:pt x="9" y="121"/>
                    <a:pt x="9" y="117"/>
                  </a:cubicBezTo>
                  <a:cubicBezTo>
                    <a:pt x="9" y="14"/>
                    <a:pt x="9" y="14"/>
                    <a:pt x="9" y="14"/>
                  </a:cubicBezTo>
                  <a:cubicBezTo>
                    <a:pt x="9" y="11"/>
                    <a:pt x="11" y="9"/>
                    <a:pt x="14" y="9"/>
                  </a:cubicBezTo>
                  <a:cubicBezTo>
                    <a:pt x="162" y="9"/>
                    <a:pt x="162" y="9"/>
                    <a:pt x="162" y="9"/>
                  </a:cubicBezTo>
                  <a:cubicBezTo>
                    <a:pt x="164" y="9"/>
                    <a:pt x="167" y="11"/>
                    <a:pt x="167" y="14"/>
                  </a:cubicBezTo>
                  <a:lnTo>
                    <a:pt x="167" y="117"/>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58" name="Freeform 43"/>
          <p:cNvSpPr>
            <a:spLocks noEditPoints="1"/>
          </p:cNvSpPr>
          <p:nvPr/>
        </p:nvSpPr>
        <p:spPr bwMode="auto">
          <a:xfrm>
            <a:off x="10287498" y="1515767"/>
            <a:ext cx="344398" cy="349159"/>
          </a:xfrm>
          <a:custGeom>
            <a:avLst/>
            <a:gdLst>
              <a:gd name="T0" fmla="*/ 94 w 176"/>
              <a:gd name="T1" fmla="*/ 124 h 176"/>
              <a:gd name="T2" fmla="*/ 82 w 176"/>
              <a:gd name="T3" fmla="*/ 124 h 176"/>
              <a:gd name="T4" fmla="*/ 82 w 176"/>
              <a:gd name="T5" fmla="*/ 128 h 176"/>
              <a:gd name="T6" fmla="*/ 94 w 176"/>
              <a:gd name="T7" fmla="*/ 128 h 176"/>
              <a:gd name="T8" fmla="*/ 94 w 176"/>
              <a:gd name="T9" fmla="*/ 124 h 176"/>
              <a:gd name="T10" fmla="*/ 160 w 176"/>
              <a:gd name="T11" fmla="*/ 0 h 176"/>
              <a:gd name="T12" fmla="*/ 15 w 176"/>
              <a:gd name="T13" fmla="*/ 0 h 176"/>
              <a:gd name="T14" fmla="*/ 0 w 176"/>
              <a:gd name="T15" fmla="*/ 15 h 176"/>
              <a:gd name="T16" fmla="*/ 0 w 176"/>
              <a:gd name="T17" fmla="*/ 120 h 176"/>
              <a:gd name="T18" fmla="*/ 8 w 176"/>
              <a:gd name="T19" fmla="*/ 134 h 176"/>
              <a:gd name="T20" fmla="*/ 80 w 176"/>
              <a:gd name="T21" fmla="*/ 174 h 176"/>
              <a:gd name="T22" fmla="*/ 88 w 176"/>
              <a:gd name="T23" fmla="*/ 176 h 176"/>
              <a:gd name="T24" fmla="*/ 95 w 176"/>
              <a:gd name="T25" fmla="*/ 174 h 176"/>
              <a:gd name="T26" fmla="*/ 168 w 176"/>
              <a:gd name="T27" fmla="*/ 134 h 176"/>
              <a:gd name="T28" fmla="*/ 176 w 176"/>
              <a:gd name="T29" fmla="*/ 120 h 176"/>
              <a:gd name="T30" fmla="*/ 176 w 176"/>
              <a:gd name="T31" fmla="*/ 15 h 176"/>
              <a:gd name="T32" fmla="*/ 160 w 176"/>
              <a:gd name="T33" fmla="*/ 0 h 176"/>
              <a:gd name="T34" fmla="*/ 168 w 176"/>
              <a:gd name="T35" fmla="*/ 120 h 176"/>
              <a:gd name="T36" fmla="*/ 164 w 176"/>
              <a:gd name="T37" fmla="*/ 127 h 176"/>
              <a:gd name="T38" fmla="*/ 91 w 176"/>
              <a:gd name="T39" fmla="*/ 167 h 176"/>
              <a:gd name="T40" fmla="*/ 84 w 176"/>
              <a:gd name="T41" fmla="*/ 167 h 176"/>
              <a:gd name="T42" fmla="*/ 12 w 176"/>
              <a:gd name="T43" fmla="*/ 127 h 176"/>
              <a:gd name="T44" fmla="*/ 8 w 176"/>
              <a:gd name="T45" fmla="*/ 120 h 176"/>
              <a:gd name="T46" fmla="*/ 8 w 176"/>
              <a:gd name="T47" fmla="*/ 15 h 176"/>
              <a:gd name="T48" fmla="*/ 15 w 176"/>
              <a:gd name="T49" fmla="*/ 8 h 176"/>
              <a:gd name="T50" fmla="*/ 161 w 176"/>
              <a:gd name="T51" fmla="*/ 8 h 176"/>
              <a:gd name="T52" fmla="*/ 168 w 176"/>
              <a:gd name="T53" fmla="*/ 15 h 176"/>
              <a:gd name="T54" fmla="*/ 168 w 176"/>
              <a:gd name="T55" fmla="*/ 120 h 176"/>
              <a:gd name="T56" fmla="*/ 116 w 176"/>
              <a:gd name="T57" fmla="*/ 24 h 176"/>
              <a:gd name="T58" fmla="*/ 60 w 176"/>
              <a:gd name="T59" fmla="*/ 24 h 176"/>
              <a:gd name="T60" fmla="*/ 52 w 176"/>
              <a:gd name="T61" fmla="*/ 32 h 176"/>
              <a:gd name="T62" fmla="*/ 52 w 176"/>
              <a:gd name="T63" fmla="*/ 128 h 176"/>
              <a:gd name="T64" fmla="*/ 60 w 176"/>
              <a:gd name="T65" fmla="*/ 136 h 176"/>
              <a:gd name="T66" fmla="*/ 116 w 176"/>
              <a:gd name="T67" fmla="*/ 136 h 176"/>
              <a:gd name="T68" fmla="*/ 124 w 176"/>
              <a:gd name="T69" fmla="*/ 128 h 176"/>
              <a:gd name="T70" fmla="*/ 124 w 176"/>
              <a:gd name="T71" fmla="*/ 32 h 176"/>
              <a:gd name="T72" fmla="*/ 116 w 176"/>
              <a:gd name="T73" fmla="*/ 24 h 176"/>
              <a:gd name="T74" fmla="*/ 120 w 176"/>
              <a:gd name="T75" fmla="*/ 128 h 176"/>
              <a:gd name="T76" fmla="*/ 116 w 176"/>
              <a:gd name="T77" fmla="*/ 132 h 176"/>
              <a:gd name="T78" fmla="*/ 60 w 176"/>
              <a:gd name="T79" fmla="*/ 132 h 176"/>
              <a:gd name="T80" fmla="*/ 56 w 176"/>
              <a:gd name="T81" fmla="*/ 128 h 176"/>
              <a:gd name="T82" fmla="*/ 56 w 176"/>
              <a:gd name="T83" fmla="*/ 120 h 176"/>
              <a:gd name="T84" fmla="*/ 120 w 176"/>
              <a:gd name="T85" fmla="*/ 120 h 176"/>
              <a:gd name="T86" fmla="*/ 120 w 176"/>
              <a:gd name="T87" fmla="*/ 128 h 176"/>
              <a:gd name="T88" fmla="*/ 120 w 176"/>
              <a:gd name="T89" fmla="*/ 116 h 176"/>
              <a:gd name="T90" fmla="*/ 56 w 176"/>
              <a:gd name="T91" fmla="*/ 116 h 176"/>
              <a:gd name="T92" fmla="*/ 56 w 176"/>
              <a:gd name="T93" fmla="*/ 32 h 176"/>
              <a:gd name="T94" fmla="*/ 60 w 176"/>
              <a:gd name="T95" fmla="*/ 28 h 176"/>
              <a:gd name="T96" fmla="*/ 116 w 176"/>
              <a:gd name="T97" fmla="*/ 28 h 176"/>
              <a:gd name="T98" fmla="*/ 120 w 176"/>
              <a:gd name="T99" fmla="*/ 32 h 176"/>
              <a:gd name="T100" fmla="*/ 120 w 176"/>
              <a:gd name="T101" fmla="*/ 1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6" h="176">
                <a:moveTo>
                  <a:pt x="94" y="124"/>
                </a:moveTo>
                <a:cubicBezTo>
                  <a:pt x="82" y="124"/>
                  <a:pt x="82" y="124"/>
                  <a:pt x="82" y="124"/>
                </a:cubicBezTo>
                <a:cubicBezTo>
                  <a:pt x="82" y="128"/>
                  <a:pt x="82" y="128"/>
                  <a:pt x="82" y="128"/>
                </a:cubicBezTo>
                <a:cubicBezTo>
                  <a:pt x="94" y="128"/>
                  <a:pt x="94" y="128"/>
                  <a:pt x="94" y="128"/>
                </a:cubicBezTo>
                <a:lnTo>
                  <a:pt x="94" y="124"/>
                </a:lnTo>
                <a:close/>
                <a:moveTo>
                  <a:pt x="160" y="0"/>
                </a:moveTo>
                <a:cubicBezTo>
                  <a:pt x="15" y="0"/>
                  <a:pt x="15" y="0"/>
                  <a:pt x="15" y="0"/>
                </a:cubicBezTo>
                <a:cubicBezTo>
                  <a:pt x="7" y="0"/>
                  <a:pt x="0" y="7"/>
                  <a:pt x="0" y="15"/>
                </a:cubicBezTo>
                <a:cubicBezTo>
                  <a:pt x="0" y="120"/>
                  <a:pt x="0" y="120"/>
                  <a:pt x="0" y="120"/>
                </a:cubicBezTo>
                <a:cubicBezTo>
                  <a:pt x="0" y="126"/>
                  <a:pt x="3" y="131"/>
                  <a:pt x="8" y="134"/>
                </a:cubicBezTo>
                <a:cubicBezTo>
                  <a:pt x="80" y="174"/>
                  <a:pt x="80" y="174"/>
                  <a:pt x="80" y="174"/>
                </a:cubicBezTo>
                <a:cubicBezTo>
                  <a:pt x="83" y="175"/>
                  <a:pt x="85" y="176"/>
                  <a:pt x="88" y="176"/>
                </a:cubicBezTo>
                <a:cubicBezTo>
                  <a:pt x="91" y="176"/>
                  <a:pt x="93" y="175"/>
                  <a:pt x="95" y="174"/>
                </a:cubicBezTo>
                <a:cubicBezTo>
                  <a:pt x="168" y="134"/>
                  <a:pt x="168" y="134"/>
                  <a:pt x="168" y="134"/>
                </a:cubicBezTo>
                <a:cubicBezTo>
                  <a:pt x="173" y="131"/>
                  <a:pt x="176" y="126"/>
                  <a:pt x="176" y="120"/>
                </a:cubicBezTo>
                <a:cubicBezTo>
                  <a:pt x="176" y="15"/>
                  <a:pt x="176" y="15"/>
                  <a:pt x="176" y="15"/>
                </a:cubicBezTo>
                <a:cubicBezTo>
                  <a:pt x="176" y="7"/>
                  <a:pt x="169" y="0"/>
                  <a:pt x="160" y="0"/>
                </a:cubicBezTo>
                <a:moveTo>
                  <a:pt x="168" y="120"/>
                </a:moveTo>
                <a:cubicBezTo>
                  <a:pt x="168" y="123"/>
                  <a:pt x="166" y="125"/>
                  <a:pt x="164" y="127"/>
                </a:cubicBezTo>
                <a:cubicBezTo>
                  <a:pt x="91" y="167"/>
                  <a:pt x="91" y="167"/>
                  <a:pt x="91" y="167"/>
                </a:cubicBezTo>
                <a:cubicBezTo>
                  <a:pt x="89" y="168"/>
                  <a:pt x="87" y="168"/>
                  <a:pt x="84" y="167"/>
                </a:cubicBezTo>
                <a:cubicBezTo>
                  <a:pt x="12" y="127"/>
                  <a:pt x="12" y="127"/>
                  <a:pt x="12" y="127"/>
                </a:cubicBezTo>
                <a:cubicBezTo>
                  <a:pt x="9" y="126"/>
                  <a:pt x="8" y="123"/>
                  <a:pt x="8" y="120"/>
                </a:cubicBezTo>
                <a:cubicBezTo>
                  <a:pt x="8" y="15"/>
                  <a:pt x="8" y="15"/>
                  <a:pt x="8" y="15"/>
                </a:cubicBezTo>
                <a:cubicBezTo>
                  <a:pt x="8" y="11"/>
                  <a:pt x="11" y="8"/>
                  <a:pt x="15" y="8"/>
                </a:cubicBezTo>
                <a:cubicBezTo>
                  <a:pt x="161" y="8"/>
                  <a:pt x="161" y="8"/>
                  <a:pt x="161" y="8"/>
                </a:cubicBezTo>
                <a:cubicBezTo>
                  <a:pt x="165" y="8"/>
                  <a:pt x="168" y="11"/>
                  <a:pt x="168" y="15"/>
                </a:cubicBezTo>
                <a:cubicBezTo>
                  <a:pt x="168" y="120"/>
                  <a:pt x="168" y="120"/>
                  <a:pt x="168" y="120"/>
                </a:cubicBezTo>
                <a:close/>
                <a:moveTo>
                  <a:pt x="116" y="24"/>
                </a:moveTo>
                <a:cubicBezTo>
                  <a:pt x="60" y="24"/>
                  <a:pt x="60" y="24"/>
                  <a:pt x="60" y="24"/>
                </a:cubicBezTo>
                <a:cubicBezTo>
                  <a:pt x="55" y="24"/>
                  <a:pt x="52" y="27"/>
                  <a:pt x="52" y="32"/>
                </a:cubicBezTo>
                <a:cubicBezTo>
                  <a:pt x="52" y="128"/>
                  <a:pt x="52" y="128"/>
                  <a:pt x="52" y="128"/>
                </a:cubicBezTo>
                <a:cubicBezTo>
                  <a:pt x="52" y="132"/>
                  <a:pt x="55" y="136"/>
                  <a:pt x="60" y="136"/>
                </a:cubicBezTo>
                <a:cubicBezTo>
                  <a:pt x="116" y="136"/>
                  <a:pt x="116" y="136"/>
                  <a:pt x="116" y="136"/>
                </a:cubicBezTo>
                <a:cubicBezTo>
                  <a:pt x="120" y="136"/>
                  <a:pt x="124" y="132"/>
                  <a:pt x="124" y="128"/>
                </a:cubicBezTo>
                <a:cubicBezTo>
                  <a:pt x="124" y="32"/>
                  <a:pt x="124" y="32"/>
                  <a:pt x="124" y="32"/>
                </a:cubicBezTo>
                <a:cubicBezTo>
                  <a:pt x="124" y="27"/>
                  <a:pt x="120" y="24"/>
                  <a:pt x="116" y="24"/>
                </a:cubicBezTo>
                <a:moveTo>
                  <a:pt x="120" y="128"/>
                </a:moveTo>
                <a:cubicBezTo>
                  <a:pt x="120" y="130"/>
                  <a:pt x="118" y="132"/>
                  <a:pt x="116" y="132"/>
                </a:cubicBezTo>
                <a:cubicBezTo>
                  <a:pt x="60" y="132"/>
                  <a:pt x="60" y="132"/>
                  <a:pt x="60" y="132"/>
                </a:cubicBezTo>
                <a:cubicBezTo>
                  <a:pt x="57" y="132"/>
                  <a:pt x="56" y="130"/>
                  <a:pt x="56" y="128"/>
                </a:cubicBezTo>
                <a:cubicBezTo>
                  <a:pt x="56" y="120"/>
                  <a:pt x="56" y="120"/>
                  <a:pt x="56" y="120"/>
                </a:cubicBezTo>
                <a:cubicBezTo>
                  <a:pt x="120" y="120"/>
                  <a:pt x="120" y="120"/>
                  <a:pt x="120" y="120"/>
                </a:cubicBezTo>
                <a:lnTo>
                  <a:pt x="120" y="128"/>
                </a:lnTo>
                <a:close/>
                <a:moveTo>
                  <a:pt x="120" y="116"/>
                </a:moveTo>
                <a:cubicBezTo>
                  <a:pt x="56" y="116"/>
                  <a:pt x="56" y="116"/>
                  <a:pt x="56" y="116"/>
                </a:cubicBezTo>
                <a:cubicBezTo>
                  <a:pt x="56" y="32"/>
                  <a:pt x="56" y="32"/>
                  <a:pt x="56" y="32"/>
                </a:cubicBezTo>
                <a:cubicBezTo>
                  <a:pt x="56" y="29"/>
                  <a:pt x="57" y="28"/>
                  <a:pt x="60" y="28"/>
                </a:cubicBezTo>
                <a:cubicBezTo>
                  <a:pt x="116" y="28"/>
                  <a:pt x="116" y="28"/>
                  <a:pt x="116" y="28"/>
                </a:cubicBezTo>
                <a:cubicBezTo>
                  <a:pt x="118" y="28"/>
                  <a:pt x="120" y="29"/>
                  <a:pt x="120" y="32"/>
                </a:cubicBezTo>
                <a:lnTo>
                  <a:pt x="120" y="116"/>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9" name="Freeform 44"/>
          <p:cNvSpPr>
            <a:spLocks noEditPoints="1"/>
          </p:cNvSpPr>
          <p:nvPr/>
        </p:nvSpPr>
        <p:spPr bwMode="auto">
          <a:xfrm>
            <a:off x="11317516" y="1690347"/>
            <a:ext cx="344398" cy="253934"/>
          </a:xfrm>
          <a:custGeom>
            <a:avLst/>
            <a:gdLst>
              <a:gd name="T0" fmla="*/ 128 w 176"/>
              <a:gd name="T1" fmla="*/ 92 h 128"/>
              <a:gd name="T2" fmla="*/ 126 w 176"/>
              <a:gd name="T3" fmla="*/ 94 h 128"/>
              <a:gd name="T4" fmla="*/ 126 w 176"/>
              <a:gd name="T5" fmla="*/ 98 h 128"/>
              <a:gd name="T6" fmla="*/ 124 w 176"/>
              <a:gd name="T7" fmla="*/ 100 h 128"/>
              <a:gd name="T8" fmla="*/ 52 w 176"/>
              <a:gd name="T9" fmla="*/ 100 h 128"/>
              <a:gd name="T10" fmla="*/ 50 w 176"/>
              <a:gd name="T11" fmla="*/ 98 h 128"/>
              <a:gd name="T12" fmla="*/ 50 w 176"/>
              <a:gd name="T13" fmla="*/ 94 h 128"/>
              <a:gd name="T14" fmla="*/ 48 w 176"/>
              <a:gd name="T15" fmla="*/ 92 h 128"/>
              <a:gd name="T16" fmla="*/ 46 w 176"/>
              <a:gd name="T17" fmla="*/ 94 h 128"/>
              <a:gd name="T18" fmla="*/ 46 w 176"/>
              <a:gd name="T19" fmla="*/ 98 h 128"/>
              <a:gd name="T20" fmla="*/ 52 w 176"/>
              <a:gd name="T21" fmla="*/ 104 h 128"/>
              <a:gd name="T22" fmla="*/ 124 w 176"/>
              <a:gd name="T23" fmla="*/ 104 h 128"/>
              <a:gd name="T24" fmla="*/ 130 w 176"/>
              <a:gd name="T25" fmla="*/ 98 h 128"/>
              <a:gd name="T26" fmla="*/ 130 w 176"/>
              <a:gd name="T27" fmla="*/ 94 h 128"/>
              <a:gd name="T28" fmla="*/ 128 w 176"/>
              <a:gd name="T29" fmla="*/ 92 h 128"/>
              <a:gd name="T30" fmla="*/ 124 w 176"/>
              <a:gd name="T31" fmla="*/ 56 h 128"/>
              <a:gd name="T32" fmla="*/ 52 w 176"/>
              <a:gd name="T33" fmla="*/ 56 h 128"/>
              <a:gd name="T34" fmla="*/ 46 w 176"/>
              <a:gd name="T35" fmla="*/ 62 h 128"/>
              <a:gd name="T36" fmla="*/ 46 w 176"/>
              <a:gd name="T37" fmla="*/ 66 h 128"/>
              <a:gd name="T38" fmla="*/ 48 w 176"/>
              <a:gd name="T39" fmla="*/ 68 h 128"/>
              <a:gd name="T40" fmla="*/ 50 w 176"/>
              <a:gd name="T41" fmla="*/ 66 h 128"/>
              <a:gd name="T42" fmla="*/ 50 w 176"/>
              <a:gd name="T43" fmla="*/ 62 h 128"/>
              <a:gd name="T44" fmla="*/ 52 w 176"/>
              <a:gd name="T45" fmla="*/ 60 h 128"/>
              <a:gd name="T46" fmla="*/ 124 w 176"/>
              <a:gd name="T47" fmla="*/ 60 h 128"/>
              <a:gd name="T48" fmla="*/ 126 w 176"/>
              <a:gd name="T49" fmla="*/ 62 h 128"/>
              <a:gd name="T50" fmla="*/ 126 w 176"/>
              <a:gd name="T51" fmla="*/ 66 h 128"/>
              <a:gd name="T52" fmla="*/ 128 w 176"/>
              <a:gd name="T53" fmla="*/ 68 h 128"/>
              <a:gd name="T54" fmla="*/ 130 w 176"/>
              <a:gd name="T55" fmla="*/ 66 h 128"/>
              <a:gd name="T56" fmla="*/ 130 w 176"/>
              <a:gd name="T57" fmla="*/ 62 h 128"/>
              <a:gd name="T58" fmla="*/ 124 w 176"/>
              <a:gd name="T59" fmla="*/ 56 h 128"/>
              <a:gd name="T60" fmla="*/ 133 w 176"/>
              <a:gd name="T61" fmla="*/ 32 h 128"/>
              <a:gd name="T62" fmla="*/ 88 w 176"/>
              <a:gd name="T63" fmla="*/ 0 h 128"/>
              <a:gd name="T64" fmla="*/ 42 w 176"/>
              <a:gd name="T65" fmla="*/ 32 h 128"/>
              <a:gd name="T66" fmla="*/ 0 w 176"/>
              <a:gd name="T67" fmla="*/ 80 h 128"/>
              <a:gd name="T68" fmla="*/ 48 w 176"/>
              <a:gd name="T69" fmla="*/ 128 h 128"/>
              <a:gd name="T70" fmla="*/ 128 w 176"/>
              <a:gd name="T71" fmla="*/ 128 h 128"/>
              <a:gd name="T72" fmla="*/ 176 w 176"/>
              <a:gd name="T73" fmla="*/ 80 h 128"/>
              <a:gd name="T74" fmla="*/ 133 w 176"/>
              <a:gd name="T75" fmla="*/ 32 h 128"/>
              <a:gd name="T76" fmla="*/ 128 w 176"/>
              <a:gd name="T77" fmla="*/ 120 h 128"/>
              <a:gd name="T78" fmla="*/ 48 w 176"/>
              <a:gd name="T79" fmla="*/ 120 h 128"/>
              <a:gd name="T80" fmla="*/ 8 w 176"/>
              <a:gd name="T81" fmla="*/ 80 h 128"/>
              <a:gd name="T82" fmla="*/ 43 w 176"/>
              <a:gd name="T83" fmla="*/ 40 h 128"/>
              <a:gd name="T84" fmla="*/ 50 w 176"/>
              <a:gd name="T85" fmla="*/ 35 h 128"/>
              <a:gd name="T86" fmla="*/ 88 w 176"/>
              <a:gd name="T87" fmla="*/ 8 h 128"/>
              <a:gd name="T88" fmla="*/ 126 w 176"/>
              <a:gd name="T89" fmla="*/ 35 h 128"/>
              <a:gd name="T90" fmla="*/ 132 w 176"/>
              <a:gd name="T91" fmla="*/ 40 h 128"/>
              <a:gd name="T92" fmla="*/ 168 w 176"/>
              <a:gd name="T93" fmla="*/ 80 h 128"/>
              <a:gd name="T94" fmla="*/ 128 w 176"/>
              <a:gd name="T95"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28">
                <a:moveTo>
                  <a:pt x="128" y="92"/>
                </a:moveTo>
                <a:cubicBezTo>
                  <a:pt x="127" y="92"/>
                  <a:pt x="126" y="93"/>
                  <a:pt x="126" y="94"/>
                </a:cubicBezTo>
                <a:cubicBezTo>
                  <a:pt x="126" y="98"/>
                  <a:pt x="126" y="98"/>
                  <a:pt x="126" y="98"/>
                </a:cubicBezTo>
                <a:cubicBezTo>
                  <a:pt x="126" y="99"/>
                  <a:pt x="125" y="100"/>
                  <a:pt x="124" y="100"/>
                </a:cubicBezTo>
                <a:cubicBezTo>
                  <a:pt x="52" y="100"/>
                  <a:pt x="52" y="100"/>
                  <a:pt x="52" y="100"/>
                </a:cubicBezTo>
                <a:cubicBezTo>
                  <a:pt x="51" y="100"/>
                  <a:pt x="50" y="99"/>
                  <a:pt x="50" y="98"/>
                </a:cubicBezTo>
                <a:cubicBezTo>
                  <a:pt x="50" y="94"/>
                  <a:pt x="50" y="94"/>
                  <a:pt x="50" y="94"/>
                </a:cubicBezTo>
                <a:cubicBezTo>
                  <a:pt x="50" y="93"/>
                  <a:pt x="49" y="92"/>
                  <a:pt x="48" y="92"/>
                </a:cubicBezTo>
                <a:cubicBezTo>
                  <a:pt x="47" y="92"/>
                  <a:pt x="46" y="93"/>
                  <a:pt x="46" y="94"/>
                </a:cubicBezTo>
                <a:cubicBezTo>
                  <a:pt x="46" y="98"/>
                  <a:pt x="46" y="98"/>
                  <a:pt x="46" y="98"/>
                </a:cubicBezTo>
                <a:cubicBezTo>
                  <a:pt x="46" y="101"/>
                  <a:pt x="48" y="104"/>
                  <a:pt x="52" y="104"/>
                </a:cubicBezTo>
                <a:cubicBezTo>
                  <a:pt x="124" y="104"/>
                  <a:pt x="124" y="104"/>
                  <a:pt x="124" y="104"/>
                </a:cubicBezTo>
                <a:cubicBezTo>
                  <a:pt x="127" y="104"/>
                  <a:pt x="130" y="101"/>
                  <a:pt x="130" y="98"/>
                </a:cubicBezTo>
                <a:cubicBezTo>
                  <a:pt x="130" y="94"/>
                  <a:pt x="130" y="94"/>
                  <a:pt x="130" y="94"/>
                </a:cubicBezTo>
                <a:cubicBezTo>
                  <a:pt x="130" y="93"/>
                  <a:pt x="129" y="92"/>
                  <a:pt x="128" y="92"/>
                </a:cubicBezTo>
                <a:moveTo>
                  <a:pt x="124" y="56"/>
                </a:moveTo>
                <a:cubicBezTo>
                  <a:pt x="52" y="56"/>
                  <a:pt x="52" y="56"/>
                  <a:pt x="52" y="56"/>
                </a:cubicBezTo>
                <a:cubicBezTo>
                  <a:pt x="48" y="56"/>
                  <a:pt x="46" y="59"/>
                  <a:pt x="46" y="62"/>
                </a:cubicBezTo>
                <a:cubicBezTo>
                  <a:pt x="46" y="66"/>
                  <a:pt x="46" y="66"/>
                  <a:pt x="46" y="66"/>
                </a:cubicBezTo>
                <a:cubicBezTo>
                  <a:pt x="46" y="67"/>
                  <a:pt x="47" y="68"/>
                  <a:pt x="48" y="68"/>
                </a:cubicBezTo>
                <a:cubicBezTo>
                  <a:pt x="49" y="68"/>
                  <a:pt x="50" y="67"/>
                  <a:pt x="50" y="66"/>
                </a:cubicBezTo>
                <a:cubicBezTo>
                  <a:pt x="50" y="62"/>
                  <a:pt x="50" y="62"/>
                  <a:pt x="50" y="62"/>
                </a:cubicBezTo>
                <a:cubicBezTo>
                  <a:pt x="50" y="61"/>
                  <a:pt x="51" y="60"/>
                  <a:pt x="52" y="60"/>
                </a:cubicBezTo>
                <a:cubicBezTo>
                  <a:pt x="124" y="60"/>
                  <a:pt x="124" y="60"/>
                  <a:pt x="124" y="60"/>
                </a:cubicBezTo>
                <a:cubicBezTo>
                  <a:pt x="125" y="60"/>
                  <a:pt x="126" y="61"/>
                  <a:pt x="126" y="62"/>
                </a:cubicBezTo>
                <a:cubicBezTo>
                  <a:pt x="126" y="66"/>
                  <a:pt x="126" y="66"/>
                  <a:pt x="126" y="66"/>
                </a:cubicBezTo>
                <a:cubicBezTo>
                  <a:pt x="126" y="67"/>
                  <a:pt x="127" y="68"/>
                  <a:pt x="128" y="68"/>
                </a:cubicBezTo>
                <a:cubicBezTo>
                  <a:pt x="129" y="68"/>
                  <a:pt x="130" y="67"/>
                  <a:pt x="130" y="66"/>
                </a:cubicBezTo>
                <a:cubicBezTo>
                  <a:pt x="130" y="62"/>
                  <a:pt x="130" y="62"/>
                  <a:pt x="130" y="62"/>
                </a:cubicBezTo>
                <a:cubicBezTo>
                  <a:pt x="130" y="59"/>
                  <a:pt x="127" y="56"/>
                  <a:pt x="124" y="56"/>
                </a:cubicBezTo>
                <a:moveTo>
                  <a:pt x="133" y="32"/>
                </a:moveTo>
                <a:cubicBezTo>
                  <a:pt x="127" y="13"/>
                  <a:pt x="109" y="0"/>
                  <a:pt x="88" y="0"/>
                </a:cubicBezTo>
                <a:cubicBezTo>
                  <a:pt x="67" y="0"/>
                  <a:pt x="49" y="13"/>
                  <a:pt x="42" y="32"/>
                </a:cubicBezTo>
                <a:cubicBezTo>
                  <a:pt x="18" y="35"/>
                  <a:pt x="0" y="55"/>
                  <a:pt x="0" y="80"/>
                </a:cubicBezTo>
                <a:cubicBezTo>
                  <a:pt x="0" y="106"/>
                  <a:pt x="21" y="128"/>
                  <a:pt x="48" y="128"/>
                </a:cubicBezTo>
                <a:cubicBezTo>
                  <a:pt x="128" y="128"/>
                  <a:pt x="128" y="128"/>
                  <a:pt x="128" y="128"/>
                </a:cubicBezTo>
                <a:cubicBezTo>
                  <a:pt x="154" y="128"/>
                  <a:pt x="176" y="106"/>
                  <a:pt x="176" y="80"/>
                </a:cubicBezTo>
                <a:cubicBezTo>
                  <a:pt x="176" y="55"/>
                  <a:pt x="157" y="35"/>
                  <a:pt x="133" y="32"/>
                </a:cubicBezTo>
                <a:moveTo>
                  <a:pt x="128" y="120"/>
                </a:moveTo>
                <a:cubicBezTo>
                  <a:pt x="48" y="120"/>
                  <a:pt x="48" y="120"/>
                  <a:pt x="48" y="120"/>
                </a:cubicBezTo>
                <a:cubicBezTo>
                  <a:pt x="26" y="120"/>
                  <a:pt x="8" y="102"/>
                  <a:pt x="8" y="80"/>
                </a:cubicBezTo>
                <a:cubicBezTo>
                  <a:pt x="8" y="59"/>
                  <a:pt x="23" y="42"/>
                  <a:pt x="43" y="40"/>
                </a:cubicBezTo>
                <a:cubicBezTo>
                  <a:pt x="46" y="40"/>
                  <a:pt x="49" y="38"/>
                  <a:pt x="50" y="35"/>
                </a:cubicBezTo>
                <a:cubicBezTo>
                  <a:pt x="56" y="19"/>
                  <a:pt x="71" y="8"/>
                  <a:pt x="88" y="8"/>
                </a:cubicBezTo>
                <a:cubicBezTo>
                  <a:pt x="105" y="8"/>
                  <a:pt x="120" y="19"/>
                  <a:pt x="126" y="35"/>
                </a:cubicBezTo>
                <a:cubicBezTo>
                  <a:pt x="127" y="38"/>
                  <a:pt x="129" y="40"/>
                  <a:pt x="132" y="40"/>
                </a:cubicBezTo>
                <a:cubicBezTo>
                  <a:pt x="152" y="42"/>
                  <a:pt x="168" y="59"/>
                  <a:pt x="168" y="80"/>
                </a:cubicBezTo>
                <a:cubicBezTo>
                  <a:pt x="168" y="102"/>
                  <a:pt x="150" y="120"/>
                  <a:pt x="128" y="120"/>
                </a:cubicBezTo>
              </a:path>
            </a:pathLst>
          </a:custGeom>
          <a:solidFill>
            <a:srgbClr val="09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pic>
        <p:nvPicPr>
          <p:cNvPr id="74" name="图片 73"/>
          <p:cNvPicPr>
            <a:picLocks noChangeAspect="1"/>
          </p:cNvPicPr>
          <p:nvPr/>
        </p:nvPicPr>
        <p:blipFill>
          <a:blip r:embed="rId2"/>
          <a:stretch>
            <a:fillRect/>
          </a:stretch>
        </p:blipFill>
        <p:spPr>
          <a:xfrm>
            <a:off x="1992945" y="2604571"/>
            <a:ext cx="342811" cy="296328"/>
          </a:xfrm>
          <a:prstGeom prst="rect">
            <a:avLst/>
          </a:prstGeom>
        </p:spPr>
      </p:pic>
      <p:sp>
        <p:nvSpPr>
          <p:cNvPr id="78" name="Freeform 48"/>
          <p:cNvSpPr>
            <a:spLocks noEditPoints="1"/>
          </p:cNvSpPr>
          <p:nvPr/>
        </p:nvSpPr>
        <p:spPr bwMode="auto">
          <a:xfrm>
            <a:off x="1993382" y="3751972"/>
            <a:ext cx="345985" cy="333288"/>
          </a:xfrm>
          <a:custGeom>
            <a:avLst/>
            <a:gdLst>
              <a:gd name="T0" fmla="*/ 10 w 177"/>
              <a:gd name="T1" fmla="*/ 65 h 168"/>
              <a:gd name="T2" fmla="*/ 0 w 177"/>
              <a:gd name="T3" fmla="*/ 140 h 168"/>
              <a:gd name="T4" fmla="*/ 111 w 177"/>
              <a:gd name="T5" fmla="*/ 150 h 168"/>
              <a:gd name="T6" fmla="*/ 122 w 177"/>
              <a:gd name="T7" fmla="*/ 75 h 168"/>
              <a:gd name="T8" fmla="*/ 113 w 177"/>
              <a:gd name="T9" fmla="*/ 140 h 168"/>
              <a:gd name="T10" fmla="*/ 10 w 177"/>
              <a:gd name="T11" fmla="*/ 142 h 168"/>
              <a:gd name="T12" fmla="*/ 8 w 177"/>
              <a:gd name="T13" fmla="*/ 75 h 168"/>
              <a:gd name="T14" fmla="*/ 111 w 177"/>
              <a:gd name="T15" fmla="*/ 73 h 168"/>
              <a:gd name="T16" fmla="*/ 113 w 177"/>
              <a:gd name="T17" fmla="*/ 140 h 168"/>
              <a:gd name="T18" fmla="*/ 170 w 177"/>
              <a:gd name="T19" fmla="*/ 69 h 168"/>
              <a:gd name="T20" fmla="*/ 157 w 177"/>
              <a:gd name="T21" fmla="*/ 65 h 168"/>
              <a:gd name="T22" fmla="*/ 153 w 177"/>
              <a:gd name="T23" fmla="*/ 88 h 168"/>
              <a:gd name="T24" fmla="*/ 145 w 177"/>
              <a:gd name="T25" fmla="*/ 30 h 168"/>
              <a:gd name="T26" fmla="*/ 56 w 177"/>
              <a:gd name="T27" fmla="*/ 37 h 168"/>
              <a:gd name="T28" fmla="*/ 60 w 177"/>
              <a:gd name="T29" fmla="*/ 58 h 168"/>
              <a:gd name="T30" fmla="*/ 63 w 177"/>
              <a:gd name="T31" fmla="*/ 34 h 168"/>
              <a:gd name="T32" fmla="*/ 148 w 177"/>
              <a:gd name="T33" fmla="*/ 37 h 168"/>
              <a:gd name="T34" fmla="*/ 145 w 177"/>
              <a:gd name="T35" fmla="*/ 90 h 168"/>
              <a:gd name="T36" fmla="*/ 131 w 177"/>
              <a:gd name="T37" fmla="*/ 95 h 168"/>
              <a:gd name="T38" fmla="*/ 153 w 177"/>
              <a:gd name="T39" fmla="*/ 88 h 168"/>
              <a:gd name="T40" fmla="*/ 106 w 177"/>
              <a:gd name="T41" fmla="*/ 9 h 168"/>
              <a:gd name="T42" fmla="*/ 170 w 177"/>
              <a:gd name="T43" fmla="*/ 10 h 168"/>
              <a:gd name="T44" fmla="*/ 168 w 177"/>
              <a:gd name="T45" fmla="*/ 52 h 168"/>
              <a:gd name="T46" fmla="*/ 157 w 177"/>
              <a:gd name="T47" fmla="*/ 56 h 168"/>
              <a:gd name="T48" fmla="*/ 174 w 177"/>
              <a:gd name="T49" fmla="*/ 50 h 168"/>
              <a:gd name="T50" fmla="*/ 168 w 177"/>
              <a:gd name="T51" fmla="*/ 4 h 168"/>
              <a:gd name="T52" fmla="*/ 100 w 177"/>
              <a:gd name="T53" fmla="*/ 10 h 168"/>
              <a:gd name="T54" fmla="*/ 104 w 177"/>
              <a:gd name="T55" fmla="*/ 24 h 168"/>
              <a:gd name="T56" fmla="*/ 105 w 177"/>
              <a:gd name="T57" fmla="*/ 10 h 168"/>
              <a:gd name="T58" fmla="*/ 143 w 177"/>
              <a:gd name="T59" fmla="*/ 108 h 168"/>
              <a:gd name="T60" fmla="*/ 131 w 177"/>
              <a:gd name="T61" fmla="*/ 103 h 168"/>
              <a:gd name="T62" fmla="*/ 12 w 177"/>
              <a:gd name="T63" fmla="*/ 53 h 168"/>
              <a:gd name="T64" fmla="*/ 35 w 177"/>
              <a:gd name="T65" fmla="*/ 41 h 168"/>
              <a:gd name="T66" fmla="*/ 15 w 177"/>
              <a:gd name="T67" fmla="*/ 48 h 168"/>
              <a:gd name="T68" fmla="*/ 85 w 177"/>
              <a:gd name="T69" fmla="*/ 5 h 168"/>
              <a:gd name="T70" fmla="*/ 85 w 177"/>
              <a:gd name="T71" fmla="*/ 0 h 168"/>
              <a:gd name="T72" fmla="*/ 9 w 177"/>
              <a:gd name="T73" fmla="*/ 49 h 168"/>
              <a:gd name="T74" fmla="*/ 12 w 177"/>
              <a:gd name="T75" fmla="*/ 53 h 168"/>
              <a:gd name="T76" fmla="*/ 156 w 177"/>
              <a:gd name="T77" fmla="*/ 103 h 168"/>
              <a:gd name="T78" fmla="*/ 159 w 177"/>
              <a:gd name="T79" fmla="*/ 106 h 168"/>
              <a:gd name="T80" fmla="*/ 125 w 177"/>
              <a:gd name="T81" fmla="*/ 160 h 168"/>
              <a:gd name="T82" fmla="*/ 126 w 177"/>
              <a:gd name="T83" fmla="*/ 164 h 168"/>
              <a:gd name="T84" fmla="*/ 176 w 177"/>
              <a:gd name="T85" fmla="*/ 88 h 168"/>
              <a:gd name="T86" fmla="*/ 105 w 177"/>
              <a:gd name="T87" fmla="*/ 159 h 168"/>
              <a:gd name="T88" fmla="*/ 13 w 177"/>
              <a:gd name="T89" fmla="*/ 164 h 168"/>
              <a:gd name="T90" fmla="*/ 105 w 177"/>
              <a:gd name="T91" fmla="*/ 168 h 168"/>
              <a:gd name="T92" fmla="*/ 105 w 177"/>
              <a:gd name="T93" fmla="*/ 15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7" h="168">
                <a:moveTo>
                  <a:pt x="111" y="65"/>
                </a:moveTo>
                <a:cubicBezTo>
                  <a:pt x="10" y="65"/>
                  <a:pt x="10" y="65"/>
                  <a:pt x="10" y="65"/>
                </a:cubicBezTo>
                <a:cubicBezTo>
                  <a:pt x="5" y="65"/>
                  <a:pt x="0" y="69"/>
                  <a:pt x="0" y="75"/>
                </a:cubicBezTo>
                <a:cubicBezTo>
                  <a:pt x="0" y="140"/>
                  <a:pt x="0" y="140"/>
                  <a:pt x="0" y="140"/>
                </a:cubicBezTo>
                <a:cubicBezTo>
                  <a:pt x="0" y="145"/>
                  <a:pt x="5" y="150"/>
                  <a:pt x="10" y="150"/>
                </a:cubicBezTo>
                <a:cubicBezTo>
                  <a:pt x="111" y="150"/>
                  <a:pt x="111" y="150"/>
                  <a:pt x="111" y="150"/>
                </a:cubicBezTo>
                <a:cubicBezTo>
                  <a:pt x="117" y="150"/>
                  <a:pt x="122" y="145"/>
                  <a:pt x="122" y="140"/>
                </a:cubicBezTo>
                <a:cubicBezTo>
                  <a:pt x="122" y="75"/>
                  <a:pt x="122" y="75"/>
                  <a:pt x="122" y="75"/>
                </a:cubicBezTo>
                <a:cubicBezTo>
                  <a:pt x="122" y="69"/>
                  <a:pt x="117" y="65"/>
                  <a:pt x="111" y="65"/>
                </a:cubicBezTo>
                <a:moveTo>
                  <a:pt x="113" y="140"/>
                </a:moveTo>
                <a:cubicBezTo>
                  <a:pt x="113" y="141"/>
                  <a:pt x="112" y="142"/>
                  <a:pt x="112" y="142"/>
                </a:cubicBezTo>
                <a:cubicBezTo>
                  <a:pt x="10" y="142"/>
                  <a:pt x="10" y="142"/>
                  <a:pt x="10" y="142"/>
                </a:cubicBezTo>
                <a:cubicBezTo>
                  <a:pt x="9" y="142"/>
                  <a:pt x="8" y="141"/>
                  <a:pt x="8" y="140"/>
                </a:cubicBezTo>
                <a:cubicBezTo>
                  <a:pt x="8" y="75"/>
                  <a:pt x="8" y="75"/>
                  <a:pt x="8" y="75"/>
                </a:cubicBezTo>
                <a:cubicBezTo>
                  <a:pt x="8" y="74"/>
                  <a:pt x="9" y="73"/>
                  <a:pt x="10" y="73"/>
                </a:cubicBezTo>
                <a:cubicBezTo>
                  <a:pt x="111" y="73"/>
                  <a:pt x="111" y="73"/>
                  <a:pt x="111" y="73"/>
                </a:cubicBezTo>
                <a:cubicBezTo>
                  <a:pt x="112" y="73"/>
                  <a:pt x="113" y="74"/>
                  <a:pt x="113" y="75"/>
                </a:cubicBezTo>
                <a:cubicBezTo>
                  <a:pt x="113" y="140"/>
                  <a:pt x="113" y="140"/>
                  <a:pt x="113" y="140"/>
                </a:cubicBezTo>
                <a:close/>
                <a:moveTo>
                  <a:pt x="157" y="69"/>
                </a:moveTo>
                <a:cubicBezTo>
                  <a:pt x="170" y="69"/>
                  <a:pt x="170" y="69"/>
                  <a:pt x="170" y="69"/>
                </a:cubicBezTo>
                <a:cubicBezTo>
                  <a:pt x="170" y="65"/>
                  <a:pt x="170" y="65"/>
                  <a:pt x="170" y="65"/>
                </a:cubicBezTo>
                <a:cubicBezTo>
                  <a:pt x="157" y="65"/>
                  <a:pt x="157" y="65"/>
                  <a:pt x="157" y="65"/>
                </a:cubicBezTo>
                <a:lnTo>
                  <a:pt x="157" y="69"/>
                </a:lnTo>
                <a:close/>
                <a:moveTo>
                  <a:pt x="153" y="88"/>
                </a:moveTo>
                <a:cubicBezTo>
                  <a:pt x="153" y="37"/>
                  <a:pt x="153" y="37"/>
                  <a:pt x="153" y="37"/>
                </a:cubicBezTo>
                <a:cubicBezTo>
                  <a:pt x="153" y="33"/>
                  <a:pt x="150" y="30"/>
                  <a:pt x="145" y="30"/>
                </a:cubicBezTo>
                <a:cubicBezTo>
                  <a:pt x="63" y="30"/>
                  <a:pt x="63" y="30"/>
                  <a:pt x="63" y="30"/>
                </a:cubicBezTo>
                <a:cubicBezTo>
                  <a:pt x="60" y="30"/>
                  <a:pt x="56" y="33"/>
                  <a:pt x="56" y="37"/>
                </a:cubicBezTo>
                <a:cubicBezTo>
                  <a:pt x="56" y="58"/>
                  <a:pt x="56" y="58"/>
                  <a:pt x="56" y="58"/>
                </a:cubicBezTo>
                <a:cubicBezTo>
                  <a:pt x="60" y="58"/>
                  <a:pt x="60" y="58"/>
                  <a:pt x="60" y="58"/>
                </a:cubicBezTo>
                <a:cubicBezTo>
                  <a:pt x="60" y="37"/>
                  <a:pt x="60" y="37"/>
                  <a:pt x="60" y="37"/>
                </a:cubicBezTo>
                <a:cubicBezTo>
                  <a:pt x="60" y="36"/>
                  <a:pt x="62" y="34"/>
                  <a:pt x="63" y="34"/>
                </a:cubicBezTo>
                <a:cubicBezTo>
                  <a:pt x="145" y="34"/>
                  <a:pt x="145" y="34"/>
                  <a:pt x="145" y="34"/>
                </a:cubicBezTo>
                <a:cubicBezTo>
                  <a:pt x="147" y="34"/>
                  <a:pt x="148" y="36"/>
                  <a:pt x="148" y="37"/>
                </a:cubicBezTo>
                <a:cubicBezTo>
                  <a:pt x="148" y="88"/>
                  <a:pt x="148" y="88"/>
                  <a:pt x="148" y="88"/>
                </a:cubicBezTo>
                <a:cubicBezTo>
                  <a:pt x="148" y="89"/>
                  <a:pt x="147" y="90"/>
                  <a:pt x="145" y="90"/>
                </a:cubicBezTo>
                <a:cubicBezTo>
                  <a:pt x="131" y="90"/>
                  <a:pt x="131" y="90"/>
                  <a:pt x="131" y="90"/>
                </a:cubicBezTo>
                <a:cubicBezTo>
                  <a:pt x="131" y="95"/>
                  <a:pt x="131" y="95"/>
                  <a:pt x="131" y="95"/>
                </a:cubicBezTo>
                <a:cubicBezTo>
                  <a:pt x="145" y="95"/>
                  <a:pt x="145" y="95"/>
                  <a:pt x="145" y="95"/>
                </a:cubicBezTo>
                <a:cubicBezTo>
                  <a:pt x="149" y="95"/>
                  <a:pt x="153" y="92"/>
                  <a:pt x="153" y="88"/>
                </a:cubicBezTo>
                <a:moveTo>
                  <a:pt x="105" y="10"/>
                </a:moveTo>
                <a:cubicBezTo>
                  <a:pt x="105" y="9"/>
                  <a:pt x="105" y="9"/>
                  <a:pt x="106" y="9"/>
                </a:cubicBezTo>
                <a:cubicBezTo>
                  <a:pt x="168" y="9"/>
                  <a:pt x="168" y="9"/>
                  <a:pt x="168" y="9"/>
                </a:cubicBezTo>
                <a:cubicBezTo>
                  <a:pt x="169" y="9"/>
                  <a:pt x="170" y="9"/>
                  <a:pt x="170" y="10"/>
                </a:cubicBezTo>
                <a:cubicBezTo>
                  <a:pt x="170" y="50"/>
                  <a:pt x="170" y="50"/>
                  <a:pt x="170" y="50"/>
                </a:cubicBezTo>
                <a:cubicBezTo>
                  <a:pt x="170" y="51"/>
                  <a:pt x="169" y="52"/>
                  <a:pt x="168" y="52"/>
                </a:cubicBezTo>
                <a:cubicBezTo>
                  <a:pt x="157" y="52"/>
                  <a:pt x="157" y="52"/>
                  <a:pt x="157" y="52"/>
                </a:cubicBezTo>
                <a:cubicBezTo>
                  <a:pt x="157" y="56"/>
                  <a:pt x="157" y="56"/>
                  <a:pt x="157" y="56"/>
                </a:cubicBezTo>
                <a:cubicBezTo>
                  <a:pt x="168" y="56"/>
                  <a:pt x="168" y="56"/>
                  <a:pt x="168" y="56"/>
                </a:cubicBezTo>
                <a:cubicBezTo>
                  <a:pt x="172" y="56"/>
                  <a:pt x="174" y="53"/>
                  <a:pt x="174" y="50"/>
                </a:cubicBezTo>
                <a:cubicBezTo>
                  <a:pt x="174" y="10"/>
                  <a:pt x="174" y="10"/>
                  <a:pt x="174" y="10"/>
                </a:cubicBezTo>
                <a:cubicBezTo>
                  <a:pt x="174" y="7"/>
                  <a:pt x="172" y="4"/>
                  <a:pt x="168" y="4"/>
                </a:cubicBezTo>
                <a:cubicBezTo>
                  <a:pt x="106" y="4"/>
                  <a:pt x="106" y="4"/>
                  <a:pt x="106" y="4"/>
                </a:cubicBezTo>
                <a:cubicBezTo>
                  <a:pt x="102" y="4"/>
                  <a:pt x="100" y="7"/>
                  <a:pt x="100" y="10"/>
                </a:cubicBezTo>
                <a:cubicBezTo>
                  <a:pt x="100" y="24"/>
                  <a:pt x="100" y="24"/>
                  <a:pt x="100" y="24"/>
                </a:cubicBezTo>
                <a:cubicBezTo>
                  <a:pt x="104" y="24"/>
                  <a:pt x="104" y="24"/>
                  <a:pt x="104" y="24"/>
                </a:cubicBezTo>
                <a:cubicBezTo>
                  <a:pt x="104" y="10"/>
                  <a:pt x="104" y="10"/>
                  <a:pt x="104" y="10"/>
                </a:cubicBezTo>
                <a:lnTo>
                  <a:pt x="105" y="10"/>
                </a:lnTo>
                <a:close/>
                <a:moveTo>
                  <a:pt x="131" y="108"/>
                </a:moveTo>
                <a:cubicBezTo>
                  <a:pt x="143" y="108"/>
                  <a:pt x="143" y="108"/>
                  <a:pt x="143" y="108"/>
                </a:cubicBezTo>
                <a:cubicBezTo>
                  <a:pt x="143" y="103"/>
                  <a:pt x="143" y="103"/>
                  <a:pt x="143" y="103"/>
                </a:cubicBezTo>
                <a:cubicBezTo>
                  <a:pt x="131" y="103"/>
                  <a:pt x="131" y="103"/>
                  <a:pt x="131" y="103"/>
                </a:cubicBezTo>
                <a:lnTo>
                  <a:pt x="131" y="108"/>
                </a:lnTo>
                <a:close/>
                <a:moveTo>
                  <a:pt x="12" y="53"/>
                </a:moveTo>
                <a:cubicBezTo>
                  <a:pt x="14" y="53"/>
                  <a:pt x="19" y="51"/>
                  <a:pt x="34" y="44"/>
                </a:cubicBezTo>
                <a:cubicBezTo>
                  <a:pt x="35" y="43"/>
                  <a:pt x="35" y="42"/>
                  <a:pt x="35" y="41"/>
                </a:cubicBezTo>
                <a:cubicBezTo>
                  <a:pt x="34" y="40"/>
                  <a:pt x="33" y="40"/>
                  <a:pt x="32" y="40"/>
                </a:cubicBezTo>
                <a:cubicBezTo>
                  <a:pt x="26" y="43"/>
                  <a:pt x="19" y="46"/>
                  <a:pt x="15" y="48"/>
                </a:cubicBezTo>
                <a:cubicBezTo>
                  <a:pt x="27" y="21"/>
                  <a:pt x="54" y="5"/>
                  <a:pt x="84" y="5"/>
                </a:cubicBezTo>
                <a:cubicBezTo>
                  <a:pt x="85" y="5"/>
                  <a:pt x="85" y="5"/>
                  <a:pt x="85" y="5"/>
                </a:cubicBezTo>
                <a:cubicBezTo>
                  <a:pt x="86" y="4"/>
                  <a:pt x="88" y="3"/>
                  <a:pt x="88" y="2"/>
                </a:cubicBezTo>
                <a:cubicBezTo>
                  <a:pt x="88" y="1"/>
                  <a:pt x="87" y="0"/>
                  <a:pt x="85" y="0"/>
                </a:cubicBezTo>
                <a:cubicBezTo>
                  <a:pt x="84" y="0"/>
                  <a:pt x="84" y="0"/>
                  <a:pt x="84" y="0"/>
                </a:cubicBezTo>
                <a:cubicBezTo>
                  <a:pt x="51" y="0"/>
                  <a:pt x="22" y="19"/>
                  <a:pt x="9" y="49"/>
                </a:cubicBezTo>
                <a:cubicBezTo>
                  <a:pt x="9" y="50"/>
                  <a:pt x="9" y="52"/>
                  <a:pt x="10" y="52"/>
                </a:cubicBezTo>
                <a:cubicBezTo>
                  <a:pt x="11" y="52"/>
                  <a:pt x="11" y="53"/>
                  <a:pt x="12" y="53"/>
                </a:cubicBezTo>
                <a:moveTo>
                  <a:pt x="174" y="86"/>
                </a:moveTo>
                <a:cubicBezTo>
                  <a:pt x="172" y="85"/>
                  <a:pt x="171" y="85"/>
                  <a:pt x="156" y="103"/>
                </a:cubicBezTo>
                <a:cubicBezTo>
                  <a:pt x="155" y="104"/>
                  <a:pt x="155" y="105"/>
                  <a:pt x="156" y="106"/>
                </a:cubicBezTo>
                <a:cubicBezTo>
                  <a:pt x="157" y="107"/>
                  <a:pt x="158" y="107"/>
                  <a:pt x="159" y="106"/>
                </a:cubicBezTo>
                <a:cubicBezTo>
                  <a:pt x="163" y="101"/>
                  <a:pt x="168" y="95"/>
                  <a:pt x="171" y="92"/>
                </a:cubicBezTo>
                <a:cubicBezTo>
                  <a:pt x="171" y="121"/>
                  <a:pt x="153" y="148"/>
                  <a:pt x="125" y="160"/>
                </a:cubicBezTo>
                <a:cubicBezTo>
                  <a:pt x="124" y="160"/>
                  <a:pt x="124" y="161"/>
                  <a:pt x="124" y="163"/>
                </a:cubicBezTo>
                <a:cubicBezTo>
                  <a:pt x="125" y="164"/>
                  <a:pt x="125" y="164"/>
                  <a:pt x="126" y="164"/>
                </a:cubicBezTo>
                <a:cubicBezTo>
                  <a:pt x="127" y="164"/>
                  <a:pt x="127" y="164"/>
                  <a:pt x="127" y="164"/>
                </a:cubicBezTo>
                <a:cubicBezTo>
                  <a:pt x="158" y="151"/>
                  <a:pt x="177" y="121"/>
                  <a:pt x="176" y="88"/>
                </a:cubicBezTo>
                <a:cubicBezTo>
                  <a:pt x="175" y="87"/>
                  <a:pt x="175" y="86"/>
                  <a:pt x="174" y="86"/>
                </a:cubicBezTo>
                <a:moveTo>
                  <a:pt x="105" y="159"/>
                </a:moveTo>
                <a:cubicBezTo>
                  <a:pt x="17" y="159"/>
                  <a:pt x="17" y="159"/>
                  <a:pt x="17" y="159"/>
                </a:cubicBezTo>
                <a:cubicBezTo>
                  <a:pt x="15" y="159"/>
                  <a:pt x="13" y="161"/>
                  <a:pt x="13" y="164"/>
                </a:cubicBezTo>
                <a:cubicBezTo>
                  <a:pt x="13" y="166"/>
                  <a:pt x="15" y="168"/>
                  <a:pt x="17" y="168"/>
                </a:cubicBezTo>
                <a:cubicBezTo>
                  <a:pt x="105" y="168"/>
                  <a:pt x="105" y="168"/>
                  <a:pt x="105" y="168"/>
                </a:cubicBezTo>
                <a:cubicBezTo>
                  <a:pt x="107" y="168"/>
                  <a:pt x="109" y="166"/>
                  <a:pt x="109" y="164"/>
                </a:cubicBezTo>
                <a:cubicBezTo>
                  <a:pt x="109" y="161"/>
                  <a:pt x="107" y="159"/>
                  <a:pt x="105" y="159"/>
                </a:cubicBezTo>
              </a:path>
            </a:pathLst>
          </a:custGeom>
          <a:solidFill>
            <a:srgbClr val="09020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9" name="Freeform 49"/>
          <p:cNvSpPr>
            <a:spLocks noEditPoints="1"/>
          </p:cNvSpPr>
          <p:nvPr/>
        </p:nvSpPr>
        <p:spPr bwMode="auto">
          <a:xfrm>
            <a:off x="3023401" y="3744037"/>
            <a:ext cx="344398" cy="349159"/>
          </a:xfrm>
          <a:custGeom>
            <a:avLst/>
            <a:gdLst>
              <a:gd name="T0" fmla="*/ 152 w 176"/>
              <a:gd name="T1" fmla="*/ 60 h 176"/>
              <a:gd name="T2" fmla="*/ 158 w 176"/>
              <a:gd name="T3" fmla="*/ 54 h 176"/>
              <a:gd name="T4" fmla="*/ 109 w 176"/>
              <a:gd name="T5" fmla="*/ 21 h 176"/>
              <a:gd name="T6" fmla="*/ 58 w 176"/>
              <a:gd name="T7" fmla="*/ 24 h 176"/>
              <a:gd name="T8" fmla="*/ 57 w 176"/>
              <a:gd name="T9" fmla="*/ 16 h 176"/>
              <a:gd name="T10" fmla="*/ 13 w 176"/>
              <a:gd name="T11" fmla="*/ 63 h 176"/>
              <a:gd name="T12" fmla="*/ 58 w 176"/>
              <a:gd name="T13" fmla="*/ 24 h 176"/>
              <a:gd name="T14" fmla="*/ 115 w 176"/>
              <a:gd name="T15" fmla="*/ 152 h 176"/>
              <a:gd name="T16" fmla="*/ 121 w 176"/>
              <a:gd name="T17" fmla="*/ 158 h 176"/>
              <a:gd name="T18" fmla="*/ 154 w 176"/>
              <a:gd name="T19" fmla="*/ 109 h 176"/>
              <a:gd name="T20" fmla="*/ 24 w 176"/>
              <a:gd name="T21" fmla="*/ 117 h 176"/>
              <a:gd name="T22" fmla="*/ 16 w 176"/>
              <a:gd name="T23" fmla="*/ 118 h 176"/>
              <a:gd name="T24" fmla="*/ 63 w 176"/>
              <a:gd name="T25" fmla="*/ 162 h 176"/>
              <a:gd name="T26" fmla="*/ 24 w 176"/>
              <a:gd name="T27" fmla="*/ 117 h 176"/>
              <a:gd name="T28" fmla="*/ 150 w 176"/>
              <a:gd name="T29" fmla="*/ 72 h 176"/>
              <a:gd name="T30" fmla="*/ 109 w 176"/>
              <a:gd name="T31" fmla="*/ 39 h 176"/>
              <a:gd name="T32" fmla="*/ 112 w 176"/>
              <a:gd name="T33" fmla="*/ 51 h 176"/>
              <a:gd name="T34" fmla="*/ 57 w 176"/>
              <a:gd name="T35" fmla="*/ 55 h 176"/>
              <a:gd name="T36" fmla="*/ 84 w 176"/>
              <a:gd name="T37" fmla="*/ 32 h 176"/>
              <a:gd name="T38" fmla="*/ 84 w 176"/>
              <a:gd name="T39" fmla="*/ 0 h 176"/>
              <a:gd name="T40" fmla="*/ 72 w 176"/>
              <a:gd name="T41" fmla="*/ 26 h 176"/>
              <a:gd name="T42" fmla="*/ 39 w 176"/>
              <a:gd name="T43" fmla="*/ 67 h 176"/>
              <a:gd name="T44" fmla="*/ 51 w 176"/>
              <a:gd name="T45" fmla="*/ 63 h 176"/>
              <a:gd name="T46" fmla="*/ 55 w 176"/>
              <a:gd name="T47" fmla="*/ 118 h 176"/>
              <a:gd name="T48" fmla="*/ 32 w 176"/>
              <a:gd name="T49" fmla="*/ 91 h 176"/>
              <a:gd name="T50" fmla="*/ 0 w 176"/>
              <a:gd name="T51" fmla="*/ 91 h 176"/>
              <a:gd name="T52" fmla="*/ 26 w 176"/>
              <a:gd name="T53" fmla="*/ 104 h 176"/>
              <a:gd name="T54" fmla="*/ 67 w 176"/>
              <a:gd name="T55" fmla="*/ 137 h 176"/>
              <a:gd name="T56" fmla="*/ 63 w 176"/>
              <a:gd name="T57" fmla="*/ 125 h 176"/>
              <a:gd name="T58" fmla="*/ 118 w 176"/>
              <a:gd name="T59" fmla="*/ 120 h 176"/>
              <a:gd name="T60" fmla="*/ 91 w 176"/>
              <a:gd name="T61" fmla="*/ 144 h 176"/>
              <a:gd name="T62" fmla="*/ 91 w 176"/>
              <a:gd name="T63" fmla="*/ 176 h 176"/>
              <a:gd name="T64" fmla="*/ 104 w 176"/>
              <a:gd name="T65" fmla="*/ 150 h 176"/>
              <a:gd name="T66" fmla="*/ 137 w 176"/>
              <a:gd name="T67" fmla="*/ 109 h 176"/>
              <a:gd name="T68" fmla="*/ 125 w 176"/>
              <a:gd name="T69" fmla="*/ 112 h 176"/>
              <a:gd name="T70" fmla="*/ 120 w 176"/>
              <a:gd name="T71" fmla="*/ 57 h 176"/>
              <a:gd name="T72" fmla="*/ 144 w 176"/>
              <a:gd name="T73" fmla="*/ 84 h 176"/>
              <a:gd name="T74" fmla="*/ 176 w 176"/>
              <a:gd name="T75" fmla="*/ 84 h 176"/>
              <a:gd name="T76" fmla="*/ 84 w 176"/>
              <a:gd name="T77" fmla="*/ 4 h 176"/>
              <a:gd name="T78" fmla="*/ 84 w 176"/>
              <a:gd name="T79" fmla="*/ 28 h 176"/>
              <a:gd name="T80" fmla="*/ 84 w 176"/>
              <a:gd name="T81" fmla="*/ 4 h 176"/>
              <a:gd name="T82" fmla="*/ 4 w 176"/>
              <a:gd name="T83" fmla="*/ 91 h 176"/>
              <a:gd name="T84" fmla="*/ 28 w 176"/>
              <a:gd name="T85" fmla="*/ 91 h 176"/>
              <a:gd name="T86" fmla="*/ 91 w 176"/>
              <a:gd name="T87" fmla="*/ 172 h 176"/>
              <a:gd name="T88" fmla="*/ 91 w 176"/>
              <a:gd name="T89" fmla="*/ 148 h 176"/>
              <a:gd name="T90" fmla="*/ 91 w 176"/>
              <a:gd name="T91" fmla="*/ 172 h 176"/>
              <a:gd name="T92" fmla="*/ 120 w 176"/>
              <a:gd name="T93" fmla="*/ 115 h 176"/>
              <a:gd name="T94" fmla="*/ 61 w 176"/>
              <a:gd name="T95" fmla="*/ 120 h 176"/>
              <a:gd name="T96" fmla="*/ 56 w 176"/>
              <a:gd name="T97" fmla="*/ 61 h 176"/>
              <a:gd name="T98" fmla="*/ 115 w 176"/>
              <a:gd name="T99" fmla="*/ 56 h 176"/>
              <a:gd name="T100" fmla="*/ 160 w 176"/>
              <a:gd name="T101" fmla="*/ 96 h 176"/>
              <a:gd name="T102" fmla="*/ 160 w 176"/>
              <a:gd name="T103" fmla="*/ 72 h 176"/>
              <a:gd name="T104" fmla="*/ 160 w 176"/>
              <a:gd name="T105" fmla="*/ 9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151" y="57"/>
                </a:moveTo>
                <a:cubicBezTo>
                  <a:pt x="152" y="58"/>
                  <a:pt x="152" y="59"/>
                  <a:pt x="152" y="60"/>
                </a:cubicBezTo>
                <a:cubicBezTo>
                  <a:pt x="160" y="57"/>
                  <a:pt x="160" y="57"/>
                  <a:pt x="160" y="57"/>
                </a:cubicBezTo>
                <a:cubicBezTo>
                  <a:pt x="159" y="56"/>
                  <a:pt x="159" y="55"/>
                  <a:pt x="158" y="54"/>
                </a:cubicBezTo>
                <a:cubicBezTo>
                  <a:pt x="149" y="35"/>
                  <a:pt x="132" y="20"/>
                  <a:pt x="112" y="13"/>
                </a:cubicBezTo>
                <a:cubicBezTo>
                  <a:pt x="109" y="21"/>
                  <a:pt x="109" y="21"/>
                  <a:pt x="109" y="21"/>
                </a:cubicBezTo>
                <a:cubicBezTo>
                  <a:pt x="128" y="27"/>
                  <a:pt x="143" y="40"/>
                  <a:pt x="151" y="57"/>
                </a:cubicBezTo>
                <a:moveTo>
                  <a:pt x="58" y="24"/>
                </a:moveTo>
                <a:cubicBezTo>
                  <a:pt x="59" y="23"/>
                  <a:pt x="59" y="23"/>
                  <a:pt x="60" y="23"/>
                </a:cubicBezTo>
                <a:cubicBezTo>
                  <a:pt x="57" y="16"/>
                  <a:pt x="57" y="16"/>
                  <a:pt x="57" y="16"/>
                </a:cubicBezTo>
                <a:cubicBezTo>
                  <a:pt x="56" y="16"/>
                  <a:pt x="56" y="17"/>
                  <a:pt x="55" y="17"/>
                </a:cubicBezTo>
                <a:cubicBezTo>
                  <a:pt x="35" y="25"/>
                  <a:pt x="20" y="43"/>
                  <a:pt x="13" y="63"/>
                </a:cubicBezTo>
                <a:cubicBezTo>
                  <a:pt x="21" y="65"/>
                  <a:pt x="21" y="65"/>
                  <a:pt x="21" y="65"/>
                </a:cubicBezTo>
                <a:cubicBezTo>
                  <a:pt x="27" y="47"/>
                  <a:pt x="40" y="32"/>
                  <a:pt x="58" y="24"/>
                </a:cubicBezTo>
                <a:moveTo>
                  <a:pt x="118" y="151"/>
                </a:moveTo>
                <a:cubicBezTo>
                  <a:pt x="117" y="151"/>
                  <a:pt x="116" y="151"/>
                  <a:pt x="115" y="152"/>
                </a:cubicBezTo>
                <a:cubicBezTo>
                  <a:pt x="118" y="159"/>
                  <a:pt x="118" y="159"/>
                  <a:pt x="118" y="159"/>
                </a:cubicBezTo>
                <a:cubicBezTo>
                  <a:pt x="119" y="159"/>
                  <a:pt x="120" y="158"/>
                  <a:pt x="121" y="158"/>
                </a:cubicBezTo>
                <a:cubicBezTo>
                  <a:pt x="140" y="149"/>
                  <a:pt x="155" y="131"/>
                  <a:pt x="162" y="111"/>
                </a:cubicBezTo>
                <a:cubicBezTo>
                  <a:pt x="154" y="109"/>
                  <a:pt x="154" y="109"/>
                  <a:pt x="154" y="109"/>
                </a:cubicBezTo>
                <a:cubicBezTo>
                  <a:pt x="148" y="127"/>
                  <a:pt x="135" y="143"/>
                  <a:pt x="118" y="151"/>
                </a:cubicBezTo>
                <a:moveTo>
                  <a:pt x="24" y="117"/>
                </a:moveTo>
                <a:cubicBezTo>
                  <a:pt x="24" y="116"/>
                  <a:pt x="23" y="115"/>
                  <a:pt x="23" y="115"/>
                </a:cubicBezTo>
                <a:cubicBezTo>
                  <a:pt x="16" y="118"/>
                  <a:pt x="16" y="118"/>
                  <a:pt x="16" y="118"/>
                </a:cubicBezTo>
                <a:cubicBezTo>
                  <a:pt x="16" y="119"/>
                  <a:pt x="16" y="119"/>
                  <a:pt x="16" y="120"/>
                </a:cubicBezTo>
                <a:cubicBezTo>
                  <a:pt x="25" y="140"/>
                  <a:pt x="42" y="155"/>
                  <a:pt x="63" y="162"/>
                </a:cubicBezTo>
                <a:cubicBezTo>
                  <a:pt x="65" y="154"/>
                  <a:pt x="65" y="154"/>
                  <a:pt x="65" y="154"/>
                </a:cubicBezTo>
                <a:cubicBezTo>
                  <a:pt x="47" y="148"/>
                  <a:pt x="32" y="134"/>
                  <a:pt x="24" y="117"/>
                </a:cubicBezTo>
                <a:moveTo>
                  <a:pt x="160" y="68"/>
                </a:moveTo>
                <a:cubicBezTo>
                  <a:pt x="156" y="68"/>
                  <a:pt x="153" y="70"/>
                  <a:pt x="150" y="72"/>
                </a:cubicBezTo>
                <a:cubicBezTo>
                  <a:pt x="141" y="63"/>
                  <a:pt x="130" y="56"/>
                  <a:pt x="118" y="52"/>
                </a:cubicBezTo>
                <a:cubicBezTo>
                  <a:pt x="115" y="47"/>
                  <a:pt x="112" y="43"/>
                  <a:pt x="109" y="39"/>
                </a:cubicBezTo>
                <a:cubicBezTo>
                  <a:pt x="105" y="41"/>
                  <a:pt x="105" y="41"/>
                  <a:pt x="105" y="41"/>
                </a:cubicBezTo>
                <a:cubicBezTo>
                  <a:pt x="108" y="44"/>
                  <a:pt x="110" y="48"/>
                  <a:pt x="112" y="51"/>
                </a:cubicBezTo>
                <a:cubicBezTo>
                  <a:pt x="106" y="49"/>
                  <a:pt x="99" y="48"/>
                  <a:pt x="92" y="48"/>
                </a:cubicBezTo>
                <a:cubicBezTo>
                  <a:pt x="80" y="48"/>
                  <a:pt x="68" y="51"/>
                  <a:pt x="57" y="55"/>
                </a:cubicBezTo>
                <a:cubicBezTo>
                  <a:pt x="61" y="45"/>
                  <a:pt x="67" y="36"/>
                  <a:pt x="75" y="29"/>
                </a:cubicBezTo>
                <a:cubicBezTo>
                  <a:pt x="77" y="31"/>
                  <a:pt x="81" y="32"/>
                  <a:pt x="84" y="32"/>
                </a:cubicBezTo>
                <a:cubicBezTo>
                  <a:pt x="93" y="32"/>
                  <a:pt x="100" y="25"/>
                  <a:pt x="100" y="16"/>
                </a:cubicBezTo>
                <a:cubicBezTo>
                  <a:pt x="100" y="7"/>
                  <a:pt x="93" y="0"/>
                  <a:pt x="84" y="0"/>
                </a:cubicBezTo>
                <a:cubicBezTo>
                  <a:pt x="75" y="0"/>
                  <a:pt x="68" y="7"/>
                  <a:pt x="68" y="16"/>
                </a:cubicBezTo>
                <a:cubicBezTo>
                  <a:pt x="68" y="20"/>
                  <a:pt x="70" y="23"/>
                  <a:pt x="72" y="26"/>
                </a:cubicBezTo>
                <a:cubicBezTo>
                  <a:pt x="63" y="35"/>
                  <a:pt x="56" y="46"/>
                  <a:pt x="52" y="58"/>
                </a:cubicBezTo>
                <a:cubicBezTo>
                  <a:pt x="47" y="61"/>
                  <a:pt x="43" y="64"/>
                  <a:pt x="39" y="67"/>
                </a:cubicBezTo>
                <a:cubicBezTo>
                  <a:pt x="41" y="70"/>
                  <a:pt x="41" y="70"/>
                  <a:pt x="41" y="70"/>
                </a:cubicBezTo>
                <a:cubicBezTo>
                  <a:pt x="44" y="68"/>
                  <a:pt x="47" y="65"/>
                  <a:pt x="51" y="63"/>
                </a:cubicBezTo>
                <a:cubicBezTo>
                  <a:pt x="49" y="70"/>
                  <a:pt x="48" y="77"/>
                  <a:pt x="48" y="84"/>
                </a:cubicBezTo>
                <a:cubicBezTo>
                  <a:pt x="48" y="96"/>
                  <a:pt x="51" y="108"/>
                  <a:pt x="55" y="118"/>
                </a:cubicBezTo>
                <a:cubicBezTo>
                  <a:pt x="45" y="114"/>
                  <a:pt x="36" y="109"/>
                  <a:pt x="28" y="101"/>
                </a:cubicBezTo>
                <a:cubicBezTo>
                  <a:pt x="31" y="98"/>
                  <a:pt x="32" y="95"/>
                  <a:pt x="32" y="91"/>
                </a:cubicBezTo>
                <a:cubicBezTo>
                  <a:pt x="32" y="83"/>
                  <a:pt x="25" y="75"/>
                  <a:pt x="16" y="75"/>
                </a:cubicBezTo>
                <a:cubicBezTo>
                  <a:pt x="7" y="75"/>
                  <a:pt x="0" y="83"/>
                  <a:pt x="0" y="91"/>
                </a:cubicBezTo>
                <a:cubicBezTo>
                  <a:pt x="0" y="100"/>
                  <a:pt x="7" y="107"/>
                  <a:pt x="16" y="107"/>
                </a:cubicBezTo>
                <a:cubicBezTo>
                  <a:pt x="20" y="107"/>
                  <a:pt x="23" y="106"/>
                  <a:pt x="26" y="104"/>
                </a:cubicBezTo>
                <a:cubicBezTo>
                  <a:pt x="34" y="113"/>
                  <a:pt x="46" y="120"/>
                  <a:pt x="58" y="123"/>
                </a:cubicBezTo>
                <a:cubicBezTo>
                  <a:pt x="60" y="128"/>
                  <a:pt x="63" y="133"/>
                  <a:pt x="67" y="137"/>
                </a:cubicBezTo>
                <a:cubicBezTo>
                  <a:pt x="70" y="134"/>
                  <a:pt x="70" y="134"/>
                  <a:pt x="70" y="134"/>
                </a:cubicBezTo>
                <a:cubicBezTo>
                  <a:pt x="68" y="131"/>
                  <a:pt x="65" y="128"/>
                  <a:pt x="63" y="125"/>
                </a:cubicBezTo>
                <a:cubicBezTo>
                  <a:pt x="70" y="126"/>
                  <a:pt x="77" y="127"/>
                  <a:pt x="84" y="127"/>
                </a:cubicBezTo>
                <a:cubicBezTo>
                  <a:pt x="96" y="127"/>
                  <a:pt x="108" y="125"/>
                  <a:pt x="118" y="120"/>
                </a:cubicBezTo>
                <a:cubicBezTo>
                  <a:pt x="114" y="131"/>
                  <a:pt x="109" y="140"/>
                  <a:pt x="101" y="147"/>
                </a:cubicBezTo>
                <a:cubicBezTo>
                  <a:pt x="98" y="145"/>
                  <a:pt x="95" y="144"/>
                  <a:pt x="91" y="144"/>
                </a:cubicBezTo>
                <a:cubicBezTo>
                  <a:pt x="82" y="144"/>
                  <a:pt x="75" y="151"/>
                  <a:pt x="75" y="160"/>
                </a:cubicBezTo>
                <a:cubicBezTo>
                  <a:pt x="75" y="169"/>
                  <a:pt x="82" y="176"/>
                  <a:pt x="91" y="176"/>
                </a:cubicBezTo>
                <a:cubicBezTo>
                  <a:pt x="100" y="176"/>
                  <a:pt x="107" y="169"/>
                  <a:pt x="107" y="160"/>
                </a:cubicBezTo>
                <a:cubicBezTo>
                  <a:pt x="107" y="156"/>
                  <a:pt x="106" y="153"/>
                  <a:pt x="104" y="150"/>
                </a:cubicBezTo>
                <a:cubicBezTo>
                  <a:pt x="113" y="141"/>
                  <a:pt x="119" y="130"/>
                  <a:pt x="123" y="118"/>
                </a:cubicBezTo>
                <a:cubicBezTo>
                  <a:pt x="128" y="115"/>
                  <a:pt x="133" y="112"/>
                  <a:pt x="137" y="109"/>
                </a:cubicBezTo>
                <a:cubicBezTo>
                  <a:pt x="134" y="106"/>
                  <a:pt x="134" y="106"/>
                  <a:pt x="134" y="106"/>
                </a:cubicBezTo>
                <a:cubicBezTo>
                  <a:pt x="131" y="108"/>
                  <a:pt x="128" y="110"/>
                  <a:pt x="125" y="112"/>
                </a:cubicBezTo>
                <a:cubicBezTo>
                  <a:pt x="126" y="106"/>
                  <a:pt x="127" y="99"/>
                  <a:pt x="127" y="92"/>
                </a:cubicBezTo>
                <a:cubicBezTo>
                  <a:pt x="127" y="80"/>
                  <a:pt x="125" y="68"/>
                  <a:pt x="120" y="57"/>
                </a:cubicBezTo>
                <a:cubicBezTo>
                  <a:pt x="130" y="61"/>
                  <a:pt x="140" y="67"/>
                  <a:pt x="147" y="75"/>
                </a:cubicBezTo>
                <a:cubicBezTo>
                  <a:pt x="145" y="77"/>
                  <a:pt x="144" y="81"/>
                  <a:pt x="144" y="84"/>
                </a:cubicBezTo>
                <a:cubicBezTo>
                  <a:pt x="144" y="93"/>
                  <a:pt x="151" y="100"/>
                  <a:pt x="160" y="100"/>
                </a:cubicBezTo>
                <a:cubicBezTo>
                  <a:pt x="169" y="100"/>
                  <a:pt x="176" y="93"/>
                  <a:pt x="176" y="84"/>
                </a:cubicBezTo>
                <a:cubicBezTo>
                  <a:pt x="176" y="76"/>
                  <a:pt x="169" y="68"/>
                  <a:pt x="160" y="68"/>
                </a:cubicBezTo>
                <a:moveTo>
                  <a:pt x="84" y="4"/>
                </a:moveTo>
                <a:cubicBezTo>
                  <a:pt x="91" y="4"/>
                  <a:pt x="96" y="9"/>
                  <a:pt x="96" y="16"/>
                </a:cubicBezTo>
                <a:cubicBezTo>
                  <a:pt x="96" y="23"/>
                  <a:pt x="91" y="28"/>
                  <a:pt x="84" y="28"/>
                </a:cubicBezTo>
                <a:cubicBezTo>
                  <a:pt x="78" y="28"/>
                  <a:pt x="72" y="23"/>
                  <a:pt x="72" y="16"/>
                </a:cubicBezTo>
                <a:cubicBezTo>
                  <a:pt x="72" y="9"/>
                  <a:pt x="78" y="4"/>
                  <a:pt x="84" y="4"/>
                </a:cubicBezTo>
                <a:moveTo>
                  <a:pt x="16" y="103"/>
                </a:moveTo>
                <a:cubicBezTo>
                  <a:pt x="9" y="103"/>
                  <a:pt x="4" y="98"/>
                  <a:pt x="4" y="91"/>
                </a:cubicBezTo>
                <a:cubicBezTo>
                  <a:pt x="4" y="85"/>
                  <a:pt x="9" y="79"/>
                  <a:pt x="16" y="79"/>
                </a:cubicBezTo>
                <a:cubicBezTo>
                  <a:pt x="22" y="79"/>
                  <a:pt x="28" y="85"/>
                  <a:pt x="28" y="91"/>
                </a:cubicBezTo>
                <a:cubicBezTo>
                  <a:pt x="28" y="98"/>
                  <a:pt x="22" y="103"/>
                  <a:pt x="16" y="103"/>
                </a:cubicBezTo>
                <a:moveTo>
                  <a:pt x="91" y="172"/>
                </a:moveTo>
                <a:cubicBezTo>
                  <a:pt x="85" y="172"/>
                  <a:pt x="79" y="166"/>
                  <a:pt x="79" y="160"/>
                </a:cubicBezTo>
                <a:cubicBezTo>
                  <a:pt x="79" y="153"/>
                  <a:pt x="85" y="148"/>
                  <a:pt x="91" y="148"/>
                </a:cubicBezTo>
                <a:cubicBezTo>
                  <a:pt x="98" y="148"/>
                  <a:pt x="103" y="153"/>
                  <a:pt x="103" y="160"/>
                </a:cubicBezTo>
                <a:cubicBezTo>
                  <a:pt x="103" y="166"/>
                  <a:pt x="98" y="172"/>
                  <a:pt x="91" y="172"/>
                </a:cubicBezTo>
                <a:moveTo>
                  <a:pt x="123" y="92"/>
                </a:moveTo>
                <a:cubicBezTo>
                  <a:pt x="123" y="100"/>
                  <a:pt x="122" y="108"/>
                  <a:pt x="120" y="115"/>
                </a:cubicBezTo>
                <a:cubicBezTo>
                  <a:pt x="109" y="120"/>
                  <a:pt x="97" y="123"/>
                  <a:pt x="84" y="123"/>
                </a:cubicBezTo>
                <a:cubicBezTo>
                  <a:pt x="76" y="123"/>
                  <a:pt x="68" y="122"/>
                  <a:pt x="61" y="120"/>
                </a:cubicBezTo>
                <a:cubicBezTo>
                  <a:pt x="55" y="109"/>
                  <a:pt x="52" y="97"/>
                  <a:pt x="52" y="84"/>
                </a:cubicBezTo>
                <a:cubicBezTo>
                  <a:pt x="52" y="76"/>
                  <a:pt x="53" y="68"/>
                  <a:pt x="56" y="61"/>
                </a:cubicBezTo>
                <a:cubicBezTo>
                  <a:pt x="66" y="55"/>
                  <a:pt x="79" y="52"/>
                  <a:pt x="92" y="52"/>
                </a:cubicBezTo>
                <a:cubicBezTo>
                  <a:pt x="100" y="52"/>
                  <a:pt x="107" y="54"/>
                  <a:pt x="115" y="56"/>
                </a:cubicBezTo>
                <a:cubicBezTo>
                  <a:pt x="120" y="67"/>
                  <a:pt x="123" y="79"/>
                  <a:pt x="123" y="92"/>
                </a:cubicBezTo>
                <a:moveTo>
                  <a:pt x="160" y="96"/>
                </a:moveTo>
                <a:cubicBezTo>
                  <a:pt x="153" y="96"/>
                  <a:pt x="148" y="91"/>
                  <a:pt x="148" y="84"/>
                </a:cubicBezTo>
                <a:cubicBezTo>
                  <a:pt x="148" y="78"/>
                  <a:pt x="153" y="72"/>
                  <a:pt x="160" y="72"/>
                </a:cubicBezTo>
                <a:cubicBezTo>
                  <a:pt x="166" y="72"/>
                  <a:pt x="172" y="78"/>
                  <a:pt x="172" y="84"/>
                </a:cubicBezTo>
                <a:cubicBezTo>
                  <a:pt x="172" y="91"/>
                  <a:pt x="166" y="96"/>
                  <a:pt x="160" y="9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0" name="Freeform 50"/>
          <p:cNvSpPr>
            <a:spLocks noEditPoints="1"/>
          </p:cNvSpPr>
          <p:nvPr/>
        </p:nvSpPr>
        <p:spPr bwMode="auto">
          <a:xfrm>
            <a:off x="4047071" y="3744037"/>
            <a:ext cx="342811" cy="349159"/>
          </a:xfrm>
          <a:custGeom>
            <a:avLst/>
            <a:gdLst>
              <a:gd name="T0" fmla="*/ 107 w 176"/>
              <a:gd name="T1" fmla="*/ 151 h 176"/>
              <a:gd name="T2" fmla="*/ 105 w 176"/>
              <a:gd name="T3" fmla="*/ 152 h 176"/>
              <a:gd name="T4" fmla="*/ 88 w 176"/>
              <a:gd name="T5" fmla="*/ 140 h 176"/>
              <a:gd name="T6" fmla="*/ 69 w 176"/>
              <a:gd name="T7" fmla="*/ 158 h 176"/>
              <a:gd name="T8" fmla="*/ 88 w 176"/>
              <a:gd name="T9" fmla="*/ 176 h 176"/>
              <a:gd name="T10" fmla="*/ 106 w 176"/>
              <a:gd name="T11" fmla="*/ 159 h 176"/>
              <a:gd name="T12" fmla="*/ 109 w 176"/>
              <a:gd name="T13" fmla="*/ 159 h 176"/>
              <a:gd name="T14" fmla="*/ 169 w 176"/>
              <a:gd name="T15" fmla="*/ 80 h 176"/>
              <a:gd name="T16" fmla="*/ 161 w 176"/>
              <a:gd name="T17" fmla="*/ 80 h 176"/>
              <a:gd name="T18" fmla="*/ 107 w 176"/>
              <a:gd name="T19" fmla="*/ 151 h 176"/>
              <a:gd name="T20" fmla="*/ 88 w 176"/>
              <a:gd name="T21" fmla="*/ 168 h 176"/>
              <a:gd name="T22" fmla="*/ 77 w 176"/>
              <a:gd name="T23" fmla="*/ 158 h 176"/>
              <a:gd name="T24" fmla="*/ 88 w 176"/>
              <a:gd name="T25" fmla="*/ 148 h 176"/>
              <a:gd name="T26" fmla="*/ 98 w 176"/>
              <a:gd name="T27" fmla="*/ 158 h 176"/>
              <a:gd name="T28" fmla="*/ 88 w 176"/>
              <a:gd name="T29" fmla="*/ 168 h 176"/>
              <a:gd name="T30" fmla="*/ 14 w 176"/>
              <a:gd name="T31" fmla="*/ 81 h 176"/>
              <a:gd name="T32" fmla="*/ 15 w 176"/>
              <a:gd name="T33" fmla="*/ 66 h 176"/>
              <a:gd name="T34" fmla="*/ 16 w 176"/>
              <a:gd name="T35" fmla="*/ 62 h 176"/>
              <a:gd name="T36" fmla="*/ 18 w 176"/>
              <a:gd name="T37" fmla="*/ 62 h 176"/>
              <a:gd name="T38" fmla="*/ 36 w 176"/>
              <a:gd name="T39" fmla="*/ 44 h 176"/>
              <a:gd name="T40" fmla="*/ 18 w 176"/>
              <a:gd name="T41" fmla="*/ 26 h 176"/>
              <a:gd name="T42" fmla="*/ 0 w 176"/>
              <a:gd name="T43" fmla="*/ 44 h 176"/>
              <a:gd name="T44" fmla="*/ 9 w 176"/>
              <a:gd name="T45" fmla="*/ 60 h 176"/>
              <a:gd name="T46" fmla="*/ 8 w 176"/>
              <a:gd name="T47" fmla="*/ 65 h 176"/>
              <a:gd name="T48" fmla="*/ 6 w 176"/>
              <a:gd name="T49" fmla="*/ 81 h 176"/>
              <a:gd name="T50" fmla="*/ 51 w 176"/>
              <a:gd name="T51" fmla="*/ 154 h 176"/>
              <a:gd name="T52" fmla="*/ 55 w 176"/>
              <a:gd name="T53" fmla="*/ 147 h 176"/>
              <a:gd name="T54" fmla="*/ 14 w 176"/>
              <a:gd name="T55" fmla="*/ 81 h 176"/>
              <a:gd name="T56" fmla="*/ 8 w 176"/>
              <a:gd name="T57" fmla="*/ 44 h 176"/>
              <a:gd name="T58" fmla="*/ 18 w 176"/>
              <a:gd name="T59" fmla="*/ 34 h 176"/>
              <a:gd name="T60" fmla="*/ 29 w 176"/>
              <a:gd name="T61" fmla="*/ 44 h 176"/>
              <a:gd name="T62" fmla="*/ 18 w 176"/>
              <a:gd name="T63" fmla="*/ 55 h 176"/>
              <a:gd name="T64" fmla="*/ 16 w 176"/>
              <a:gd name="T65" fmla="*/ 54 h 176"/>
              <a:gd name="T66" fmla="*/ 13 w 176"/>
              <a:gd name="T67" fmla="*/ 54 h 176"/>
              <a:gd name="T68" fmla="*/ 8 w 176"/>
              <a:gd name="T69" fmla="*/ 44 h 176"/>
              <a:gd name="T70" fmla="*/ 117 w 176"/>
              <a:gd name="T71" fmla="*/ 81 h 176"/>
              <a:gd name="T72" fmla="*/ 88 w 176"/>
              <a:gd name="T73" fmla="*/ 52 h 176"/>
              <a:gd name="T74" fmla="*/ 59 w 176"/>
              <a:gd name="T75" fmla="*/ 81 h 176"/>
              <a:gd name="T76" fmla="*/ 88 w 176"/>
              <a:gd name="T77" fmla="*/ 109 h 176"/>
              <a:gd name="T78" fmla="*/ 117 w 176"/>
              <a:gd name="T79" fmla="*/ 81 h 176"/>
              <a:gd name="T80" fmla="*/ 63 w 176"/>
              <a:gd name="T81" fmla="*/ 81 h 176"/>
              <a:gd name="T82" fmla="*/ 88 w 176"/>
              <a:gd name="T83" fmla="*/ 56 h 176"/>
              <a:gd name="T84" fmla="*/ 113 w 176"/>
              <a:gd name="T85" fmla="*/ 81 h 176"/>
              <a:gd name="T86" fmla="*/ 88 w 176"/>
              <a:gd name="T87" fmla="*/ 105 h 176"/>
              <a:gd name="T88" fmla="*/ 63 w 176"/>
              <a:gd name="T89" fmla="*/ 81 h 176"/>
              <a:gd name="T90" fmla="*/ 157 w 176"/>
              <a:gd name="T91" fmla="*/ 26 h 176"/>
              <a:gd name="T92" fmla="*/ 150 w 176"/>
              <a:gd name="T93" fmla="*/ 28 h 176"/>
              <a:gd name="T94" fmla="*/ 88 w 176"/>
              <a:gd name="T95" fmla="*/ 0 h 176"/>
              <a:gd name="T96" fmla="*/ 39 w 176"/>
              <a:gd name="T97" fmla="*/ 16 h 176"/>
              <a:gd name="T98" fmla="*/ 44 w 176"/>
              <a:gd name="T99" fmla="*/ 22 h 176"/>
              <a:gd name="T100" fmla="*/ 88 w 176"/>
              <a:gd name="T101" fmla="*/ 8 h 176"/>
              <a:gd name="T102" fmla="*/ 143 w 176"/>
              <a:gd name="T103" fmla="*/ 33 h 176"/>
              <a:gd name="T104" fmla="*/ 139 w 176"/>
              <a:gd name="T105" fmla="*/ 44 h 176"/>
              <a:gd name="T106" fmla="*/ 157 w 176"/>
              <a:gd name="T107" fmla="*/ 62 h 176"/>
              <a:gd name="T108" fmla="*/ 176 w 176"/>
              <a:gd name="T109" fmla="*/ 44 h 176"/>
              <a:gd name="T110" fmla="*/ 157 w 176"/>
              <a:gd name="T111" fmla="*/ 26 h 176"/>
              <a:gd name="T112" fmla="*/ 157 w 176"/>
              <a:gd name="T113" fmla="*/ 55 h 176"/>
              <a:gd name="T114" fmla="*/ 147 w 176"/>
              <a:gd name="T115" fmla="*/ 45 h 176"/>
              <a:gd name="T116" fmla="*/ 150 w 176"/>
              <a:gd name="T117" fmla="*/ 38 h 176"/>
              <a:gd name="T118" fmla="*/ 153 w 176"/>
              <a:gd name="T119" fmla="*/ 36 h 176"/>
              <a:gd name="T120" fmla="*/ 157 w 176"/>
              <a:gd name="T121" fmla="*/ 35 h 176"/>
              <a:gd name="T122" fmla="*/ 168 w 176"/>
              <a:gd name="T123" fmla="*/ 45 h 176"/>
              <a:gd name="T124" fmla="*/ 157 w 176"/>
              <a:gd name="T125" fmla="*/ 5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 h="176">
                <a:moveTo>
                  <a:pt x="107" y="151"/>
                </a:moveTo>
                <a:cubicBezTo>
                  <a:pt x="107" y="152"/>
                  <a:pt x="106" y="152"/>
                  <a:pt x="105" y="152"/>
                </a:cubicBezTo>
                <a:cubicBezTo>
                  <a:pt x="103" y="145"/>
                  <a:pt x="96" y="140"/>
                  <a:pt x="88" y="140"/>
                </a:cubicBezTo>
                <a:cubicBezTo>
                  <a:pt x="78" y="140"/>
                  <a:pt x="69" y="148"/>
                  <a:pt x="69" y="158"/>
                </a:cubicBezTo>
                <a:cubicBezTo>
                  <a:pt x="69" y="168"/>
                  <a:pt x="78" y="176"/>
                  <a:pt x="88" y="176"/>
                </a:cubicBezTo>
                <a:cubicBezTo>
                  <a:pt x="97" y="176"/>
                  <a:pt x="105" y="169"/>
                  <a:pt x="106" y="159"/>
                </a:cubicBezTo>
                <a:cubicBezTo>
                  <a:pt x="107" y="159"/>
                  <a:pt x="108" y="159"/>
                  <a:pt x="109" y="159"/>
                </a:cubicBezTo>
                <a:cubicBezTo>
                  <a:pt x="145" y="149"/>
                  <a:pt x="169" y="117"/>
                  <a:pt x="169" y="80"/>
                </a:cubicBezTo>
                <a:cubicBezTo>
                  <a:pt x="161" y="80"/>
                  <a:pt x="161" y="80"/>
                  <a:pt x="161" y="80"/>
                </a:cubicBezTo>
                <a:cubicBezTo>
                  <a:pt x="162" y="114"/>
                  <a:pt x="139" y="143"/>
                  <a:pt x="107" y="151"/>
                </a:cubicBezTo>
                <a:moveTo>
                  <a:pt x="88" y="168"/>
                </a:moveTo>
                <a:cubicBezTo>
                  <a:pt x="82" y="168"/>
                  <a:pt x="77" y="164"/>
                  <a:pt x="77" y="158"/>
                </a:cubicBezTo>
                <a:cubicBezTo>
                  <a:pt x="77" y="153"/>
                  <a:pt x="82" y="148"/>
                  <a:pt x="88" y="148"/>
                </a:cubicBezTo>
                <a:cubicBezTo>
                  <a:pt x="93" y="148"/>
                  <a:pt x="98" y="153"/>
                  <a:pt x="98" y="158"/>
                </a:cubicBezTo>
                <a:cubicBezTo>
                  <a:pt x="98" y="164"/>
                  <a:pt x="93" y="168"/>
                  <a:pt x="88" y="168"/>
                </a:cubicBezTo>
                <a:moveTo>
                  <a:pt x="14" y="81"/>
                </a:moveTo>
                <a:cubicBezTo>
                  <a:pt x="14" y="76"/>
                  <a:pt x="14" y="71"/>
                  <a:pt x="15" y="66"/>
                </a:cubicBezTo>
                <a:cubicBezTo>
                  <a:pt x="16" y="65"/>
                  <a:pt x="16" y="64"/>
                  <a:pt x="16" y="62"/>
                </a:cubicBezTo>
                <a:cubicBezTo>
                  <a:pt x="18" y="62"/>
                  <a:pt x="18" y="62"/>
                  <a:pt x="18" y="62"/>
                </a:cubicBezTo>
                <a:cubicBezTo>
                  <a:pt x="28" y="62"/>
                  <a:pt x="36" y="54"/>
                  <a:pt x="36" y="44"/>
                </a:cubicBezTo>
                <a:cubicBezTo>
                  <a:pt x="36" y="34"/>
                  <a:pt x="28" y="26"/>
                  <a:pt x="18" y="26"/>
                </a:cubicBezTo>
                <a:cubicBezTo>
                  <a:pt x="8" y="26"/>
                  <a:pt x="0" y="34"/>
                  <a:pt x="0" y="44"/>
                </a:cubicBezTo>
                <a:cubicBezTo>
                  <a:pt x="0" y="51"/>
                  <a:pt x="3" y="57"/>
                  <a:pt x="9" y="60"/>
                </a:cubicBezTo>
                <a:cubicBezTo>
                  <a:pt x="8" y="62"/>
                  <a:pt x="8" y="63"/>
                  <a:pt x="8" y="65"/>
                </a:cubicBezTo>
                <a:cubicBezTo>
                  <a:pt x="7" y="70"/>
                  <a:pt x="6" y="76"/>
                  <a:pt x="6" y="81"/>
                </a:cubicBezTo>
                <a:cubicBezTo>
                  <a:pt x="6" y="112"/>
                  <a:pt x="23" y="140"/>
                  <a:pt x="51" y="154"/>
                </a:cubicBezTo>
                <a:cubicBezTo>
                  <a:pt x="55" y="147"/>
                  <a:pt x="55" y="147"/>
                  <a:pt x="55" y="147"/>
                </a:cubicBezTo>
                <a:cubicBezTo>
                  <a:pt x="29" y="134"/>
                  <a:pt x="14" y="109"/>
                  <a:pt x="14" y="81"/>
                </a:cubicBezTo>
                <a:moveTo>
                  <a:pt x="8" y="44"/>
                </a:moveTo>
                <a:cubicBezTo>
                  <a:pt x="8" y="39"/>
                  <a:pt x="13" y="34"/>
                  <a:pt x="18" y="34"/>
                </a:cubicBezTo>
                <a:cubicBezTo>
                  <a:pt x="24" y="34"/>
                  <a:pt x="29" y="39"/>
                  <a:pt x="29" y="44"/>
                </a:cubicBezTo>
                <a:cubicBezTo>
                  <a:pt x="29" y="50"/>
                  <a:pt x="24" y="55"/>
                  <a:pt x="18" y="55"/>
                </a:cubicBezTo>
                <a:cubicBezTo>
                  <a:pt x="17" y="55"/>
                  <a:pt x="17" y="55"/>
                  <a:pt x="16" y="54"/>
                </a:cubicBezTo>
                <a:cubicBezTo>
                  <a:pt x="13" y="54"/>
                  <a:pt x="13" y="54"/>
                  <a:pt x="13" y="54"/>
                </a:cubicBezTo>
                <a:cubicBezTo>
                  <a:pt x="10" y="52"/>
                  <a:pt x="8" y="48"/>
                  <a:pt x="8" y="44"/>
                </a:cubicBezTo>
                <a:moveTo>
                  <a:pt x="117" y="81"/>
                </a:moveTo>
                <a:cubicBezTo>
                  <a:pt x="117" y="65"/>
                  <a:pt x="104" y="52"/>
                  <a:pt x="88" y="52"/>
                </a:cubicBezTo>
                <a:cubicBezTo>
                  <a:pt x="72" y="52"/>
                  <a:pt x="59" y="65"/>
                  <a:pt x="59" y="81"/>
                </a:cubicBezTo>
                <a:cubicBezTo>
                  <a:pt x="59" y="97"/>
                  <a:pt x="72" y="109"/>
                  <a:pt x="88" y="109"/>
                </a:cubicBezTo>
                <a:cubicBezTo>
                  <a:pt x="104" y="109"/>
                  <a:pt x="117" y="97"/>
                  <a:pt x="117" y="81"/>
                </a:cubicBezTo>
                <a:moveTo>
                  <a:pt x="63" y="81"/>
                </a:moveTo>
                <a:cubicBezTo>
                  <a:pt x="63" y="67"/>
                  <a:pt x="74" y="56"/>
                  <a:pt x="88" y="56"/>
                </a:cubicBezTo>
                <a:cubicBezTo>
                  <a:pt x="101" y="56"/>
                  <a:pt x="113" y="67"/>
                  <a:pt x="113" y="81"/>
                </a:cubicBezTo>
                <a:cubicBezTo>
                  <a:pt x="113" y="95"/>
                  <a:pt x="101" y="105"/>
                  <a:pt x="88" y="105"/>
                </a:cubicBezTo>
                <a:cubicBezTo>
                  <a:pt x="74" y="105"/>
                  <a:pt x="63" y="95"/>
                  <a:pt x="63" y="81"/>
                </a:cubicBezTo>
                <a:moveTo>
                  <a:pt x="157" y="26"/>
                </a:moveTo>
                <a:cubicBezTo>
                  <a:pt x="155" y="26"/>
                  <a:pt x="152" y="27"/>
                  <a:pt x="150" y="28"/>
                </a:cubicBezTo>
                <a:cubicBezTo>
                  <a:pt x="134" y="10"/>
                  <a:pt x="112" y="0"/>
                  <a:pt x="88" y="0"/>
                </a:cubicBezTo>
                <a:cubicBezTo>
                  <a:pt x="70" y="0"/>
                  <a:pt x="53" y="6"/>
                  <a:pt x="39" y="16"/>
                </a:cubicBezTo>
                <a:cubicBezTo>
                  <a:pt x="44" y="22"/>
                  <a:pt x="44" y="22"/>
                  <a:pt x="44" y="22"/>
                </a:cubicBezTo>
                <a:cubicBezTo>
                  <a:pt x="57" y="13"/>
                  <a:pt x="72" y="8"/>
                  <a:pt x="88" y="8"/>
                </a:cubicBezTo>
                <a:cubicBezTo>
                  <a:pt x="109" y="8"/>
                  <a:pt x="129" y="17"/>
                  <a:pt x="143" y="33"/>
                </a:cubicBezTo>
                <a:cubicBezTo>
                  <a:pt x="141" y="36"/>
                  <a:pt x="139" y="40"/>
                  <a:pt x="139" y="44"/>
                </a:cubicBezTo>
                <a:cubicBezTo>
                  <a:pt x="139" y="54"/>
                  <a:pt x="147" y="62"/>
                  <a:pt x="157" y="62"/>
                </a:cubicBezTo>
                <a:cubicBezTo>
                  <a:pt x="167" y="62"/>
                  <a:pt x="176" y="54"/>
                  <a:pt x="176" y="44"/>
                </a:cubicBezTo>
                <a:cubicBezTo>
                  <a:pt x="176" y="34"/>
                  <a:pt x="167" y="26"/>
                  <a:pt x="157" y="26"/>
                </a:cubicBezTo>
                <a:moveTo>
                  <a:pt x="157" y="55"/>
                </a:moveTo>
                <a:cubicBezTo>
                  <a:pt x="152" y="55"/>
                  <a:pt x="147" y="50"/>
                  <a:pt x="147" y="45"/>
                </a:cubicBezTo>
                <a:cubicBezTo>
                  <a:pt x="147" y="42"/>
                  <a:pt x="148" y="40"/>
                  <a:pt x="150" y="38"/>
                </a:cubicBezTo>
                <a:cubicBezTo>
                  <a:pt x="153" y="36"/>
                  <a:pt x="153" y="36"/>
                  <a:pt x="153" y="36"/>
                </a:cubicBezTo>
                <a:cubicBezTo>
                  <a:pt x="155" y="35"/>
                  <a:pt x="156" y="35"/>
                  <a:pt x="157" y="35"/>
                </a:cubicBezTo>
                <a:cubicBezTo>
                  <a:pt x="163" y="35"/>
                  <a:pt x="168" y="39"/>
                  <a:pt x="168" y="45"/>
                </a:cubicBezTo>
                <a:cubicBezTo>
                  <a:pt x="168" y="50"/>
                  <a:pt x="163" y="55"/>
                  <a:pt x="157" y="55"/>
                </a:cubicBezTo>
              </a:path>
            </a:pathLst>
          </a:custGeom>
          <a:solidFill>
            <a:srgbClr val="09020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1" name="Freeform 51"/>
          <p:cNvSpPr>
            <a:spLocks noEditPoints="1"/>
          </p:cNvSpPr>
          <p:nvPr/>
        </p:nvSpPr>
        <p:spPr bwMode="auto">
          <a:xfrm>
            <a:off x="5085026" y="3799584"/>
            <a:ext cx="344398" cy="253934"/>
          </a:xfrm>
          <a:custGeom>
            <a:avLst/>
            <a:gdLst>
              <a:gd name="T0" fmla="*/ 88 w 176"/>
              <a:gd name="T1" fmla="*/ 38 h 128"/>
              <a:gd name="T2" fmla="*/ 52 w 176"/>
              <a:gd name="T3" fmla="*/ 72 h 128"/>
              <a:gd name="T4" fmla="*/ 52 w 176"/>
              <a:gd name="T5" fmla="*/ 88 h 128"/>
              <a:gd name="T6" fmla="*/ 52 w 176"/>
              <a:gd name="T7" fmla="*/ 97 h 128"/>
              <a:gd name="T8" fmla="*/ 62 w 176"/>
              <a:gd name="T9" fmla="*/ 106 h 128"/>
              <a:gd name="T10" fmla="*/ 72 w 176"/>
              <a:gd name="T11" fmla="*/ 97 h 128"/>
              <a:gd name="T12" fmla="*/ 72 w 176"/>
              <a:gd name="T13" fmla="*/ 82 h 128"/>
              <a:gd name="T14" fmla="*/ 62 w 176"/>
              <a:gd name="T15" fmla="*/ 73 h 128"/>
              <a:gd name="T16" fmla="*/ 56 w 176"/>
              <a:gd name="T17" fmla="*/ 75 h 128"/>
              <a:gd name="T18" fmla="*/ 56 w 176"/>
              <a:gd name="T19" fmla="*/ 72 h 128"/>
              <a:gd name="T20" fmla="*/ 88 w 176"/>
              <a:gd name="T21" fmla="*/ 42 h 128"/>
              <a:gd name="T22" fmla="*/ 120 w 176"/>
              <a:gd name="T23" fmla="*/ 72 h 128"/>
              <a:gd name="T24" fmla="*/ 120 w 176"/>
              <a:gd name="T25" fmla="*/ 75 h 128"/>
              <a:gd name="T26" fmla="*/ 114 w 176"/>
              <a:gd name="T27" fmla="*/ 74 h 128"/>
              <a:gd name="T28" fmla="*/ 104 w 176"/>
              <a:gd name="T29" fmla="*/ 82 h 128"/>
              <a:gd name="T30" fmla="*/ 104 w 176"/>
              <a:gd name="T31" fmla="*/ 98 h 128"/>
              <a:gd name="T32" fmla="*/ 114 w 176"/>
              <a:gd name="T33" fmla="*/ 106 h 128"/>
              <a:gd name="T34" fmla="*/ 124 w 176"/>
              <a:gd name="T35" fmla="*/ 98 h 128"/>
              <a:gd name="T36" fmla="*/ 124 w 176"/>
              <a:gd name="T37" fmla="*/ 72 h 128"/>
              <a:gd name="T38" fmla="*/ 88 w 176"/>
              <a:gd name="T39" fmla="*/ 38 h 128"/>
              <a:gd name="T40" fmla="*/ 56 w 176"/>
              <a:gd name="T41" fmla="*/ 82 h 128"/>
              <a:gd name="T42" fmla="*/ 62 w 176"/>
              <a:gd name="T43" fmla="*/ 78 h 128"/>
              <a:gd name="T44" fmla="*/ 68 w 176"/>
              <a:gd name="T45" fmla="*/ 82 h 128"/>
              <a:gd name="T46" fmla="*/ 68 w 176"/>
              <a:gd name="T47" fmla="*/ 98 h 128"/>
              <a:gd name="T48" fmla="*/ 62 w 176"/>
              <a:gd name="T49" fmla="*/ 102 h 128"/>
              <a:gd name="T50" fmla="*/ 56 w 176"/>
              <a:gd name="T51" fmla="*/ 97 h 128"/>
              <a:gd name="T52" fmla="*/ 56 w 176"/>
              <a:gd name="T53" fmla="*/ 82 h 128"/>
              <a:gd name="T54" fmla="*/ 120 w 176"/>
              <a:gd name="T55" fmla="*/ 97 h 128"/>
              <a:gd name="T56" fmla="*/ 114 w 176"/>
              <a:gd name="T57" fmla="*/ 102 h 128"/>
              <a:gd name="T58" fmla="*/ 108 w 176"/>
              <a:gd name="T59" fmla="*/ 97 h 128"/>
              <a:gd name="T60" fmla="*/ 108 w 176"/>
              <a:gd name="T61" fmla="*/ 82 h 128"/>
              <a:gd name="T62" fmla="*/ 114 w 176"/>
              <a:gd name="T63" fmla="*/ 77 h 128"/>
              <a:gd name="T64" fmla="*/ 120 w 176"/>
              <a:gd name="T65" fmla="*/ 82 h 128"/>
              <a:gd name="T66" fmla="*/ 120 w 176"/>
              <a:gd name="T67" fmla="*/ 97 h 128"/>
              <a:gd name="T68" fmla="*/ 133 w 176"/>
              <a:gd name="T69" fmla="*/ 32 h 128"/>
              <a:gd name="T70" fmla="*/ 88 w 176"/>
              <a:gd name="T71" fmla="*/ 0 h 128"/>
              <a:gd name="T72" fmla="*/ 43 w 176"/>
              <a:gd name="T73" fmla="*/ 32 h 128"/>
              <a:gd name="T74" fmla="*/ 0 w 176"/>
              <a:gd name="T75" fmla="*/ 80 h 128"/>
              <a:gd name="T76" fmla="*/ 48 w 176"/>
              <a:gd name="T77" fmla="*/ 128 h 128"/>
              <a:gd name="T78" fmla="*/ 128 w 176"/>
              <a:gd name="T79" fmla="*/ 128 h 128"/>
              <a:gd name="T80" fmla="*/ 176 w 176"/>
              <a:gd name="T81" fmla="*/ 80 h 128"/>
              <a:gd name="T82" fmla="*/ 133 w 176"/>
              <a:gd name="T83" fmla="*/ 32 h 128"/>
              <a:gd name="T84" fmla="*/ 128 w 176"/>
              <a:gd name="T85" fmla="*/ 120 h 128"/>
              <a:gd name="T86" fmla="*/ 48 w 176"/>
              <a:gd name="T87" fmla="*/ 120 h 128"/>
              <a:gd name="T88" fmla="*/ 8 w 176"/>
              <a:gd name="T89" fmla="*/ 80 h 128"/>
              <a:gd name="T90" fmla="*/ 43 w 176"/>
              <a:gd name="T91" fmla="*/ 40 h 128"/>
              <a:gd name="T92" fmla="*/ 50 w 176"/>
              <a:gd name="T93" fmla="*/ 35 h 128"/>
              <a:gd name="T94" fmla="*/ 88 w 176"/>
              <a:gd name="T95" fmla="*/ 8 h 128"/>
              <a:gd name="T96" fmla="*/ 125 w 176"/>
              <a:gd name="T97" fmla="*/ 35 h 128"/>
              <a:gd name="T98" fmla="*/ 132 w 176"/>
              <a:gd name="T99" fmla="*/ 40 h 128"/>
              <a:gd name="T100" fmla="*/ 168 w 176"/>
              <a:gd name="T101" fmla="*/ 80 h 128"/>
              <a:gd name="T102" fmla="*/ 128 w 176"/>
              <a:gd name="T103"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 h="128">
                <a:moveTo>
                  <a:pt x="88" y="38"/>
                </a:moveTo>
                <a:cubicBezTo>
                  <a:pt x="68" y="38"/>
                  <a:pt x="52" y="53"/>
                  <a:pt x="52" y="72"/>
                </a:cubicBezTo>
                <a:cubicBezTo>
                  <a:pt x="52" y="88"/>
                  <a:pt x="52" y="88"/>
                  <a:pt x="52" y="88"/>
                </a:cubicBezTo>
                <a:cubicBezTo>
                  <a:pt x="52" y="97"/>
                  <a:pt x="52" y="97"/>
                  <a:pt x="52" y="97"/>
                </a:cubicBezTo>
                <a:cubicBezTo>
                  <a:pt x="52" y="102"/>
                  <a:pt x="56" y="106"/>
                  <a:pt x="62" y="106"/>
                </a:cubicBezTo>
                <a:cubicBezTo>
                  <a:pt x="67" y="106"/>
                  <a:pt x="72" y="102"/>
                  <a:pt x="72" y="97"/>
                </a:cubicBezTo>
                <a:cubicBezTo>
                  <a:pt x="72" y="82"/>
                  <a:pt x="72" y="82"/>
                  <a:pt x="72" y="82"/>
                </a:cubicBezTo>
                <a:cubicBezTo>
                  <a:pt x="72" y="77"/>
                  <a:pt x="67" y="73"/>
                  <a:pt x="62" y="73"/>
                </a:cubicBezTo>
                <a:cubicBezTo>
                  <a:pt x="59" y="73"/>
                  <a:pt x="57" y="74"/>
                  <a:pt x="56" y="75"/>
                </a:cubicBezTo>
                <a:cubicBezTo>
                  <a:pt x="56" y="72"/>
                  <a:pt x="56" y="72"/>
                  <a:pt x="56" y="72"/>
                </a:cubicBezTo>
                <a:cubicBezTo>
                  <a:pt x="56" y="55"/>
                  <a:pt x="70" y="42"/>
                  <a:pt x="88" y="42"/>
                </a:cubicBezTo>
                <a:cubicBezTo>
                  <a:pt x="105" y="42"/>
                  <a:pt x="120" y="55"/>
                  <a:pt x="120" y="72"/>
                </a:cubicBezTo>
                <a:cubicBezTo>
                  <a:pt x="120" y="75"/>
                  <a:pt x="120" y="75"/>
                  <a:pt x="120" y="75"/>
                </a:cubicBezTo>
                <a:cubicBezTo>
                  <a:pt x="118" y="74"/>
                  <a:pt x="116" y="74"/>
                  <a:pt x="114" y="74"/>
                </a:cubicBezTo>
                <a:cubicBezTo>
                  <a:pt x="108" y="74"/>
                  <a:pt x="104" y="77"/>
                  <a:pt x="104" y="82"/>
                </a:cubicBezTo>
                <a:cubicBezTo>
                  <a:pt x="104" y="98"/>
                  <a:pt x="104" y="98"/>
                  <a:pt x="104" y="98"/>
                </a:cubicBezTo>
                <a:cubicBezTo>
                  <a:pt x="104" y="102"/>
                  <a:pt x="108" y="106"/>
                  <a:pt x="114" y="106"/>
                </a:cubicBezTo>
                <a:cubicBezTo>
                  <a:pt x="119" y="106"/>
                  <a:pt x="124" y="103"/>
                  <a:pt x="124" y="98"/>
                </a:cubicBezTo>
                <a:cubicBezTo>
                  <a:pt x="124" y="72"/>
                  <a:pt x="124" y="72"/>
                  <a:pt x="124" y="72"/>
                </a:cubicBezTo>
                <a:cubicBezTo>
                  <a:pt x="124" y="53"/>
                  <a:pt x="108" y="38"/>
                  <a:pt x="88" y="38"/>
                </a:cubicBezTo>
                <a:moveTo>
                  <a:pt x="56" y="82"/>
                </a:moveTo>
                <a:cubicBezTo>
                  <a:pt x="56" y="80"/>
                  <a:pt x="59" y="78"/>
                  <a:pt x="62" y="78"/>
                </a:cubicBezTo>
                <a:cubicBezTo>
                  <a:pt x="65" y="78"/>
                  <a:pt x="68" y="80"/>
                  <a:pt x="68" y="82"/>
                </a:cubicBezTo>
                <a:cubicBezTo>
                  <a:pt x="68" y="98"/>
                  <a:pt x="68" y="98"/>
                  <a:pt x="68" y="98"/>
                </a:cubicBezTo>
                <a:cubicBezTo>
                  <a:pt x="68" y="100"/>
                  <a:pt x="65" y="102"/>
                  <a:pt x="62" y="102"/>
                </a:cubicBezTo>
                <a:cubicBezTo>
                  <a:pt x="59" y="102"/>
                  <a:pt x="56" y="100"/>
                  <a:pt x="56" y="97"/>
                </a:cubicBezTo>
                <a:lnTo>
                  <a:pt x="56" y="82"/>
                </a:lnTo>
                <a:close/>
                <a:moveTo>
                  <a:pt x="120" y="97"/>
                </a:moveTo>
                <a:cubicBezTo>
                  <a:pt x="120" y="100"/>
                  <a:pt x="117" y="102"/>
                  <a:pt x="114" y="102"/>
                </a:cubicBezTo>
                <a:cubicBezTo>
                  <a:pt x="111" y="102"/>
                  <a:pt x="108" y="100"/>
                  <a:pt x="108" y="97"/>
                </a:cubicBezTo>
                <a:cubicBezTo>
                  <a:pt x="108" y="82"/>
                  <a:pt x="108" y="82"/>
                  <a:pt x="108" y="82"/>
                </a:cubicBezTo>
                <a:cubicBezTo>
                  <a:pt x="108" y="79"/>
                  <a:pt x="111" y="77"/>
                  <a:pt x="114" y="77"/>
                </a:cubicBezTo>
                <a:cubicBezTo>
                  <a:pt x="117" y="77"/>
                  <a:pt x="120" y="80"/>
                  <a:pt x="120" y="82"/>
                </a:cubicBezTo>
                <a:lnTo>
                  <a:pt x="120" y="97"/>
                </a:lnTo>
                <a:close/>
                <a:moveTo>
                  <a:pt x="133" y="32"/>
                </a:moveTo>
                <a:cubicBezTo>
                  <a:pt x="127" y="13"/>
                  <a:pt x="109" y="0"/>
                  <a:pt x="88" y="0"/>
                </a:cubicBezTo>
                <a:cubicBezTo>
                  <a:pt x="67" y="0"/>
                  <a:pt x="49" y="13"/>
                  <a:pt x="43" y="32"/>
                </a:cubicBezTo>
                <a:cubicBezTo>
                  <a:pt x="19" y="35"/>
                  <a:pt x="0" y="55"/>
                  <a:pt x="0" y="80"/>
                </a:cubicBezTo>
                <a:cubicBezTo>
                  <a:pt x="0" y="106"/>
                  <a:pt x="21" y="128"/>
                  <a:pt x="48" y="128"/>
                </a:cubicBezTo>
                <a:cubicBezTo>
                  <a:pt x="128" y="128"/>
                  <a:pt x="128" y="128"/>
                  <a:pt x="128" y="128"/>
                </a:cubicBezTo>
                <a:cubicBezTo>
                  <a:pt x="154" y="128"/>
                  <a:pt x="176" y="106"/>
                  <a:pt x="176" y="80"/>
                </a:cubicBezTo>
                <a:cubicBezTo>
                  <a:pt x="176" y="55"/>
                  <a:pt x="157" y="35"/>
                  <a:pt x="133" y="32"/>
                </a:cubicBezTo>
                <a:moveTo>
                  <a:pt x="128" y="120"/>
                </a:moveTo>
                <a:cubicBezTo>
                  <a:pt x="48" y="120"/>
                  <a:pt x="48" y="120"/>
                  <a:pt x="48" y="120"/>
                </a:cubicBezTo>
                <a:cubicBezTo>
                  <a:pt x="26" y="120"/>
                  <a:pt x="8" y="102"/>
                  <a:pt x="8" y="80"/>
                </a:cubicBezTo>
                <a:cubicBezTo>
                  <a:pt x="8" y="59"/>
                  <a:pt x="23" y="42"/>
                  <a:pt x="43" y="40"/>
                </a:cubicBezTo>
                <a:cubicBezTo>
                  <a:pt x="47" y="40"/>
                  <a:pt x="49" y="38"/>
                  <a:pt x="50" y="35"/>
                </a:cubicBezTo>
                <a:cubicBezTo>
                  <a:pt x="56" y="19"/>
                  <a:pt x="71" y="8"/>
                  <a:pt x="88" y="8"/>
                </a:cubicBezTo>
                <a:cubicBezTo>
                  <a:pt x="105" y="8"/>
                  <a:pt x="120" y="19"/>
                  <a:pt x="125" y="35"/>
                </a:cubicBezTo>
                <a:cubicBezTo>
                  <a:pt x="127" y="38"/>
                  <a:pt x="129" y="40"/>
                  <a:pt x="132" y="40"/>
                </a:cubicBezTo>
                <a:cubicBezTo>
                  <a:pt x="153" y="43"/>
                  <a:pt x="168" y="59"/>
                  <a:pt x="168" y="80"/>
                </a:cubicBezTo>
                <a:cubicBezTo>
                  <a:pt x="168" y="102"/>
                  <a:pt x="150" y="120"/>
                  <a:pt x="128" y="120"/>
                </a:cubicBezTo>
              </a:path>
            </a:pathLst>
          </a:custGeom>
          <a:solidFill>
            <a:srgbClr val="09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2" name="Freeform 52"/>
          <p:cNvSpPr>
            <a:spLocks noEditPoints="1"/>
          </p:cNvSpPr>
          <p:nvPr/>
        </p:nvSpPr>
        <p:spPr bwMode="auto">
          <a:xfrm>
            <a:off x="6116632" y="3796410"/>
            <a:ext cx="342811" cy="253934"/>
          </a:xfrm>
          <a:custGeom>
            <a:avLst/>
            <a:gdLst>
              <a:gd name="T0" fmla="*/ 122 w 176"/>
              <a:gd name="T1" fmla="*/ 52 h 128"/>
              <a:gd name="T2" fmla="*/ 54 w 176"/>
              <a:gd name="T3" fmla="*/ 52 h 128"/>
              <a:gd name="T4" fmla="*/ 48 w 176"/>
              <a:gd name="T5" fmla="*/ 58 h 128"/>
              <a:gd name="T6" fmla="*/ 48 w 176"/>
              <a:gd name="T7" fmla="*/ 98 h 128"/>
              <a:gd name="T8" fmla="*/ 54 w 176"/>
              <a:gd name="T9" fmla="*/ 104 h 128"/>
              <a:gd name="T10" fmla="*/ 122 w 176"/>
              <a:gd name="T11" fmla="*/ 104 h 128"/>
              <a:gd name="T12" fmla="*/ 128 w 176"/>
              <a:gd name="T13" fmla="*/ 98 h 128"/>
              <a:gd name="T14" fmla="*/ 128 w 176"/>
              <a:gd name="T15" fmla="*/ 58 h 128"/>
              <a:gd name="T16" fmla="*/ 122 w 176"/>
              <a:gd name="T17" fmla="*/ 52 h 128"/>
              <a:gd name="T18" fmla="*/ 124 w 176"/>
              <a:gd name="T19" fmla="*/ 98 h 128"/>
              <a:gd name="T20" fmla="*/ 122 w 176"/>
              <a:gd name="T21" fmla="*/ 100 h 128"/>
              <a:gd name="T22" fmla="*/ 54 w 176"/>
              <a:gd name="T23" fmla="*/ 100 h 128"/>
              <a:gd name="T24" fmla="*/ 52 w 176"/>
              <a:gd name="T25" fmla="*/ 98 h 128"/>
              <a:gd name="T26" fmla="*/ 52 w 176"/>
              <a:gd name="T27" fmla="*/ 67 h 128"/>
              <a:gd name="T28" fmla="*/ 87 w 176"/>
              <a:gd name="T29" fmla="*/ 82 h 128"/>
              <a:gd name="T30" fmla="*/ 88 w 176"/>
              <a:gd name="T31" fmla="*/ 82 h 128"/>
              <a:gd name="T32" fmla="*/ 89 w 176"/>
              <a:gd name="T33" fmla="*/ 82 h 128"/>
              <a:gd name="T34" fmla="*/ 124 w 176"/>
              <a:gd name="T35" fmla="*/ 67 h 128"/>
              <a:gd name="T36" fmla="*/ 124 w 176"/>
              <a:gd name="T37" fmla="*/ 98 h 128"/>
              <a:gd name="T38" fmla="*/ 124 w 176"/>
              <a:gd name="T39" fmla="*/ 63 h 128"/>
              <a:gd name="T40" fmla="*/ 88 w 176"/>
              <a:gd name="T41" fmla="*/ 78 h 128"/>
              <a:gd name="T42" fmla="*/ 52 w 176"/>
              <a:gd name="T43" fmla="*/ 63 h 128"/>
              <a:gd name="T44" fmla="*/ 52 w 176"/>
              <a:gd name="T45" fmla="*/ 58 h 128"/>
              <a:gd name="T46" fmla="*/ 54 w 176"/>
              <a:gd name="T47" fmla="*/ 56 h 128"/>
              <a:gd name="T48" fmla="*/ 122 w 176"/>
              <a:gd name="T49" fmla="*/ 56 h 128"/>
              <a:gd name="T50" fmla="*/ 124 w 176"/>
              <a:gd name="T51" fmla="*/ 58 h 128"/>
              <a:gd name="T52" fmla="*/ 124 w 176"/>
              <a:gd name="T53" fmla="*/ 63 h 128"/>
              <a:gd name="T54" fmla="*/ 133 w 176"/>
              <a:gd name="T55" fmla="*/ 32 h 128"/>
              <a:gd name="T56" fmla="*/ 88 w 176"/>
              <a:gd name="T57" fmla="*/ 0 h 128"/>
              <a:gd name="T58" fmla="*/ 43 w 176"/>
              <a:gd name="T59" fmla="*/ 32 h 128"/>
              <a:gd name="T60" fmla="*/ 0 w 176"/>
              <a:gd name="T61" fmla="*/ 80 h 128"/>
              <a:gd name="T62" fmla="*/ 48 w 176"/>
              <a:gd name="T63" fmla="*/ 128 h 128"/>
              <a:gd name="T64" fmla="*/ 128 w 176"/>
              <a:gd name="T65" fmla="*/ 128 h 128"/>
              <a:gd name="T66" fmla="*/ 176 w 176"/>
              <a:gd name="T67" fmla="*/ 80 h 128"/>
              <a:gd name="T68" fmla="*/ 133 w 176"/>
              <a:gd name="T69" fmla="*/ 32 h 128"/>
              <a:gd name="T70" fmla="*/ 128 w 176"/>
              <a:gd name="T71" fmla="*/ 120 h 128"/>
              <a:gd name="T72" fmla="*/ 48 w 176"/>
              <a:gd name="T73" fmla="*/ 120 h 128"/>
              <a:gd name="T74" fmla="*/ 8 w 176"/>
              <a:gd name="T75" fmla="*/ 80 h 128"/>
              <a:gd name="T76" fmla="*/ 43 w 176"/>
              <a:gd name="T77" fmla="*/ 40 h 128"/>
              <a:gd name="T78" fmla="*/ 50 w 176"/>
              <a:gd name="T79" fmla="*/ 35 h 128"/>
              <a:gd name="T80" fmla="*/ 88 w 176"/>
              <a:gd name="T81" fmla="*/ 8 h 128"/>
              <a:gd name="T82" fmla="*/ 125 w 176"/>
              <a:gd name="T83" fmla="*/ 35 h 128"/>
              <a:gd name="T84" fmla="*/ 132 w 176"/>
              <a:gd name="T85" fmla="*/ 40 h 128"/>
              <a:gd name="T86" fmla="*/ 168 w 176"/>
              <a:gd name="T87" fmla="*/ 80 h 128"/>
              <a:gd name="T88" fmla="*/ 128 w 176"/>
              <a:gd name="T8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 h="128">
                <a:moveTo>
                  <a:pt x="122" y="52"/>
                </a:moveTo>
                <a:cubicBezTo>
                  <a:pt x="54" y="52"/>
                  <a:pt x="54" y="52"/>
                  <a:pt x="54" y="52"/>
                </a:cubicBezTo>
                <a:cubicBezTo>
                  <a:pt x="51" y="52"/>
                  <a:pt x="48" y="55"/>
                  <a:pt x="48" y="58"/>
                </a:cubicBezTo>
                <a:cubicBezTo>
                  <a:pt x="48" y="98"/>
                  <a:pt x="48" y="98"/>
                  <a:pt x="48" y="98"/>
                </a:cubicBezTo>
                <a:cubicBezTo>
                  <a:pt x="48" y="101"/>
                  <a:pt x="51" y="104"/>
                  <a:pt x="54" y="104"/>
                </a:cubicBezTo>
                <a:cubicBezTo>
                  <a:pt x="122" y="104"/>
                  <a:pt x="122" y="104"/>
                  <a:pt x="122" y="104"/>
                </a:cubicBezTo>
                <a:cubicBezTo>
                  <a:pt x="125" y="104"/>
                  <a:pt x="128" y="101"/>
                  <a:pt x="128" y="98"/>
                </a:cubicBezTo>
                <a:cubicBezTo>
                  <a:pt x="128" y="58"/>
                  <a:pt x="128" y="58"/>
                  <a:pt x="128" y="58"/>
                </a:cubicBezTo>
                <a:cubicBezTo>
                  <a:pt x="128" y="55"/>
                  <a:pt x="125" y="52"/>
                  <a:pt x="122" y="52"/>
                </a:cubicBezTo>
                <a:moveTo>
                  <a:pt x="124" y="98"/>
                </a:moveTo>
                <a:cubicBezTo>
                  <a:pt x="124" y="99"/>
                  <a:pt x="123" y="100"/>
                  <a:pt x="122" y="100"/>
                </a:cubicBezTo>
                <a:cubicBezTo>
                  <a:pt x="54" y="100"/>
                  <a:pt x="54" y="100"/>
                  <a:pt x="54" y="100"/>
                </a:cubicBezTo>
                <a:cubicBezTo>
                  <a:pt x="53" y="100"/>
                  <a:pt x="52" y="99"/>
                  <a:pt x="52" y="98"/>
                </a:cubicBezTo>
                <a:cubicBezTo>
                  <a:pt x="52" y="67"/>
                  <a:pt x="52" y="67"/>
                  <a:pt x="52" y="67"/>
                </a:cubicBezTo>
                <a:cubicBezTo>
                  <a:pt x="87" y="82"/>
                  <a:pt x="87" y="82"/>
                  <a:pt x="87" y="82"/>
                </a:cubicBezTo>
                <a:cubicBezTo>
                  <a:pt x="88" y="82"/>
                  <a:pt x="88" y="82"/>
                  <a:pt x="88" y="82"/>
                </a:cubicBezTo>
                <a:cubicBezTo>
                  <a:pt x="89" y="82"/>
                  <a:pt x="89" y="82"/>
                  <a:pt x="89" y="82"/>
                </a:cubicBezTo>
                <a:cubicBezTo>
                  <a:pt x="124" y="67"/>
                  <a:pt x="124" y="67"/>
                  <a:pt x="124" y="67"/>
                </a:cubicBezTo>
                <a:lnTo>
                  <a:pt x="124" y="98"/>
                </a:lnTo>
                <a:close/>
                <a:moveTo>
                  <a:pt x="124" y="63"/>
                </a:moveTo>
                <a:cubicBezTo>
                  <a:pt x="88" y="78"/>
                  <a:pt x="88" y="78"/>
                  <a:pt x="88" y="78"/>
                </a:cubicBezTo>
                <a:cubicBezTo>
                  <a:pt x="52" y="63"/>
                  <a:pt x="52" y="63"/>
                  <a:pt x="52" y="63"/>
                </a:cubicBezTo>
                <a:cubicBezTo>
                  <a:pt x="52" y="58"/>
                  <a:pt x="52" y="58"/>
                  <a:pt x="52" y="58"/>
                </a:cubicBezTo>
                <a:cubicBezTo>
                  <a:pt x="52" y="57"/>
                  <a:pt x="53" y="56"/>
                  <a:pt x="54" y="56"/>
                </a:cubicBezTo>
                <a:cubicBezTo>
                  <a:pt x="122" y="56"/>
                  <a:pt x="122" y="56"/>
                  <a:pt x="122" y="56"/>
                </a:cubicBezTo>
                <a:cubicBezTo>
                  <a:pt x="123" y="56"/>
                  <a:pt x="124" y="57"/>
                  <a:pt x="124" y="58"/>
                </a:cubicBezTo>
                <a:lnTo>
                  <a:pt x="124" y="63"/>
                </a:lnTo>
                <a:close/>
                <a:moveTo>
                  <a:pt x="133" y="32"/>
                </a:moveTo>
                <a:cubicBezTo>
                  <a:pt x="127" y="14"/>
                  <a:pt x="109" y="0"/>
                  <a:pt x="88" y="0"/>
                </a:cubicBezTo>
                <a:cubicBezTo>
                  <a:pt x="67" y="0"/>
                  <a:pt x="49" y="14"/>
                  <a:pt x="43" y="32"/>
                </a:cubicBezTo>
                <a:cubicBezTo>
                  <a:pt x="19" y="35"/>
                  <a:pt x="0" y="55"/>
                  <a:pt x="0" y="80"/>
                </a:cubicBezTo>
                <a:cubicBezTo>
                  <a:pt x="0" y="106"/>
                  <a:pt x="21" y="128"/>
                  <a:pt x="48" y="128"/>
                </a:cubicBezTo>
                <a:cubicBezTo>
                  <a:pt x="128" y="128"/>
                  <a:pt x="128" y="128"/>
                  <a:pt x="128" y="128"/>
                </a:cubicBezTo>
                <a:cubicBezTo>
                  <a:pt x="154" y="128"/>
                  <a:pt x="176" y="106"/>
                  <a:pt x="176" y="80"/>
                </a:cubicBezTo>
                <a:cubicBezTo>
                  <a:pt x="176" y="55"/>
                  <a:pt x="157" y="35"/>
                  <a:pt x="133" y="32"/>
                </a:cubicBezTo>
                <a:moveTo>
                  <a:pt x="128" y="120"/>
                </a:moveTo>
                <a:cubicBezTo>
                  <a:pt x="48" y="120"/>
                  <a:pt x="48" y="120"/>
                  <a:pt x="48" y="120"/>
                </a:cubicBezTo>
                <a:cubicBezTo>
                  <a:pt x="26" y="120"/>
                  <a:pt x="8" y="102"/>
                  <a:pt x="8" y="80"/>
                </a:cubicBezTo>
                <a:cubicBezTo>
                  <a:pt x="8" y="60"/>
                  <a:pt x="23" y="42"/>
                  <a:pt x="43" y="40"/>
                </a:cubicBezTo>
                <a:cubicBezTo>
                  <a:pt x="47" y="40"/>
                  <a:pt x="49" y="38"/>
                  <a:pt x="50" y="35"/>
                </a:cubicBezTo>
                <a:cubicBezTo>
                  <a:pt x="56" y="19"/>
                  <a:pt x="71" y="8"/>
                  <a:pt x="88" y="8"/>
                </a:cubicBezTo>
                <a:cubicBezTo>
                  <a:pt x="105" y="8"/>
                  <a:pt x="120" y="19"/>
                  <a:pt x="125" y="35"/>
                </a:cubicBezTo>
                <a:cubicBezTo>
                  <a:pt x="127" y="38"/>
                  <a:pt x="129" y="40"/>
                  <a:pt x="132" y="40"/>
                </a:cubicBezTo>
                <a:cubicBezTo>
                  <a:pt x="153" y="43"/>
                  <a:pt x="168" y="60"/>
                  <a:pt x="168" y="80"/>
                </a:cubicBezTo>
                <a:cubicBezTo>
                  <a:pt x="168" y="102"/>
                  <a:pt x="150" y="120"/>
                  <a:pt x="128" y="120"/>
                </a:cubicBezTo>
              </a:path>
            </a:pathLst>
          </a:custGeom>
          <a:solidFill>
            <a:srgbClr val="09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3" name="Freeform 53"/>
          <p:cNvSpPr>
            <a:spLocks noEditPoints="1"/>
          </p:cNvSpPr>
          <p:nvPr/>
        </p:nvSpPr>
        <p:spPr bwMode="auto">
          <a:xfrm>
            <a:off x="7170459" y="3744037"/>
            <a:ext cx="296786" cy="349159"/>
          </a:xfrm>
          <a:custGeom>
            <a:avLst/>
            <a:gdLst>
              <a:gd name="T0" fmla="*/ 131 w 152"/>
              <a:gd name="T1" fmla="*/ 60 h 176"/>
              <a:gd name="T2" fmla="*/ 124 w 152"/>
              <a:gd name="T3" fmla="*/ 44 h 176"/>
              <a:gd name="T4" fmla="*/ 28 w 152"/>
              <a:gd name="T5" fmla="*/ 44 h 176"/>
              <a:gd name="T6" fmla="*/ 20 w 152"/>
              <a:gd name="T7" fmla="*/ 60 h 176"/>
              <a:gd name="T8" fmla="*/ 0 w 152"/>
              <a:gd name="T9" fmla="*/ 155 h 176"/>
              <a:gd name="T10" fmla="*/ 112 w 152"/>
              <a:gd name="T11" fmla="*/ 176 h 176"/>
              <a:gd name="T12" fmla="*/ 152 w 152"/>
              <a:gd name="T13" fmla="*/ 133 h 176"/>
              <a:gd name="T14" fmla="*/ 36 w 152"/>
              <a:gd name="T15" fmla="*/ 44 h 176"/>
              <a:gd name="T16" fmla="*/ 116 w 152"/>
              <a:gd name="T17" fmla="*/ 44 h 176"/>
              <a:gd name="T18" fmla="*/ 36 w 152"/>
              <a:gd name="T19" fmla="*/ 60 h 176"/>
              <a:gd name="T20" fmla="*/ 144 w 152"/>
              <a:gd name="T21" fmla="*/ 131 h 176"/>
              <a:gd name="T22" fmla="*/ 20 w 152"/>
              <a:gd name="T23" fmla="*/ 168 h 176"/>
              <a:gd name="T24" fmla="*/ 8 w 152"/>
              <a:gd name="T25" fmla="*/ 81 h 176"/>
              <a:gd name="T26" fmla="*/ 132 w 152"/>
              <a:gd name="T27" fmla="*/ 68 h 176"/>
              <a:gd name="T28" fmla="*/ 144 w 152"/>
              <a:gd name="T29" fmla="*/ 131 h 176"/>
              <a:gd name="T30" fmla="*/ 44 w 152"/>
              <a:gd name="T31" fmla="*/ 88 h 176"/>
              <a:gd name="T32" fmla="*/ 36 w 152"/>
              <a:gd name="T33" fmla="*/ 140 h 176"/>
              <a:gd name="T34" fmla="*/ 107 w 152"/>
              <a:gd name="T35" fmla="*/ 148 h 176"/>
              <a:gd name="T36" fmla="*/ 116 w 152"/>
              <a:gd name="T37" fmla="*/ 96 h 176"/>
              <a:gd name="T38" fmla="*/ 60 w 152"/>
              <a:gd name="T39" fmla="*/ 144 h 176"/>
              <a:gd name="T40" fmla="*/ 40 w 152"/>
              <a:gd name="T41" fmla="*/ 139 h 176"/>
              <a:gd name="T42" fmla="*/ 60 w 152"/>
              <a:gd name="T43" fmla="*/ 128 h 176"/>
              <a:gd name="T44" fmla="*/ 60 w 152"/>
              <a:gd name="T45" fmla="*/ 124 h 176"/>
              <a:gd name="T46" fmla="*/ 40 w 152"/>
              <a:gd name="T47" fmla="*/ 112 h 176"/>
              <a:gd name="T48" fmla="*/ 60 w 152"/>
              <a:gd name="T49" fmla="*/ 124 h 176"/>
              <a:gd name="T50" fmla="*/ 40 w 152"/>
              <a:gd name="T51" fmla="*/ 108 h 176"/>
              <a:gd name="T52" fmla="*/ 44 w 152"/>
              <a:gd name="T53" fmla="*/ 92 h 176"/>
              <a:gd name="T54" fmla="*/ 60 w 152"/>
              <a:gd name="T55" fmla="*/ 108 h 176"/>
              <a:gd name="T56" fmla="*/ 64 w 152"/>
              <a:gd name="T57" fmla="*/ 144 h 176"/>
              <a:gd name="T58" fmla="*/ 88 w 152"/>
              <a:gd name="T59" fmla="*/ 92 h 176"/>
              <a:gd name="T60" fmla="*/ 112 w 152"/>
              <a:gd name="T61" fmla="*/ 139 h 176"/>
              <a:gd name="T62" fmla="*/ 92 w 152"/>
              <a:gd name="T63" fmla="*/ 144 h 176"/>
              <a:gd name="T64" fmla="*/ 112 w 152"/>
              <a:gd name="T65" fmla="*/ 128 h 176"/>
              <a:gd name="T66" fmla="*/ 112 w 152"/>
              <a:gd name="T67" fmla="*/ 124 h 176"/>
              <a:gd name="T68" fmla="*/ 92 w 152"/>
              <a:gd name="T69" fmla="*/ 112 h 176"/>
              <a:gd name="T70" fmla="*/ 112 w 152"/>
              <a:gd name="T71" fmla="*/ 124 h 176"/>
              <a:gd name="T72" fmla="*/ 92 w 152"/>
              <a:gd name="T73" fmla="*/ 108 h 176"/>
              <a:gd name="T74" fmla="*/ 107 w 152"/>
              <a:gd name="T75" fmla="*/ 92 h 176"/>
              <a:gd name="T76" fmla="*/ 112 w 152"/>
              <a:gd name="T77" fmla="*/ 10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 h="176">
                <a:moveTo>
                  <a:pt x="152" y="81"/>
                </a:moveTo>
                <a:cubicBezTo>
                  <a:pt x="152" y="69"/>
                  <a:pt x="143" y="60"/>
                  <a:pt x="131" y="60"/>
                </a:cubicBezTo>
                <a:cubicBezTo>
                  <a:pt x="124" y="60"/>
                  <a:pt x="124" y="60"/>
                  <a:pt x="124" y="60"/>
                </a:cubicBezTo>
                <a:cubicBezTo>
                  <a:pt x="124" y="44"/>
                  <a:pt x="124" y="44"/>
                  <a:pt x="124" y="44"/>
                </a:cubicBezTo>
                <a:cubicBezTo>
                  <a:pt x="124" y="25"/>
                  <a:pt x="109" y="0"/>
                  <a:pt x="76" y="0"/>
                </a:cubicBezTo>
                <a:cubicBezTo>
                  <a:pt x="43" y="0"/>
                  <a:pt x="28" y="26"/>
                  <a:pt x="28" y="44"/>
                </a:cubicBezTo>
                <a:cubicBezTo>
                  <a:pt x="28" y="60"/>
                  <a:pt x="28" y="60"/>
                  <a:pt x="28" y="60"/>
                </a:cubicBezTo>
                <a:cubicBezTo>
                  <a:pt x="20" y="60"/>
                  <a:pt x="20" y="60"/>
                  <a:pt x="20" y="60"/>
                </a:cubicBezTo>
                <a:cubicBezTo>
                  <a:pt x="9" y="60"/>
                  <a:pt x="0" y="69"/>
                  <a:pt x="0" y="81"/>
                </a:cubicBezTo>
                <a:cubicBezTo>
                  <a:pt x="0" y="155"/>
                  <a:pt x="0" y="155"/>
                  <a:pt x="0" y="155"/>
                </a:cubicBezTo>
                <a:cubicBezTo>
                  <a:pt x="0" y="167"/>
                  <a:pt x="9" y="176"/>
                  <a:pt x="20" y="176"/>
                </a:cubicBezTo>
                <a:cubicBezTo>
                  <a:pt x="112" y="176"/>
                  <a:pt x="112" y="176"/>
                  <a:pt x="112" y="176"/>
                </a:cubicBezTo>
                <a:cubicBezTo>
                  <a:pt x="114" y="176"/>
                  <a:pt x="115" y="176"/>
                  <a:pt x="133" y="155"/>
                </a:cubicBezTo>
                <a:cubicBezTo>
                  <a:pt x="152" y="135"/>
                  <a:pt x="152" y="135"/>
                  <a:pt x="152" y="133"/>
                </a:cubicBezTo>
                <a:lnTo>
                  <a:pt x="152" y="81"/>
                </a:lnTo>
                <a:close/>
                <a:moveTo>
                  <a:pt x="36" y="44"/>
                </a:moveTo>
                <a:cubicBezTo>
                  <a:pt x="36" y="29"/>
                  <a:pt x="49" y="8"/>
                  <a:pt x="76" y="8"/>
                </a:cubicBezTo>
                <a:cubicBezTo>
                  <a:pt x="106" y="8"/>
                  <a:pt x="116" y="32"/>
                  <a:pt x="116" y="44"/>
                </a:cubicBezTo>
                <a:cubicBezTo>
                  <a:pt x="116" y="60"/>
                  <a:pt x="116" y="60"/>
                  <a:pt x="116" y="60"/>
                </a:cubicBezTo>
                <a:cubicBezTo>
                  <a:pt x="36" y="60"/>
                  <a:pt x="36" y="60"/>
                  <a:pt x="36" y="60"/>
                </a:cubicBezTo>
                <a:lnTo>
                  <a:pt x="36" y="44"/>
                </a:lnTo>
                <a:close/>
                <a:moveTo>
                  <a:pt x="144" y="131"/>
                </a:moveTo>
                <a:cubicBezTo>
                  <a:pt x="140" y="137"/>
                  <a:pt x="116" y="163"/>
                  <a:pt x="111" y="168"/>
                </a:cubicBezTo>
                <a:cubicBezTo>
                  <a:pt x="20" y="168"/>
                  <a:pt x="20" y="168"/>
                  <a:pt x="20" y="168"/>
                </a:cubicBezTo>
                <a:cubicBezTo>
                  <a:pt x="13" y="168"/>
                  <a:pt x="8" y="162"/>
                  <a:pt x="8" y="155"/>
                </a:cubicBezTo>
                <a:cubicBezTo>
                  <a:pt x="8" y="81"/>
                  <a:pt x="8" y="81"/>
                  <a:pt x="8" y="81"/>
                </a:cubicBezTo>
                <a:cubicBezTo>
                  <a:pt x="8" y="73"/>
                  <a:pt x="13" y="68"/>
                  <a:pt x="20" y="68"/>
                </a:cubicBezTo>
                <a:cubicBezTo>
                  <a:pt x="132" y="68"/>
                  <a:pt x="132" y="68"/>
                  <a:pt x="132" y="68"/>
                </a:cubicBezTo>
                <a:cubicBezTo>
                  <a:pt x="139" y="68"/>
                  <a:pt x="144" y="73"/>
                  <a:pt x="144" y="81"/>
                </a:cubicBezTo>
                <a:cubicBezTo>
                  <a:pt x="144" y="99"/>
                  <a:pt x="144" y="125"/>
                  <a:pt x="144" y="131"/>
                </a:cubicBezTo>
                <a:moveTo>
                  <a:pt x="107" y="88"/>
                </a:moveTo>
                <a:cubicBezTo>
                  <a:pt x="44" y="88"/>
                  <a:pt x="44" y="88"/>
                  <a:pt x="44" y="88"/>
                </a:cubicBezTo>
                <a:cubicBezTo>
                  <a:pt x="40" y="88"/>
                  <a:pt x="36" y="91"/>
                  <a:pt x="36" y="96"/>
                </a:cubicBezTo>
                <a:cubicBezTo>
                  <a:pt x="36" y="140"/>
                  <a:pt x="36" y="140"/>
                  <a:pt x="36" y="140"/>
                </a:cubicBezTo>
                <a:cubicBezTo>
                  <a:pt x="36" y="144"/>
                  <a:pt x="39" y="148"/>
                  <a:pt x="44" y="148"/>
                </a:cubicBezTo>
                <a:cubicBezTo>
                  <a:pt x="107" y="148"/>
                  <a:pt x="107" y="148"/>
                  <a:pt x="107" y="148"/>
                </a:cubicBezTo>
                <a:cubicBezTo>
                  <a:pt x="112" y="148"/>
                  <a:pt x="116" y="145"/>
                  <a:pt x="116" y="140"/>
                </a:cubicBezTo>
                <a:cubicBezTo>
                  <a:pt x="116" y="96"/>
                  <a:pt x="116" y="96"/>
                  <a:pt x="116" y="96"/>
                </a:cubicBezTo>
                <a:cubicBezTo>
                  <a:pt x="116" y="91"/>
                  <a:pt x="112" y="88"/>
                  <a:pt x="107" y="88"/>
                </a:cubicBezTo>
                <a:moveTo>
                  <a:pt x="60" y="144"/>
                </a:moveTo>
                <a:cubicBezTo>
                  <a:pt x="44" y="144"/>
                  <a:pt x="44" y="144"/>
                  <a:pt x="44" y="144"/>
                </a:cubicBezTo>
                <a:cubicBezTo>
                  <a:pt x="42" y="144"/>
                  <a:pt x="40" y="142"/>
                  <a:pt x="40" y="139"/>
                </a:cubicBezTo>
                <a:cubicBezTo>
                  <a:pt x="40" y="128"/>
                  <a:pt x="40" y="128"/>
                  <a:pt x="40" y="128"/>
                </a:cubicBezTo>
                <a:cubicBezTo>
                  <a:pt x="60" y="128"/>
                  <a:pt x="60" y="128"/>
                  <a:pt x="60" y="128"/>
                </a:cubicBezTo>
                <a:lnTo>
                  <a:pt x="60" y="144"/>
                </a:lnTo>
                <a:close/>
                <a:moveTo>
                  <a:pt x="60" y="124"/>
                </a:moveTo>
                <a:cubicBezTo>
                  <a:pt x="40" y="124"/>
                  <a:pt x="40" y="124"/>
                  <a:pt x="40" y="124"/>
                </a:cubicBezTo>
                <a:cubicBezTo>
                  <a:pt x="40" y="112"/>
                  <a:pt x="40" y="112"/>
                  <a:pt x="40" y="112"/>
                </a:cubicBezTo>
                <a:cubicBezTo>
                  <a:pt x="60" y="112"/>
                  <a:pt x="60" y="112"/>
                  <a:pt x="60" y="112"/>
                </a:cubicBezTo>
                <a:lnTo>
                  <a:pt x="60" y="124"/>
                </a:lnTo>
                <a:close/>
                <a:moveTo>
                  <a:pt x="60" y="108"/>
                </a:moveTo>
                <a:cubicBezTo>
                  <a:pt x="40" y="108"/>
                  <a:pt x="40" y="108"/>
                  <a:pt x="40" y="108"/>
                </a:cubicBezTo>
                <a:cubicBezTo>
                  <a:pt x="40" y="96"/>
                  <a:pt x="40" y="96"/>
                  <a:pt x="40" y="96"/>
                </a:cubicBezTo>
                <a:cubicBezTo>
                  <a:pt x="40" y="94"/>
                  <a:pt x="42" y="92"/>
                  <a:pt x="44" y="92"/>
                </a:cubicBezTo>
                <a:cubicBezTo>
                  <a:pt x="60" y="92"/>
                  <a:pt x="60" y="92"/>
                  <a:pt x="60" y="92"/>
                </a:cubicBezTo>
                <a:lnTo>
                  <a:pt x="60" y="108"/>
                </a:lnTo>
                <a:close/>
                <a:moveTo>
                  <a:pt x="88" y="144"/>
                </a:moveTo>
                <a:cubicBezTo>
                  <a:pt x="64" y="144"/>
                  <a:pt x="64" y="144"/>
                  <a:pt x="64" y="144"/>
                </a:cubicBezTo>
                <a:cubicBezTo>
                  <a:pt x="64" y="92"/>
                  <a:pt x="64" y="92"/>
                  <a:pt x="64" y="92"/>
                </a:cubicBezTo>
                <a:cubicBezTo>
                  <a:pt x="88" y="92"/>
                  <a:pt x="88" y="92"/>
                  <a:pt x="88" y="92"/>
                </a:cubicBezTo>
                <a:lnTo>
                  <a:pt x="88" y="144"/>
                </a:lnTo>
                <a:close/>
                <a:moveTo>
                  <a:pt x="112" y="139"/>
                </a:moveTo>
                <a:cubicBezTo>
                  <a:pt x="112" y="142"/>
                  <a:pt x="110" y="144"/>
                  <a:pt x="107" y="144"/>
                </a:cubicBezTo>
                <a:cubicBezTo>
                  <a:pt x="92" y="144"/>
                  <a:pt x="92" y="144"/>
                  <a:pt x="92" y="144"/>
                </a:cubicBezTo>
                <a:cubicBezTo>
                  <a:pt x="92" y="128"/>
                  <a:pt x="92" y="128"/>
                  <a:pt x="92" y="128"/>
                </a:cubicBezTo>
                <a:cubicBezTo>
                  <a:pt x="112" y="128"/>
                  <a:pt x="112" y="128"/>
                  <a:pt x="112" y="128"/>
                </a:cubicBezTo>
                <a:lnTo>
                  <a:pt x="112" y="139"/>
                </a:lnTo>
                <a:close/>
                <a:moveTo>
                  <a:pt x="112" y="124"/>
                </a:moveTo>
                <a:cubicBezTo>
                  <a:pt x="92" y="124"/>
                  <a:pt x="92" y="124"/>
                  <a:pt x="92" y="124"/>
                </a:cubicBezTo>
                <a:cubicBezTo>
                  <a:pt x="92" y="112"/>
                  <a:pt x="92" y="112"/>
                  <a:pt x="92" y="112"/>
                </a:cubicBezTo>
                <a:cubicBezTo>
                  <a:pt x="112" y="112"/>
                  <a:pt x="112" y="112"/>
                  <a:pt x="112" y="112"/>
                </a:cubicBezTo>
                <a:lnTo>
                  <a:pt x="112" y="124"/>
                </a:lnTo>
                <a:close/>
                <a:moveTo>
                  <a:pt x="112" y="108"/>
                </a:moveTo>
                <a:cubicBezTo>
                  <a:pt x="92" y="108"/>
                  <a:pt x="92" y="108"/>
                  <a:pt x="92" y="108"/>
                </a:cubicBezTo>
                <a:cubicBezTo>
                  <a:pt x="92" y="92"/>
                  <a:pt x="92" y="92"/>
                  <a:pt x="92" y="92"/>
                </a:cubicBezTo>
                <a:cubicBezTo>
                  <a:pt x="107" y="92"/>
                  <a:pt x="107" y="92"/>
                  <a:pt x="107" y="92"/>
                </a:cubicBezTo>
                <a:cubicBezTo>
                  <a:pt x="110" y="92"/>
                  <a:pt x="112" y="94"/>
                  <a:pt x="112" y="96"/>
                </a:cubicBezTo>
                <a:lnTo>
                  <a:pt x="112" y="108"/>
                </a:lnTo>
                <a:close/>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7" name="Freeform 57"/>
          <p:cNvSpPr>
            <a:spLocks noEditPoints="1"/>
          </p:cNvSpPr>
          <p:nvPr/>
        </p:nvSpPr>
        <p:spPr bwMode="auto">
          <a:xfrm>
            <a:off x="1979099" y="4958158"/>
            <a:ext cx="345985" cy="190450"/>
          </a:xfrm>
          <a:custGeom>
            <a:avLst/>
            <a:gdLst>
              <a:gd name="T0" fmla="*/ 47 w 176"/>
              <a:gd name="T1" fmla="*/ 89 h 96"/>
              <a:gd name="T2" fmla="*/ 8 w 176"/>
              <a:gd name="T3" fmla="*/ 48 h 96"/>
              <a:gd name="T4" fmla="*/ 47 w 176"/>
              <a:gd name="T5" fmla="*/ 8 h 96"/>
              <a:gd name="T6" fmla="*/ 116 w 176"/>
              <a:gd name="T7" fmla="*/ 62 h 96"/>
              <a:gd name="T8" fmla="*/ 147 w 176"/>
              <a:gd name="T9" fmla="*/ 49 h 96"/>
              <a:gd name="T10" fmla="*/ 129 w 176"/>
              <a:gd name="T11" fmla="*/ 30 h 96"/>
              <a:gd name="T12" fmla="*/ 129 w 176"/>
              <a:gd name="T13" fmla="*/ 38 h 96"/>
              <a:gd name="T14" fmla="*/ 139 w 176"/>
              <a:gd name="T15" fmla="*/ 49 h 96"/>
              <a:gd name="T16" fmla="*/ 121 w 176"/>
              <a:gd name="T17" fmla="*/ 56 h 96"/>
              <a:gd name="T18" fmla="*/ 47 w 176"/>
              <a:gd name="T19" fmla="*/ 0 h 96"/>
              <a:gd name="T20" fmla="*/ 0 w 176"/>
              <a:gd name="T21" fmla="*/ 48 h 96"/>
              <a:gd name="T22" fmla="*/ 47 w 176"/>
              <a:gd name="T23" fmla="*/ 96 h 96"/>
              <a:gd name="T24" fmla="*/ 81 w 176"/>
              <a:gd name="T25" fmla="*/ 77 h 96"/>
              <a:gd name="T26" fmla="*/ 65 w 176"/>
              <a:gd name="T27" fmla="*/ 31 h 96"/>
              <a:gd name="T28" fmla="*/ 128 w 176"/>
              <a:gd name="T29" fmla="*/ 82 h 96"/>
              <a:gd name="T30" fmla="*/ 161 w 176"/>
              <a:gd name="T31" fmla="*/ 49 h 96"/>
              <a:gd name="T32" fmla="*/ 115 w 176"/>
              <a:gd name="T33" fmla="*/ 19 h 96"/>
              <a:gd name="T34" fmla="*/ 118 w 176"/>
              <a:gd name="T35" fmla="*/ 27 h 96"/>
              <a:gd name="T36" fmla="*/ 153 w 176"/>
              <a:gd name="T37" fmla="*/ 50 h 96"/>
              <a:gd name="T38" fmla="*/ 110 w 176"/>
              <a:gd name="T39" fmla="*/ 68 h 96"/>
              <a:gd name="T40" fmla="*/ 46 w 176"/>
              <a:gd name="T41" fmla="*/ 16 h 96"/>
              <a:gd name="T42" fmla="*/ 14 w 176"/>
              <a:gd name="T43" fmla="*/ 49 h 96"/>
              <a:gd name="T44" fmla="*/ 59 w 176"/>
              <a:gd name="T45" fmla="*/ 79 h 96"/>
              <a:gd name="T46" fmla="*/ 56 w 176"/>
              <a:gd name="T47" fmla="*/ 72 h 96"/>
              <a:gd name="T48" fmla="*/ 21 w 176"/>
              <a:gd name="T49" fmla="*/ 48 h 96"/>
              <a:gd name="T50" fmla="*/ 65 w 176"/>
              <a:gd name="T51" fmla="*/ 31 h 96"/>
              <a:gd name="T52" fmla="*/ 129 w 176"/>
              <a:gd name="T53" fmla="*/ 0 h 96"/>
              <a:gd name="T54" fmla="*/ 95 w 176"/>
              <a:gd name="T55" fmla="*/ 20 h 96"/>
              <a:gd name="T56" fmla="*/ 129 w 176"/>
              <a:gd name="T57" fmla="*/ 8 h 96"/>
              <a:gd name="T58" fmla="*/ 168 w 176"/>
              <a:gd name="T59" fmla="*/ 48 h 96"/>
              <a:gd name="T60" fmla="*/ 129 w 176"/>
              <a:gd name="T61" fmla="*/ 89 h 96"/>
              <a:gd name="T62" fmla="*/ 60 w 176"/>
              <a:gd name="T63" fmla="*/ 35 h 96"/>
              <a:gd name="T64" fmla="*/ 29 w 176"/>
              <a:gd name="T65" fmla="*/ 48 h 96"/>
              <a:gd name="T66" fmla="*/ 47 w 176"/>
              <a:gd name="T67" fmla="*/ 67 h 96"/>
              <a:gd name="T68" fmla="*/ 47 w 176"/>
              <a:gd name="T69" fmla="*/ 59 h 96"/>
              <a:gd name="T70" fmla="*/ 37 w 176"/>
              <a:gd name="T71" fmla="*/ 48 h 96"/>
              <a:gd name="T72" fmla="*/ 55 w 176"/>
              <a:gd name="T73" fmla="*/ 41 h 96"/>
              <a:gd name="T74" fmla="*/ 128 w 176"/>
              <a:gd name="T75" fmla="*/ 96 h 96"/>
              <a:gd name="T76" fmla="*/ 176 w 176"/>
              <a:gd name="T77" fmla="*/ 4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96">
                <a:moveTo>
                  <a:pt x="75" y="77"/>
                </a:moveTo>
                <a:cubicBezTo>
                  <a:pt x="68" y="85"/>
                  <a:pt x="58" y="89"/>
                  <a:pt x="47" y="89"/>
                </a:cubicBezTo>
                <a:cubicBezTo>
                  <a:pt x="37" y="89"/>
                  <a:pt x="27" y="85"/>
                  <a:pt x="19" y="77"/>
                </a:cubicBezTo>
                <a:cubicBezTo>
                  <a:pt x="11" y="69"/>
                  <a:pt x="8" y="59"/>
                  <a:pt x="8" y="48"/>
                </a:cubicBezTo>
                <a:cubicBezTo>
                  <a:pt x="8" y="38"/>
                  <a:pt x="11" y="28"/>
                  <a:pt x="19" y="20"/>
                </a:cubicBezTo>
                <a:cubicBezTo>
                  <a:pt x="27" y="12"/>
                  <a:pt x="37" y="8"/>
                  <a:pt x="47" y="8"/>
                </a:cubicBezTo>
                <a:cubicBezTo>
                  <a:pt x="58" y="8"/>
                  <a:pt x="68" y="12"/>
                  <a:pt x="75" y="20"/>
                </a:cubicBezTo>
                <a:cubicBezTo>
                  <a:pt x="116" y="62"/>
                  <a:pt x="116" y="62"/>
                  <a:pt x="116" y="62"/>
                </a:cubicBezTo>
                <a:cubicBezTo>
                  <a:pt x="123" y="69"/>
                  <a:pt x="135" y="69"/>
                  <a:pt x="142" y="62"/>
                </a:cubicBezTo>
                <a:cubicBezTo>
                  <a:pt x="145" y="58"/>
                  <a:pt x="147" y="53"/>
                  <a:pt x="147" y="49"/>
                </a:cubicBezTo>
                <a:cubicBezTo>
                  <a:pt x="147" y="44"/>
                  <a:pt x="146" y="39"/>
                  <a:pt x="142" y="35"/>
                </a:cubicBezTo>
                <a:cubicBezTo>
                  <a:pt x="138" y="31"/>
                  <a:pt x="133" y="30"/>
                  <a:pt x="129" y="30"/>
                </a:cubicBezTo>
                <a:cubicBezTo>
                  <a:pt x="126" y="30"/>
                  <a:pt x="125" y="31"/>
                  <a:pt x="125" y="34"/>
                </a:cubicBezTo>
                <a:cubicBezTo>
                  <a:pt x="125" y="36"/>
                  <a:pt x="126" y="38"/>
                  <a:pt x="129" y="38"/>
                </a:cubicBezTo>
                <a:cubicBezTo>
                  <a:pt x="132" y="38"/>
                  <a:pt x="134" y="38"/>
                  <a:pt x="136" y="41"/>
                </a:cubicBezTo>
                <a:cubicBezTo>
                  <a:pt x="139" y="43"/>
                  <a:pt x="139" y="45"/>
                  <a:pt x="139" y="49"/>
                </a:cubicBezTo>
                <a:cubicBezTo>
                  <a:pt x="139" y="52"/>
                  <a:pt x="139" y="54"/>
                  <a:pt x="136" y="56"/>
                </a:cubicBezTo>
                <a:cubicBezTo>
                  <a:pt x="132" y="60"/>
                  <a:pt x="125" y="60"/>
                  <a:pt x="121" y="56"/>
                </a:cubicBezTo>
                <a:cubicBezTo>
                  <a:pt x="81" y="14"/>
                  <a:pt x="81" y="14"/>
                  <a:pt x="81" y="14"/>
                </a:cubicBezTo>
                <a:cubicBezTo>
                  <a:pt x="72" y="5"/>
                  <a:pt x="60" y="0"/>
                  <a:pt x="47" y="0"/>
                </a:cubicBezTo>
                <a:cubicBezTo>
                  <a:pt x="34" y="0"/>
                  <a:pt x="23" y="5"/>
                  <a:pt x="14" y="14"/>
                </a:cubicBezTo>
                <a:cubicBezTo>
                  <a:pt x="5" y="24"/>
                  <a:pt x="0" y="35"/>
                  <a:pt x="0" y="48"/>
                </a:cubicBezTo>
                <a:cubicBezTo>
                  <a:pt x="0" y="62"/>
                  <a:pt x="5" y="73"/>
                  <a:pt x="14" y="83"/>
                </a:cubicBezTo>
                <a:cubicBezTo>
                  <a:pt x="23" y="92"/>
                  <a:pt x="34" y="96"/>
                  <a:pt x="47" y="96"/>
                </a:cubicBezTo>
                <a:cubicBezTo>
                  <a:pt x="59" y="96"/>
                  <a:pt x="72" y="92"/>
                  <a:pt x="81" y="83"/>
                </a:cubicBezTo>
                <a:cubicBezTo>
                  <a:pt x="82" y="81"/>
                  <a:pt x="82" y="79"/>
                  <a:pt x="81" y="77"/>
                </a:cubicBezTo>
                <a:cubicBezTo>
                  <a:pt x="79" y="76"/>
                  <a:pt x="77" y="76"/>
                  <a:pt x="75" y="77"/>
                </a:cubicBezTo>
                <a:moveTo>
                  <a:pt x="65" y="31"/>
                </a:moveTo>
                <a:cubicBezTo>
                  <a:pt x="105" y="72"/>
                  <a:pt x="105" y="72"/>
                  <a:pt x="105" y="72"/>
                </a:cubicBezTo>
                <a:cubicBezTo>
                  <a:pt x="111" y="79"/>
                  <a:pt x="119" y="82"/>
                  <a:pt x="128" y="82"/>
                </a:cubicBezTo>
                <a:cubicBezTo>
                  <a:pt x="137" y="82"/>
                  <a:pt x="146" y="79"/>
                  <a:pt x="151" y="72"/>
                </a:cubicBezTo>
                <a:cubicBezTo>
                  <a:pt x="158" y="66"/>
                  <a:pt x="161" y="58"/>
                  <a:pt x="161" y="49"/>
                </a:cubicBezTo>
                <a:cubicBezTo>
                  <a:pt x="161" y="41"/>
                  <a:pt x="157" y="32"/>
                  <a:pt x="151" y="26"/>
                </a:cubicBezTo>
                <a:cubicBezTo>
                  <a:pt x="142" y="17"/>
                  <a:pt x="127" y="14"/>
                  <a:pt x="115" y="19"/>
                </a:cubicBezTo>
                <a:cubicBezTo>
                  <a:pt x="113" y="21"/>
                  <a:pt x="112" y="22"/>
                  <a:pt x="113" y="24"/>
                </a:cubicBezTo>
                <a:cubicBezTo>
                  <a:pt x="114" y="27"/>
                  <a:pt x="116" y="28"/>
                  <a:pt x="118" y="27"/>
                </a:cubicBezTo>
                <a:cubicBezTo>
                  <a:pt x="127" y="23"/>
                  <a:pt x="139" y="25"/>
                  <a:pt x="146" y="32"/>
                </a:cubicBezTo>
                <a:cubicBezTo>
                  <a:pt x="151" y="37"/>
                  <a:pt x="153" y="44"/>
                  <a:pt x="153" y="50"/>
                </a:cubicBezTo>
                <a:cubicBezTo>
                  <a:pt x="153" y="56"/>
                  <a:pt x="150" y="63"/>
                  <a:pt x="146" y="68"/>
                </a:cubicBezTo>
                <a:cubicBezTo>
                  <a:pt x="136" y="77"/>
                  <a:pt x="119" y="77"/>
                  <a:pt x="110" y="68"/>
                </a:cubicBezTo>
                <a:cubicBezTo>
                  <a:pt x="69" y="26"/>
                  <a:pt x="69" y="26"/>
                  <a:pt x="69" y="26"/>
                </a:cubicBezTo>
                <a:cubicBezTo>
                  <a:pt x="63" y="19"/>
                  <a:pt x="55" y="16"/>
                  <a:pt x="46" y="16"/>
                </a:cubicBezTo>
                <a:cubicBezTo>
                  <a:pt x="38" y="16"/>
                  <a:pt x="30" y="20"/>
                  <a:pt x="24" y="26"/>
                </a:cubicBezTo>
                <a:cubicBezTo>
                  <a:pt x="17" y="32"/>
                  <a:pt x="14" y="41"/>
                  <a:pt x="14" y="49"/>
                </a:cubicBezTo>
                <a:cubicBezTo>
                  <a:pt x="14" y="58"/>
                  <a:pt x="18" y="66"/>
                  <a:pt x="24" y="72"/>
                </a:cubicBezTo>
                <a:cubicBezTo>
                  <a:pt x="33" y="82"/>
                  <a:pt x="47" y="84"/>
                  <a:pt x="59" y="79"/>
                </a:cubicBezTo>
                <a:cubicBezTo>
                  <a:pt x="62" y="78"/>
                  <a:pt x="62" y="76"/>
                  <a:pt x="62" y="74"/>
                </a:cubicBezTo>
                <a:cubicBezTo>
                  <a:pt x="60" y="72"/>
                  <a:pt x="59" y="71"/>
                  <a:pt x="56" y="72"/>
                </a:cubicBezTo>
                <a:cubicBezTo>
                  <a:pt x="47" y="76"/>
                  <a:pt x="36" y="73"/>
                  <a:pt x="29" y="66"/>
                </a:cubicBezTo>
                <a:cubicBezTo>
                  <a:pt x="24" y="62"/>
                  <a:pt x="21" y="55"/>
                  <a:pt x="21" y="48"/>
                </a:cubicBezTo>
                <a:cubicBezTo>
                  <a:pt x="21" y="42"/>
                  <a:pt x="24" y="35"/>
                  <a:pt x="29" y="31"/>
                </a:cubicBezTo>
                <a:cubicBezTo>
                  <a:pt x="39" y="21"/>
                  <a:pt x="56" y="21"/>
                  <a:pt x="65" y="31"/>
                </a:cubicBezTo>
                <a:moveTo>
                  <a:pt x="162" y="14"/>
                </a:moveTo>
                <a:cubicBezTo>
                  <a:pt x="153" y="5"/>
                  <a:pt x="142" y="0"/>
                  <a:pt x="129" y="0"/>
                </a:cubicBezTo>
                <a:cubicBezTo>
                  <a:pt x="116" y="0"/>
                  <a:pt x="104" y="5"/>
                  <a:pt x="95" y="14"/>
                </a:cubicBezTo>
                <a:cubicBezTo>
                  <a:pt x="94" y="16"/>
                  <a:pt x="94" y="18"/>
                  <a:pt x="95" y="20"/>
                </a:cubicBezTo>
                <a:cubicBezTo>
                  <a:pt x="97" y="21"/>
                  <a:pt x="99" y="21"/>
                  <a:pt x="101" y="20"/>
                </a:cubicBezTo>
                <a:cubicBezTo>
                  <a:pt x="108" y="12"/>
                  <a:pt x="118" y="8"/>
                  <a:pt x="129" y="8"/>
                </a:cubicBezTo>
                <a:cubicBezTo>
                  <a:pt x="139" y="8"/>
                  <a:pt x="149" y="12"/>
                  <a:pt x="157" y="20"/>
                </a:cubicBezTo>
                <a:cubicBezTo>
                  <a:pt x="165" y="28"/>
                  <a:pt x="168" y="38"/>
                  <a:pt x="168" y="48"/>
                </a:cubicBezTo>
                <a:cubicBezTo>
                  <a:pt x="168" y="59"/>
                  <a:pt x="165" y="69"/>
                  <a:pt x="157" y="77"/>
                </a:cubicBezTo>
                <a:cubicBezTo>
                  <a:pt x="149" y="85"/>
                  <a:pt x="139" y="89"/>
                  <a:pt x="129" y="89"/>
                </a:cubicBezTo>
                <a:cubicBezTo>
                  <a:pt x="118" y="89"/>
                  <a:pt x="108" y="85"/>
                  <a:pt x="101" y="77"/>
                </a:cubicBezTo>
                <a:cubicBezTo>
                  <a:pt x="60" y="35"/>
                  <a:pt x="60" y="35"/>
                  <a:pt x="60" y="35"/>
                </a:cubicBezTo>
                <a:cubicBezTo>
                  <a:pt x="53" y="28"/>
                  <a:pt x="41" y="28"/>
                  <a:pt x="34" y="35"/>
                </a:cubicBezTo>
                <a:cubicBezTo>
                  <a:pt x="31" y="39"/>
                  <a:pt x="29" y="44"/>
                  <a:pt x="29" y="48"/>
                </a:cubicBezTo>
                <a:cubicBezTo>
                  <a:pt x="29" y="53"/>
                  <a:pt x="30" y="59"/>
                  <a:pt x="34" y="62"/>
                </a:cubicBezTo>
                <a:cubicBezTo>
                  <a:pt x="38" y="65"/>
                  <a:pt x="43" y="67"/>
                  <a:pt x="47" y="67"/>
                </a:cubicBezTo>
                <a:cubicBezTo>
                  <a:pt x="50" y="67"/>
                  <a:pt x="51" y="66"/>
                  <a:pt x="51" y="63"/>
                </a:cubicBezTo>
                <a:cubicBezTo>
                  <a:pt x="51" y="61"/>
                  <a:pt x="50" y="59"/>
                  <a:pt x="47" y="59"/>
                </a:cubicBezTo>
                <a:cubicBezTo>
                  <a:pt x="44" y="59"/>
                  <a:pt x="42" y="59"/>
                  <a:pt x="40" y="56"/>
                </a:cubicBezTo>
                <a:cubicBezTo>
                  <a:pt x="37" y="54"/>
                  <a:pt x="37" y="52"/>
                  <a:pt x="37" y="48"/>
                </a:cubicBezTo>
                <a:cubicBezTo>
                  <a:pt x="37" y="45"/>
                  <a:pt x="37" y="43"/>
                  <a:pt x="40" y="41"/>
                </a:cubicBezTo>
                <a:cubicBezTo>
                  <a:pt x="43" y="37"/>
                  <a:pt x="51" y="37"/>
                  <a:pt x="55" y="41"/>
                </a:cubicBezTo>
                <a:cubicBezTo>
                  <a:pt x="94" y="83"/>
                  <a:pt x="94" y="83"/>
                  <a:pt x="94" y="83"/>
                </a:cubicBezTo>
                <a:cubicBezTo>
                  <a:pt x="104" y="92"/>
                  <a:pt x="115" y="96"/>
                  <a:pt x="128" y="96"/>
                </a:cubicBezTo>
                <a:cubicBezTo>
                  <a:pt x="141" y="96"/>
                  <a:pt x="152" y="92"/>
                  <a:pt x="162" y="83"/>
                </a:cubicBezTo>
                <a:cubicBezTo>
                  <a:pt x="171" y="73"/>
                  <a:pt x="176" y="62"/>
                  <a:pt x="176" y="48"/>
                </a:cubicBezTo>
                <a:cubicBezTo>
                  <a:pt x="176" y="35"/>
                  <a:pt x="171" y="24"/>
                  <a:pt x="162" y="1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90" name="组合 89"/>
          <p:cNvGrpSpPr/>
          <p:nvPr/>
        </p:nvGrpSpPr>
        <p:grpSpPr>
          <a:xfrm>
            <a:off x="3009117" y="4823256"/>
            <a:ext cx="345985" cy="341224"/>
            <a:chOff x="3009900" y="4951413"/>
            <a:chExt cx="346075" cy="341313"/>
          </a:xfrm>
        </p:grpSpPr>
        <p:sp>
          <p:nvSpPr>
            <p:cNvPr id="88" name="Freeform 58"/>
            <p:cNvSpPr>
              <a:spLocks noEditPoints="1"/>
            </p:cNvSpPr>
            <p:nvPr/>
          </p:nvSpPr>
          <p:spPr bwMode="auto">
            <a:xfrm>
              <a:off x="3009900" y="4951413"/>
              <a:ext cx="346075" cy="317500"/>
            </a:xfrm>
            <a:custGeom>
              <a:avLst/>
              <a:gdLst>
                <a:gd name="T0" fmla="*/ 88 w 176"/>
                <a:gd name="T1" fmla="*/ 0 h 160"/>
                <a:gd name="T2" fmla="*/ 0 w 176"/>
                <a:gd name="T3" fmla="*/ 80 h 160"/>
                <a:gd name="T4" fmla="*/ 52 w 176"/>
                <a:gd name="T5" fmla="*/ 128 h 160"/>
                <a:gd name="T6" fmla="*/ 92 w 176"/>
                <a:gd name="T7" fmla="*/ 92 h 160"/>
                <a:gd name="T8" fmla="*/ 100 w 176"/>
                <a:gd name="T9" fmla="*/ 79 h 160"/>
                <a:gd name="T10" fmla="*/ 123 w 176"/>
                <a:gd name="T11" fmla="*/ 70 h 160"/>
                <a:gd name="T12" fmla="*/ 132 w 176"/>
                <a:gd name="T13" fmla="*/ 63 h 160"/>
                <a:gd name="T14" fmla="*/ 123 w 176"/>
                <a:gd name="T15" fmla="*/ 52 h 160"/>
                <a:gd name="T16" fmla="*/ 115 w 176"/>
                <a:gd name="T17" fmla="*/ 58 h 160"/>
                <a:gd name="T18" fmla="*/ 116 w 176"/>
                <a:gd name="T19" fmla="*/ 65 h 160"/>
                <a:gd name="T20" fmla="*/ 88 w 176"/>
                <a:gd name="T21" fmla="*/ 68 h 160"/>
                <a:gd name="T22" fmla="*/ 60 w 176"/>
                <a:gd name="T23" fmla="*/ 65 h 160"/>
                <a:gd name="T24" fmla="*/ 57 w 176"/>
                <a:gd name="T25" fmla="*/ 53 h 160"/>
                <a:gd name="T26" fmla="*/ 45 w 176"/>
                <a:gd name="T27" fmla="*/ 56 h 160"/>
                <a:gd name="T28" fmla="*/ 53 w 176"/>
                <a:gd name="T29" fmla="*/ 70 h 160"/>
                <a:gd name="T30" fmla="*/ 76 w 176"/>
                <a:gd name="T31" fmla="*/ 79 h 160"/>
                <a:gd name="T32" fmla="*/ 84 w 176"/>
                <a:gd name="T33" fmla="*/ 91 h 160"/>
                <a:gd name="T34" fmla="*/ 84 w 176"/>
                <a:gd name="T35" fmla="*/ 94 h 160"/>
                <a:gd name="T36" fmla="*/ 48 w 176"/>
                <a:gd name="T37" fmla="*/ 120 h 160"/>
                <a:gd name="T38" fmla="*/ 8 w 176"/>
                <a:gd name="T39" fmla="*/ 80 h 160"/>
                <a:gd name="T40" fmla="*/ 50 w 176"/>
                <a:gd name="T41" fmla="*/ 35 h 160"/>
                <a:gd name="T42" fmla="*/ 126 w 176"/>
                <a:gd name="T43" fmla="*/ 35 h 160"/>
                <a:gd name="T44" fmla="*/ 168 w 176"/>
                <a:gd name="T45" fmla="*/ 80 h 160"/>
                <a:gd name="T46" fmla="*/ 120 w 176"/>
                <a:gd name="T47" fmla="*/ 120 h 160"/>
                <a:gd name="T48" fmla="*/ 102 w 176"/>
                <a:gd name="T49" fmla="*/ 120 h 160"/>
                <a:gd name="T50" fmla="*/ 86 w 176"/>
                <a:gd name="T51" fmla="*/ 141 h 160"/>
                <a:gd name="T52" fmla="*/ 90 w 176"/>
                <a:gd name="T53" fmla="*/ 160 h 160"/>
                <a:gd name="T54" fmla="*/ 94 w 176"/>
                <a:gd name="T55" fmla="*/ 141 h 160"/>
                <a:gd name="T56" fmla="*/ 102 w 176"/>
                <a:gd name="T57" fmla="*/ 128 h 160"/>
                <a:gd name="T58" fmla="*/ 128 w 176"/>
                <a:gd name="T59" fmla="*/ 128 h 160"/>
                <a:gd name="T60" fmla="*/ 176 w 176"/>
                <a:gd name="T61" fmla="*/ 80 h 160"/>
                <a:gd name="T62" fmla="*/ 119 w 176"/>
                <a:gd name="T63" fmla="*/ 60 h 160"/>
                <a:gd name="T64" fmla="*/ 124 w 176"/>
                <a:gd name="T65" fmla="*/ 56 h 160"/>
                <a:gd name="T66" fmla="*/ 128 w 176"/>
                <a:gd name="T67" fmla="*/ 62 h 160"/>
                <a:gd name="T68" fmla="*/ 123 w 176"/>
                <a:gd name="T69" fmla="*/ 65 h 160"/>
                <a:gd name="T70" fmla="*/ 119 w 176"/>
                <a:gd name="T71" fmla="*/ 60 h 160"/>
                <a:gd name="T72" fmla="*/ 53 w 176"/>
                <a:gd name="T73" fmla="*/ 66 h 160"/>
                <a:gd name="T74" fmla="*/ 49 w 176"/>
                <a:gd name="T75" fmla="*/ 58 h 160"/>
                <a:gd name="T76" fmla="*/ 55 w 176"/>
                <a:gd name="T77" fmla="*/ 57 h 160"/>
                <a:gd name="T78" fmla="*/ 80 w 176"/>
                <a:gd name="T79" fmla="*/ 80 h 160"/>
                <a:gd name="T80" fmla="*/ 96 w 176"/>
                <a:gd name="T81" fmla="*/ 80 h 160"/>
                <a:gd name="T82" fmla="*/ 88 w 176"/>
                <a:gd name="T83" fmla="*/ 88 h 160"/>
                <a:gd name="T84" fmla="*/ 80 w 176"/>
                <a:gd name="T85"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60">
                  <a:moveTo>
                    <a:pt x="133" y="32"/>
                  </a:moveTo>
                  <a:cubicBezTo>
                    <a:pt x="127" y="14"/>
                    <a:pt x="109" y="0"/>
                    <a:pt x="88" y="0"/>
                  </a:cubicBezTo>
                  <a:cubicBezTo>
                    <a:pt x="67" y="0"/>
                    <a:pt x="49" y="14"/>
                    <a:pt x="43" y="32"/>
                  </a:cubicBezTo>
                  <a:cubicBezTo>
                    <a:pt x="19" y="35"/>
                    <a:pt x="0" y="55"/>
                    <a:pt x="0" y="80"/>
                  </a:cubicBezTo>
                  <a:cubicBezTo>
                    <a:pt x="0" y="106"/>
                    <a:pt x="22" y="128"/>
                    <a:pt x="48" y="128"/>
                  </a:cubicBezTo>
                  <a:cubicBezTo>
                    <a:pt x="52" y="128"/>
                    <a:pt x="52" y="128"/>
                    <a:pt x="52" y="128"/>
                  </a:cubicBezTo>
                  <a:cubicBezTo>
                    <a:pt x="72" y="128"/>
                    <a:pt x="88" y="114"/>
                    <a:pt x="92" y="94"/>
                  </a:cubicBezTo>
                  <a:cubicBezTo>
                    <a:pt x="92" y="93"/>
                    <a:pt x="92" y="92"/>
                    <a:pt x="92" y="92"/>
                  </a:cubicBezTo>
                  <a:cubicBezTo>
                    <a:pt x="97" y="90"/>
                    <a:pt x="100" y="86"/>
                    <a:pt x="100" y="80"/>
                  </a:cubicBezTo>
                  <a:cubicBezTo>
                    <a:pt x="100" y="80"/>
                    <a:pt x="100" y="79"/>
                    <a:pt x="100" y="79"/>
                  </a:cubicBezTo>
                  <a:cubicBezTo>
                    <a:pt x="119" y="68"/>
                    <a:pt x="119" y="68"/>
                    <a:pt x="119" y="68"/>
                  </a:cubicBezTo>
                  <a:cubicBezTo>
                    <a:pt x="120" y="69"/>
                    <a:pt x="122" y="70"/>
                    <a:pt x="123" y="70"/>
                  </a:cubicBezTo>
                  <a:cubicBezTo>
                    <a:pt x="125" y="70"/>
                    <a:pt x="126" y="69"/>
                    <a:pt x="128" y="68"/>
                  </a:cubicBezTo>
                  <a:cubicBezTo>
                    <a:pt x="130" y="67"/>
                    <a:pt x="131" y="65"/>
                    <a:pt x="132" y="63"/>
                  </a:cubicBezTo>
                  <a:cubicBezTo>
                    <a:pt x="132" y="61"/>
                    <a:pt x="132" y="58"/>
                    <a:pt x="131" y="56"/>
                  </a:cubicBezTo>
                  <a:cubicBezTo>
                    <a:pt x="129" y="54"/>
                    <a:pt x="126" y="52"/>
                    <a:pt x="123" y="52"/>
                  </a:cubicBezTo>
                  <a:cubicBezTo>
                    <a:pt x="122" y="52"/>
                    <a:pt x="120" y="52"/>
                    <a:pt x="119" y="53"/>
                  </a:cubicBezTo>
                  <a:cubicBezTo>
                    <a:pt x="117" y="54"/>
                    <a:pt x="115" y="56"/>
                    <a:pt x="115" y="58"/>
                  </a:cubicBezTo>
                  <a:cubicBezTo>
                    <a:pt x="114" y="61"/>
                    <a:pt x="114" y="63"/>
                    <a:pt x="116" y="65"/>
                  </a:cubicBezTo>
                  <a:cubicBezTo>
                    <a:pt x="116" y="65"/>
                    <a:pt x="116" y="65"/>
                    <a:pt x="116" y="65"/>
                  </a:cubicBezTo>
                  <a:cubicBezTo>
                    <a:pt x="99" y="75"/>
                    <a:pt x="99" y="75"/>
                    <a:pt x="99" y="75"/>
                  </a:cubicBezTo>
                  <a:cubicBezTo>
                    <a:pt x="97" y="71"/>
                    <a:pt x="93" y="68"/>
                    <a:pt x="88" y="68"/>
                  </a:cubicBezTo>
                  <a:cubicBezTo>
                    <a:pt x="83" y="68"/>
                    <a:pt x="79" y="71"/>
                    <a:pt x="77" y="75"/>
                  </a:cubicBezTo>
                  <a:cubicBezTo>
                    <a:pt x="60" y="65"/>
                    <a:pt x="60" y="65"/>
                    <a:pt x="60" y="65"/>
                  </a:cubicBezTo>
                  <a:cubicBezTo>
                    <a:pt x="60" y="65"/>
                    <a:pt x="60" y="65"/>
                    <a:pt x="60" y="65"/>
                  </a:cubicBezTo>
                  <a:cubicBezTo>
                    <a:pt x="63" y="61"/>
                    <a:pt x="61" y="56"/>
                    <a:pt x="57" y="53"/>
                  </a:cubicBezTo>
                  <a:cubicBezTo>
                    <a:pt x="56" y="52"/>
                    <a:pt x="54" y="52"/>
                    <a:pt x="53" y="52"/>
                  </a:cubicBezTo>
                  <a:cubicBezTo>
                    <a:pt x="50" y="52"/>
                    <a:pt x="47" y="54"/>
                    <a:pt x="45" y="56"/>
                  </a:cubicBezTo>
                  <a:cubicBezTo>
                    <a:pt x="43" y="60"/>
                    <a:pt x="44" y="66"/>
                    <a:pt x="48" y="68"/>
                  </a:cubicBezTo>
                  <a:cubicBezTo>
                    <a:pt x="50" y="69"/>
                    <a:pt x="51" y="70"/>
                    <a:pt x="53" y="70"/>
                  </a:cubicBezTo>
                  <a:cubicBezTo>
                    <a:pt x="54" y="70"/>
                    <a:pt x="56" y="69"/>
                    <a:pt x="57" y="68"/>
                  </a:cubicBezTo>
                  <a:cubicBezTo>
                    <a:pt x="76" y="79"/>
                    <a:pt x="76" y="79"/>
                    <a:pt x="76" y="79"/>
                  </a:cubicBezTo>
                  <a:cubicBezTo>
                    <a:pt x="76" y="79"/>
                    <a:pt x="76" y="80"/>
                    <a:pt x="76" y="80"/>
                  </a:cubicBezTo>
                  <a:cubicBezTo>
                    <a:pt x="76" y="85"/>
                    <a:pt x="79" y="89"/>
                    <a:pt x="84" y="91"/>
                  </a:cubicBezTo>
                  <a:cubicBezTo>
                    <a:pt x="84" y="91"/>
                    <a:pt x="84" y="91"/>
                    <a:pt x="84" y="91"/>
                  </a:cubicBezTo>
                  <a:cubicBezTo>
                    <a:pt x="84" y="92"/>
                    <a:pt x="84" y="93"/>
                    <a:pt x="84" y="94"/>
                  </a:cubicBezTo>
                  <a:cubicBezTo>
                    <a:pt x="80" y="109"/>
                    <a:pt x="68" y="120"/>
                    <a:pt x="52" y="120"/>
                  </a:cubicBezTo>
                  <a:cubicBezTo>
                    <a:pt x="48" y="120"/>
                    <a:pt x="48" y="120"/>
                    <a:pt x="48" y="120"/>
                  </a:cubicBezTo>
                  <a:cubicBezTo>
                    <a:pt x="34" y="120"/>
                    <a:pt x="22" y="113"/>
                    <a:pt x="14" y="102"/>
                  </a:cubicBezTo>
                  <a:cubicBezTo>
                    <a:pt x="10" y="95"/>
                    <a:pt x="8" y="88"/>
                    <a:pt x="8" y="80"/>
                  </a:cubicBezTo>
                  <a:cubicBezTo>
                    <a:pt x="8" y="60"/>
                    <a:pt x="23" y="42"/>
                    <a:pt x="44" y="40"/>
                  </a:cubicBezTo>
                  <a:cubicBezTo>
                    <a:pt x="47" y="40"/>
                    <a:pt x="49" y="38"/>
                    <a:pt x="50" y="35"/>
                  </a:cubicBezTo>
                  <a:cubicBezTo>
                    <a:pt x="56" y="19"/>
                    <a:pt x="71" y="8"/>
                    <a:pt x="88" y="8"/>
                  </a:cubicBezTo>
                  <a:cubicBezTo>
                    <a:pt x="105" y="8"/>
                    <a:pt x="120" y="19"/>
                    <a:pt x="126" y="35"/>
                  </a:cubicBezTo>
                  <a:cubicBezTo>
                    <a:pt x="127" y="38"/>
                    <a:pt x="129" y="40"/>
                    <a:pt x="132" y="40"/>
                  </a:cubicBezTo>
                  <a:cubicBezTo>
                    <a:pt x="153" y="43"/>
                    <a:pt x="168" y="60"/>
                    <a:pt x="168" y="80"/>
                  </a:cubicBezTo>
                  <a:cubicBezTo>
                    <a:pt x="168" y="102"/>
                    <a:pt x="150" y="120"/>
                    <a:pt x="128" y="120"/>
                  </a:cubicBezTo>
                  <a:cubicBezTo>
                    <a:pt x="120" y="120"/>
                    <a:pt x="120" y="120"/>
                    <a:pt x="120" y="120"/>
                  </a:cubicBezTo>
                  <a:cubicBezTo>
                    <a:pt x="116" y="120"/>
                    <a:pt x="116" y="120"/>
                    <a:pt x="116" y="120"/>
                  </a:cubicBezTo>
                  <a:cubicBezTo>
                    <a:pt x="102" y="120"/>
                    <a:pt x="102" y="120"/>
                    <a:pt x="102" y="120"/>
                  </a:cubicBezTo>
                  <a:cubicBezTo>
                    <a:pt x="93" y="120"/>
                    <a:pt x="86" y="127"/>
                    <a:pt x="86" y="136"/>
                  </a:cubicBezTo>
                  <a:cubicBezTo>
                    <a:pt x="86" y="141"/>
                    <a:pt x="86" y="141"/>
                    <a:pt x="86" y="141"/>
                  </a:cubicBezTo>
                  <a:cubicBezTo>
                    <a:pt x="82" y="142"/>
                    <a:pt x="80" y="146"/>
                    <a:pt x="80" y="150"/>
                  </a:cubicBezTo>
                  <a:cubicBezTo>
                    <a:pt x="80" y="156"/>
                    <a:pt x="84" y="160"/>
                    <a:pt x="90" y="160"/>
                  </a:cubicBezTo>
                  <a:cubicBezTo>
                    <a:pt x="96" y="160"/>
                    <a:pt x="100" y="156"/>
                    <a:pt x="100" y="150"/>
                  </a:cubicBezTo>
                  <a:cubicBezTo>
                    <a:pt x="100" y="146"/>
                    <a:pt x="98" y="142"/>
                    <a:pt x="94" y="141"/>
                  </a:cubicBezTo>
                  <a:cubicBezTo>
                    <a:pt x="94" y="136"/>
                    <a:pt x="94" y="136"/>
                    <a:pt x="94" y="136"/>
                  </a:cubicBezTo>
                  <a:cubicBezTo>
                    <a:pt x="94" y="132"/>
                    <a:pt x="98" y="128"/>
                    <a:pt x="102" y="128"/>
                  </a:cubicBezTo>
                  <a:cubicBezTo>
                    <a:pt x="116" y="128"/>
                    <a:pt x="116" y="128"/>
                    <a:pt x="116" y="128"/>
                  </a:cubicBezTo>
                  <a:cubicBezTo>
                    <a:pt x="128" y="128"/>
                    <a:pt x="128" y="128"/>
                    <a:pt x="128" y="128"/>
                  </a:cubicBezTo>
                  <a:cubicBezTo>
                    <a:pt x="130" y="128"/>
                    <a:pt x="132" y="128"/>
                    <a:pt x="134" y="128"/>
                  </a:cubicBezTo>
                  <a:cubicBezTo>
                    <a:pt x="158" y="125"/>
                    <a:pt x="176" y="104"/>
                    <a:pt x="176" y="80"/>
                  </a:cubicBezTo>
                  <a:cubicBezTo>
                    <a:pt x="176" y="55"/>
                    <a:pt x="157" y="35"/>
                    <a:pt x="133" y="32"/>
                  </a:cubicBezTo>
                  <a:close/>
                  <a:moveTo>
                    <a:pt x="119" y="60"/>
                  </a:moveTo>
                  <a:cubicBezTo>
                    <a:pt x="119" y="58"/>
                    <a:pt x="120" y="57"/>
                    <a:pt x="121" y="57"/>
                  </a:cubicBezTo>
                  <a:cubicBezTo>
                    <a:pt x="122" y="56"/>
                    <a:pt x="123" y="56"/>
                    <a:pt x="124" y="56"/>
                  </a:cubicBezTo>
                  <a:cubicBezTo>
                    <a:pt x="125" y="56"/>
                    <a:pt x="127" y="57"/>
                    <a:pt x="128" y="58"/>
                  </a:cubicBezTo>
                  <a:cubicBezTo>
                    <a:pt x="128" y="60"/>
                    <a:pt x="128" y="61"/>
                    <a:pt x="128" y="62"/>
                  </a:cubicBezTo>
                  <a:cubicBezTo>
                    <a:pt x="128" y="63"/>
                    <a:pt x="127" y="64"/>
                    <a:pt x="126" y="65"/>
                  </a:cubicBezTo>
                  <a:cubicBezTo>
                    <a:pt x="125" y="65"/>
                    <a:pt x="124" y="65"/>
                    <a:pt x="123" y="65"/>
                  </a:cubicBezTo>
                  <a:cubicBezTo>
                    <a:pt x="122" y="65"/>
                    <a:pt x="120" y="65"/>
                    <a:pt x="119" y="63"/>
                  </a:cubicBezTo>
                  <a:cubicBezTo>
                    <a:pt x="118" y="62"/>
                    <a:pt x="118" y="61"/>
                    <a:pt x="119" y="60"/>
                  </a:cubicBezTo>
                  <a:close/>
                  <a:moveTo>
                    <a:pt x="57" y="63"/>
                  </a:moveTo>
                  <a:cubicBezTo>
                    <a:pt x="56" y="65"/>
                    <a:pt x="54" y="66"/>
                    <a:pt x="53" y="66"/>
                  </a:cubicBezTo>
                  <a:cubicBezTo>
                    <a:pt x="52" y="66"/>
                    <a:pt x="51" y="65"/>
                    <a:pt x="50" y="65"/>
                  </a:cubicBezTo>
                  <a:cubicBezTo>
                    <a:pt x="48" y="64"/>
                    <a:pt x="47" y="60"/>
                    <a:pt x="49" y="58"/>
                  </a:cubicBezTo>
                  <a:cubicBezTo>
                    <a:pt x="50" y="57"/>
                    <a:pt x="51" y="56"/>
                    <a:pt x="53" y="56"/>
                  </a:cubicBezTo>
                  <a:cubicBezTo>
                    <a:pt x="54" y="56"/>
                    <a:pt x="54" y="56"/>
                    <a:pt x="55" y="57"/>
                  </a:cubicBezTo>
                  <a:cubicBezTo>
                    <a:pt x="58" y="58"/>
                    <a:pt x="58" y="61"/>
                    <a:pt x="57" y="63"/>
                  </a:cubicBezTo>
                  <a:close/>
                  <a:moveTo>
                    <a:pt x="80" y="80"/>
                  </a:moveTo>
                  <a:cubicBezTo>
                    <a:pt x="80" y="76"/>
                    <a:pt x="84" y="72"/>
                    <a:pt x="88" y="72"/>
                  </a:cubicBezTo>
                  <a:cubicBezTo>
                    <a:pt x="92" y="72"/>
                    <a:pt x="96" y="76"/>
                    <a:pt x="96" y="80"/>
                  </a:cubicBezTo>
                  <a:cubicBezTo>
                    <a:pt x="96" y="83"/>
                    <a:pt x="94" y="86"/>
                    <a:pt x="92" y="87"/>
                  </a:cubicBezTo>
                  <a:cubicBezTo>
                    <a:pt x="91" y="88"/>
                    <a:pt x="90" y="88"/>
                    <a:pt x="88" y="88"/>
                  </a:cubicBezTo>
                  <a:cubicBezTo>
                    <a:pt x="86" y="88"/>
                    <a:pt x="85" y="88"/>
                    <a:pt x="84" y="87"/>
                  </a:cubicBezTo>
                  <a:cubicBezTo>
                    <a:pt x="82" y="86"/>
                    <a:pt x="80" y="83"/>
                    <a:pt x="80" y="8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9" name="Freeform 59"/>
            <p:cNvSpPr>
              <a:spLocks/>
            </p:cNvSpPr>
            <p:nvPr/>
          </p:nvSpPr>
          <p:spPr bwMode="auto">
            <a:xfrm>
              <a:off x="3143250" y="5214938"/>
              <a:ext cx="87313" cy="77788"/>
            </a:xfrm>
            <a:custGeom>
              <a:avLst/>
              <a:gdLst>
                <a:gd name="T0" fmla="*/ 36 w 44"/>
                <a:gd name="T1" fmla="*/ 0 h 39"/>
                <a:gd name="T2" fmla="*/ 33 w 44"/>
                <a:gd name="T3" fmla="*/ 1 h 39"/>
                <a:gd name="T4" fmla="*/ 34 w 44"/>
                <a:gd name="T5" fmla="*/ 3 h 39"/>
                <a:gd name="T6" fmla="*/ 40 w 44"/>
                <a:gd name="T7" fmla="*/ 17 h 39"/>
                <a:gd name="T8" fmla="*/ 22 w 44"/>
                <a:gd name="T9" fmla="*/ 35 h 39"/>
                <a:gd name="T10" fmla="*/ 4 w 44"/>
                <a:gd name="T11" fmla="*/ 17 h 39"/>
                <a:gd name="T12" fmla="*/ 10 w 44"/>
                <a:gd name="T13" fmla="*/ 3 h 39"/>
                <a:gd name="T14" fmla="*/ 11 w 44"/>
                <a:gd name="T15" fmla="*/ 1 h 39"/>
                <a:gd name="T16" fmla="*/ 9 w 44"/>
                <a:gd name="T17" fmla="*/ 0 h 39"/>
                <a:gd name="T18" fmla="*/ 8 w 44"/>
                <a:gd name="T19" fmla="*/ 0 h 39"/>
                <a:gd name="T20" fmla="*/ 0 w 44"/>
                <a:gd name="T21" fmla="*/ 17 h 39"/>
                <a:gd name="T22" fmla="*/ 22 w 44"/>
                <a:gd name="T23" fmla="*/ 39 h 39"/>
                <a:gd name="T24" fmla="*/ 44 w 44"/>
                <a:gd name="T25" fmla="*/ 17 h 39"/>
                <a:gd name="T26" fmla="*/ 36 w 44"/>
                <a:gd name="T2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 h="39">
                  <a:moveTo>
                    <a:pt x="36" y="0"/>
                  </a:moveTo>
                  <a:cubicBezTo>
                    <a:pt x="35" y="0"/>
                    <a:pt x="34" y="0"/>
                    <a:pt x="33" y="1"/>
                  </a:cubicBezTo>
                  <a:cubicBezTo>
                    <a:pt x="33" y="1"/>
                    <a:pt x="33" y="3"/>
                    <a:pt x="34" y="3"/>
                  </a:cubicBezTo>
                  <a:cubicBezTo>
                    <a:pt x="38" y="7"/>
                    <a:pt x="40" y="12"/>
                    <a:pt x="40" y="17"/>
                  </a:cubicBezTo>
                  <a:cubicBezTo>
                    <a:pt x="40" y="27"/>
                    <a:pt x="32" y="35"/>
                    <a:pt x="22" y="35"/>
                  </a:cubicBezTo>
                  <a:cubicBezTo>
                    <a:pt x="12" y="35"/>
                    <a:pt x="4" y="27"/>
                    <a:pt x="4" y="17"/>
                  </a:cubicBezTo>
                  <a:cubicBezTo>
                    <a:pt x="4" y="12"/>
                    <a:pt x="6" y="7"/>
                    <a:pt x="10" y="3"/>
                  </a:cubicBezTo>
                  <a:cubicBezTo>
                    <a:pt x="11" y="3"/>
                    <a:pt x="12" y="1"/>
                    <a:pt x="11" y="1"/>
                  </a:cubicBezTo>
                  <a:cubicBezTo>
                    <a:pt x="10" y="0"/>
                    <a:pt x="10" y="0"/>
                    <a:pt x="9" y="0"/>
                  </a:cubicBezTo>
                  <a:cubicBezTo>
                    <a:pt x="9" y="0"/>
                    <a:pt x="8" y="0"/>
                    <a:pt x="8" y="0"/>
                  </a:cubicBezTo>
                  <a:cubicBezTo>
                    <a:pt x="3" y="4"/>
                    <a:pt x="0" y="11"/>
                    <a:pt x="0" y="17"/>
                  </a:cubicBezTo>
                  <a:cubicBezTo>
                    <a:pt x="0" y="29"/>
                    <a:pt x="10" y="39"/>
                    <a:pt x="22" y="39"/>
                  </a:cubicBezTo>
                  <a:cubicBezTo>
                    <a:pt x="34" y="39"/>
                    <a:pt x="44" y="29"/>
                    <a:pt x="44" y="17"/>
                  </a:cubicBezTo>
                  <a:cubicBezTo>
                    <a:pt x="44" y="11"/>
                    <a:pt x="41" y="4"/>
                    <a:pt x="36"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94"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03/</a:t>
            </a:r>
            <a:r>
              <a:rPr lang="zh-CN" altLang="en-US" dirty="0">
                <a:cs typeface="+mn-ea"/>
                <a:sym typeface="+mn-lt"/>
              </a:rPr>
              <a:t>公有云服务图标</a:t>
            </a:r>
            <a:endParaRPr lang="en-US" altLang="zh-CN" dirty="0">
              <a:cs typeface="+mn-ea"/>
              <a:sym typeface="+mn-lt"/>
            </a:endParaRPr>
          </a:p>
          <a:p>
            <a:pPr>
              <a:defRPr/>
            </a:pPr>
            <a:endParaRPr kumimoji="1" lang="zh-CN" altLang="en-US" dirty="0"/>
          </a:p>
        </p:txBody>
      </p:sp>
      <p:sp>
        <p:nvSpPr>
          <p:cNvPr id="95"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906523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ChangeAspect="1"/>
          </p:cNvSpPr>
          <p:nvPr/>
        </p:nvSpPr>
        <p:spPr>
          <a:xfrm>
            <a:off x="0" y="0"/>
            <a:ext cx="12192000" cy="6858000"/>
          </a:xfrm>
          <a:prstGeom prst="rect">
            <a:avLst/>
          </a:prstGeom>
          <a:blipFill dpi="0" rotWithShape="1">
            <a:blip r:embed="rId2"/>
            <a:srcRect/>
            <a:stretch>
              <a:fillRect t="-9277" b="-9242"/>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dk1"/>
                </a:solidFill>
                <a:prstDash val="solid"/>
                <a:miter lim="800000"/>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灯片编号占位符 2"/>
          <p:cNvSpPr>
            <a:spLocks noGrp="1"/>
          </p:cNvSpPr>
          <p:nvPr>
            <p:ph type="sldNum" sz="quarter" idx="12"/>
          </p:nvPr>
        </p:nvSpPr>
        <p:spPr/>
        <p:txBody>
          <a:bodyPr/>
          <a:lstStyle/>
          <a:p>
            <a:fld id="{C5459091-3EC5-4A95-945D-BB79F90A8F7A}" type="slidenum">
              <a:rPr lang="en-US" smtClean="0"/>
              <a:t>50</a:t>
            </a:fld>
            <a:endParaRPr lang="en-US"/>
          </a:p>
        </p:txBody>
      </p:sp>
      <p:sp>
        <p:nvSpPr>
          <p:cNvPr id="12" name="ï$líḋé"/>
          <p:cNvSpPr txBox="1"/>
          <p:nvPr/>
        </p:nvSpPr>
        <p:spPr>
          <a:xfrm>
            <a:off x="4127401" y="818802"/>
            <a:ext cx="4032448" cy="646331"/>
          </a:xfrm>
          <a:prstGeom prst="rect">
            <a:avLst/>
          </a:prstGeom>
          <a:noFill/>
        </p:spPr>
        <p:txBody>
          <a:bodyPr wrap="square" lIns="91440" tIns="45720" rIns="91440" bIns="45720" anchor="ctr">
            <a:normAutofit/>
          </a:bodyPr>
          <a:lstStyle/>
          <a:p>
            <a:pPr algn="ctr"/>
            <a:r>
              <a:rPr lang="en-US" altLang="zh-CN" sz="3200" b="1" dirty="0">
                <a:solidFill>
                  <a:schemeClr val="bg1"/>
                </a:solidFill>
              </a:rPr>
              <a:t>Text here</a:t>
            </a:r>
            <a:endParaRPr lang="zh-CN" altLang="en-US" sz="3200" b="1" dirty="0">
              <a:solidFill>
                <a:schemeClr val="bg1"/>
              </a:solidFill>
            </a:endParaRPr>
          </a:p>
        </p:txBody>
      </p:sp>
      <p:sp>
        <p:nvSpPr>
          <p:cNvPr id="13" name="íṥḻîďê"/>
          <p:cNvSpPr txBox="1"/>
          <p:nvPr/>
        </p:nvSpPr>
        <p:spPr>
          <a:xfrm>
            <a:off x="4127401" y="1453239"/>
            <a:ext cx="4032448" cy="362343"/>
          </a:xfrm>
          <a:prstGeom prst="rect">
            <a:avLst/>
          </a:prstGeom>
          <a:noFill/>
        </p:spPr>
        <p:txBody>
          <a:bodyPr wrap="square" lIns="91440" tIns="45720" rIns="91440" bIns="45720" anchor="ctr">
            <a:normAutofit fontScale="77500" lnSpcReduction="20000"/>
          </a:bodyPr>
          <a:lstStyle/>
          <a:p>
            <a:pPr algn="ctr">
              <a:lnSpc>
                <a:spcPct val="120000"/>
              </a:lnSpc>
            </a:pPr>
            <a:r>
              <a:rPr lang="en-US" altLang="zh-CN" sz="1600" dirty="0">
                <a:solidFill>
                  <a:schemeClr val="bg1"/>
                </a:solidFill>
              </a:rPr>
              <a:t>Copy paste fonts. Choose the only option to retain text.</a:t>
            </a:r>
          </a:p>
        </p:txBody>
      </p:sp>
      <p:sp>
        <p:nvSpPr>
          <p:cNvPr id="14" name="îṣlïḍé">
            <a:extLst>
              <a:ext uri="{FF2B5EF4-FFF2-40B4-BE49-F238E27FC236}">
                <a16:creationId xmlns:a16="http://schemas.microsoft.com/office/drawing/2014/main" id="{47D7B02E-369A-40D6-864A-15A264C80536}"/>
              </a:ext>
            </a:extLst>
          </p:cNvPr>
          <p:cNvSpPr/>
          <p:nvPr/>
        </p:nvSpPr>
        <p:spPr>
          <a:xfrm>
            <a:off x="5041802" y="3321813"/>
            <a:ext cx="2549624" cy="2729737"/>
          </a:xfrm>
          <a:prstGeom prst="snip2SameRect">
            <a:avLst>
              <a:gd name="adj1" fmla="val 0"/>
              <a:gd name="adj2" fmla="val 0"/>
            </a:avLst>
          </a:prstGeom>
          <a:ln>
            <a:noFill/>
          </a:ln>
        </p:spPr>
        <p:txBody>
          <a:bodyPr wrap="square" anchor="t">
            <a:normAutofit/>
          </a:bodyPr>
          <a:lstStyle/>
          <a:p>
            <a:pPr marL="171450" indent="-171450">
              <a:lnSpc>
                <a:spcPct val="160000"/>
              </a:lnSpc>
              <a:buFont typeface="Arial" panose="020B0604020202020204" pitchFamily="34" charset="0"/>
              <a:buChar char="•"/>
            </a:pPr>
            <a:r>
              <a:rPr lang="en-US" altLang="zh-CN" sz="1000" dirty="0">
                <a:solidFill>
                  <a:schemeClr val="bg1"/>
                </a:solidFill>
              </a:rPr>
              <a:t>Supporting text here.</a:t>
            </a:r>
          </a:p>
          <a:p>
            <a:pPr marL="171450" indent="-171450">
              <a:lnSpc>
                <a:spcPct val="160000"/>
              </a:lnSpc>
              <a:buFont typeface="Arial" panose="020B0604020202020204" pitchFamily="34" charset="0"/>
              <a:buChar char="•"/>
            </a:pPr>
            <a:r>
              <a:rPr lang="en-US" altLang="zh-CN" sz="1000" dirty="0">
                <a:solidFill>
                  <a:schemeClr val="bg1"/>
                </a:solidFill>
              </a:rPr>
              <a:t>You can use the icon library in to filter and replace existing icon elements with one click.</a:t>
            </a:r>
          </a:p>
          <a:p>
            <a:pPr marL="171450" indent="-171450">
              <a:lnSpc>
                <a:spcPct val="160000"/>
              </a:lnSpc>
              <a:buFont typeface="Arial" panose="020B0604020202020204" pitchFamily="34" charset="0"/>
              <a:buChar char="•"/>
            </a:pPr>
            <a:r>
              <a:rPr lang="en-US" altLang="zh-CN" sz="1000" dirty="0">
                <a:solidFill>
                  <a:schemeClr val="bg1"/>
                </a:solidFill>
              </a:rPr>
              <a:t>Supporting text here.</a:t>
            </a:r>
          </a:p>
          <a:p>
            <a:pPr marL="171450" indent="-171450">
              <a:lnSpc>
                <a:spcPct val="160000"/>
              </a:lnSpc>
              <a:buFont typeface="Arial" panose="020B0604020202020204" pitchFamily="34" charset="0"/>
              <a:buChar char="•"/>
            </a:pPr>
            <a:r>
              <a:rPr lang="en-US" altLang="zh-CN" sz="1000" dirty="0">
                <a:solidFill>
                  <a:schemeClr val="bg1"/>
                </a:solidFill>
              </a:rPr>
              <a:t>You can use the icon library to filter and replace existing icon elements with one click.</a:t>
            </a:r>
          </a:p>
          <a:p>
            <a:pPr marL="171450" indent="-171450">
              <a:lnSpc>
                <a:spcPct val="160000"/>
              </a:lnSpc>
              <a:buFont typeface="Arial" panose="020B0604020202020204" pitchFamily="34" charset="0"/>
              <a:buChar char="•"/>
            </a:pPr>
            <a:endParaRPr lang="en-US" altLang="zh-CN" sz="900" dirty="0">
              <a:solidFill>
                <a:schemeClr val="bg1"/>
              </a:solidFill>
            </a:endParaRPr>
          </a:p>
        </p:txBody>
      </p:sp>
      <p:sp>
        <p:nvSpPr>
          <p:cNvPr id="11"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solidFill>
                  <a:schemeClr val="bg1"/>
                </a:solidFill>
                <a:cs typeface="+mn-ea"/>
                <a:sym typeface="+mn-lt"/>
              </a:rPr>
              <a:t>05/</a:t>
            </a:r>
            <a:r>
              <a:rPr lang="zh-CN" altLang="en-US" dirty="0">
                <a:solidFill>
                  <a:schemeClr val="bg1"/>
                </a:solidFill>
                <a:cs typeface="+mn-ea"/>
                <a:sym typeface="+mn-lt"/>
              </a:rPr>
              <a:t>图文版式</a:t>
            </a:r>
            <a:endParaRPr kumimoji="1" lang="zh-CN" altLang="en-US" dirty="0">
              <a:solidFill>
                <a:schemeClr val="bg1"/>
              </a:solidFill>
            </a:endParaRPr>
          </a:p>
        </p:txBody>
      </p:sp>
      <p:sp>
        <p:nvSpPr>
          <p:cNvPr id="15"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391402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C5459091-3EC5-4A95-945D-BB79F90A8F7A}" type="slidenum">
              <a:rPr lang="en-US" smtClean="0"/>
              <a:t>51</a:t>
            </a:fld>
            <a:endParaRPr lang="en-US"/>
          </a:p>
        </p:txBody>
      </p:sp>
      <p:sp>
        <p:nvSpPr>
          <p:cNvPr id="4" name="矩形 3"/>
          <p:cNvSpPr/>
          <p:nvPr/>
        </p:nvSpPr>
        <p:spPr>
          <a:xfrm>
            <a:off x="2615307" y="2306771"/>
            <a:ext cx="3518794" cy="3554819"/>
          </a:xfrm>
          <a:prstGeom prst="rect">
            <a:avLst/>
          </a:prstGeom>
        </p:spPr>
        <p:txBody>
          <a:bodyPr wrap="square">
            <a:spAutoFit/>
          </a:bodyPr>
          <a:lstStyle/>
          <a:p>
            <a:pPr>
              <a:lnSpc>
                <a:spcPct val="150000"/>
              </a:lnSpc>
            </a:pPr>
            <a:r>
              <a:rPr lang="en-US" sz="1000" dirty="0">
                <a:hlinkClick r:id="rId2"/>
              </a:rPr>
              <a:t>Stock Up</a:t>
            </a:r>
            <a:r>
              <a:rPr lang="en-US" sz="1000" dirty="0"/>
              <a:t>: </a:t>
            </a:r>
            <a:r>
              <a:rPr lang="zh-CN" altLang="en-US" sz="1000" dirty="0"/>
              <a:t>免费优质图片的集中地</a:t>
            </a:r>
            <a:r>
              <a:rPr lang="en-US" altLang="zh-CN" sz="1000" dirty="0"/>
              <a:t>.</a:t>
            </a:r>
          </a:p>
          <a:p>
            <a:pPr>
              <a:lnSpc>
                <a:spcPct val="150000"/>
              </a:lnSpc>
            </a:pPr>
            <a:r>
              <a:rPr lang="en-US" sz="1000" dirty="0" err="1">
                <a:hlinkClick r:id="rId3"/>
              </a:rPr>
              <a:t>Pexels</a:t>
            </a:r>
            <a:r>
              <a:rPr lang="en-US" sz="1000" dirty="0"/>
              <a:t>: </a:t>
            </a:r>
            <a:r>
              <a:rPr lang="zh-CN" altLang="en-US" sz="1000" dirty="0"/>
              <a:t>搜集最佳免费图片的网站</a:t>
            </a:r>
            <a:r>
              <a:rPr lang="en-US" altLang="zh-CN" sz="1000" dirty="0"/>
              <a:t>.</a:t>
            </a:r>
          </a:p>
          <a:p>
            <a:pPr>
              <a:lnSpc>
                <a:spcPct val="150000"/>
              </a:lnSpc>
            </a:pPr>
            <a:r>
              <a:rPr lang="en-US" sz="1000" dirty="0" err="1">
                <a:hlinkClick r:id="rId4"/>
              </a:rPr>
              <a:t>Unsplash</a:t>
            </a:r>
            <a:r>
              <a:rPr lang="en-US" sz="1000" dirty="0"/>
              <a:t>: </a:t>
            </a:r>
            <a:r>
              <a:rPr lang="zh-CN" altLang="en-US" sz="1000" dirty="0"/>
              <a:t>免费的高清图库</a:t>
            </a:r>
            <a:r>
              <a:rPr lang="en-US" altLang="zh-CN" sz="1000" dirty="0"/>
              <a:t>.</a:t>
            </a:r>
          </a:p>
          <a:p>
            <a:pPr>
              <a:lnSpc>
                <a:spcPct val="150000"/>
              </a:lnSpc>
            </a:pPr>
            <a:r>
              <a:rPr lang="en-US" sz="1000" dirty="0" err="1">
                <a:hlinkClick r:id="rId5"/>
              </a:rPr>
              <a:t>Moveast</a:t>
            </a:r>
            <a:r>
              <a:rPr lang="en-US" sz="1000" dirty="0"/>
              <a:t>: </a:t>
            </a:r>
            <a:r>
              <a:rPr lang="zh-CN" altLang="en-US" sz="1000" dirty="0"/>
              <a:t>这里记录了一个葡萄牙小伙的东行之旅</a:t>
            </a:r>
            <a:r>
              <a:rPr lang="en-US" altLang="zh-CN" sz="1000" dirty="0"/>
              <a:t>.</a:t>
            </a:r>
          </a:p>
          <a:p>
            <a:pPr>
              <a:lnSpc>
                <a:spcPct val="150000"/>
              </a:lnSpc>
            </a:pPr>
            <a:r>
              <a:rPr lang="en-US" sz="1000" dirty="0">
                <a:hlinkClick r:id="rId6"/>
              </a:rPr>
              <a:t>Designers Pics</a:t>
            </a:r>
            <a:r>
              <a:rPr lang="en-US" sz="1000" dirty="0"/>
              <a:t>: </a:t>
            </a:r>
            <a:r>
              <a:rPr lang="zh-CN" altLang="en-US" sz="1000" dirty="0"/>
              <a:t>免费可商用的高清图片</a:t>
            </a:r>
            <a:r>
              <a:rPr lang="en-US" altLang="zh-CN" sz="1000" dirty="0"/>
              <a:t>.</a:t>
            </a:r>
          </a:p>
          <a:p>
            <a:pPr>
              <a:lnSpc>
                <a:spcPct val="150000"/>
              </a:lnSpc>
            </a:pPr>
            <a:r>
              <a:rPr lang="en-US" sz="1000" dirty="0">
                <a:hlinkClick r:id="rId7"/>
              </a:rPr>
              <a:t>Death to the Stock Photo</a:t>
            </a:r>
            <a:r>
              <a:rPr lang="en-US" sz="1000" dirty="0"/>
              <a:t>: </a:t>
            </a:r>
            <a:r>
              <a:rPr lang="zh-CN" altLang="en-US" sz="1000" dirty="0"/>
              <a:t>每月更新的免费图片</a:t>
            </a:r>
            <a:r>
              <a:rPr lang="en-US" altLang="zh-CN" sz="1000" dirty="0"/>
              <a:t>.</a:t>
            </a:r>
          </a:p>
          <a:p>
            <a:pPr>
              <a:lnSpc>
                <a:spcPct val="150000"/>
              </a:lnSpc>
            </a:pPr>
            <a:r>
              <a:rPr lang="en-US" sz="1000" dirty="0">
                <a:hlinkClick r:id="rId8"/>
              </a:rPr>
              <a:t>Foodie’s Feed</a:t>
            </a:r>
            <a:r>
              <a:rPr lang="en-US" sz="1000" dirty="0"/>
              <a:t>: </a:t>
            </a:r>
            <a:r>
              <a:rPr lang="zh-CN" altLang="en-US" sz="1000" dirty="0"/>
              <a:t>高清免费的食物图片</a:t>
            </a:r>
            <a:r>
              <a:rPr lang="en-US" altLang="zh-CN" sz="1000" dirty="0"/>
              <a:t>.</a:t>
            </a:r>
          </a:p>
          <a:p>
            <a:pPr>
              <a:lnSpc>
                <a:spcPct val="150000"/>
              </a:lnSpc>
            </a:pPr>
            <a:r>
              <a:rPr lang="en-US" sz="1000" dirty="0" err="1">
                <a:hlinkClick r:id="rId9"/>
              </a:rPr>
              <a:t>Jéshoots</a:t>
            </a:r>
            <a:r>
              <a:rPr lang="en-US" sz="1000" dirty="0"/>
              <a:t>: </a:t>
            </a:r>
            <a:r>
              <a:rPr lang="zh-CN" altLang="en-US" sz="1000" dirty="0"/>
              <a:t>免费的现代风照片</a:t>
            </a:r>
            <a:r>
              <a:rPr lang="en-US" altLang="zh-CN" sz="1000" dirty="0"/>
              <a:t>.</a:t>
            </a:r>
          </a:p>
          <a:p>
            <a:pPr>
              <a:lnSpc>
                <a:spcPct val="150000"/>
              </a:lnSpc>
            </a:pPr>
            <a:r>
              <a:rPr lang="en-US" sz="1000" dirty="0" err="1">
                <a:hlinkClick r:id="rId10"/>
              </a:rPr>
              <a:t>Picography</a:t>
            </a:r>
            <a:r>
              <a:rPr lang="en-US" sz="1000" dirty="0"/>
              <a:t>: </a:t>
            </a:r>
            <a:r>
              <a:rPr lang="zh-CN" altLang="en-US" sz="1000" dirty="0"/>
              <a:t>免费高清图库</a:t>
            </a:r>
            <a:r>
              <a:rPr lang="en-US" altLang="zh-CN" sz="1000" dirty="0"/>
              <a:t>.</a:t>
            </a:r>
          </a:p>
          <a:p>
            <a:pPr>
              <a:lnSpc>
                <a:spcPct val="150000"/>
              </a:lnSpc>
            </a:pPr>
            <a:r>
              <a:rPr lang="en-US" sz="1000" dirty="0" err="1">
                <a:hlinkClick r:id="rId11"/>
              </a:rPr>
              <a:t>Pixabay</a:t>
            </a:r>
            <a:r>
              <a:rPr lang="en-US" sz="1000" dirty="0"/>
              <a:t>: </a:t>
            </a:r>
            <a:r>
              <a:rPr lang="zh-CN" altLang="en-US" sz="1000" dirty="0"/>
              <a:t>免费高清图库</a:t>
            </a:r>
            <a:r>
              <a:rPr lang="en-US" altLang="zh-CN" sz="1000" dirty="0"/>
              <a:t>.</a:t>
            </a:r>
          </a:p>
          <a:p>
            <a:pPr>
              <a:lnSpc>
                <a:spcPct val="150000"/>
              </a:lnSpc>
            </a:pPr>
            <a:r>
              <a:rPr lang="en-US" sz="1000" dirty="0" err="1">
                <a:hlinkClick r:id="rId12"/>
              </a:rPr>
              <a:t>Magdeleine</a:t>
            </a:r>
            <a:r>
              <a:rPr lang="en-US" sz="1000" dirty="0"/>
              <a:t>: </a:t>
            </a:r>
            <a:r>
              <a:rPr lang="zh-CN" altLang="en-US" sz="1000" dirty="0"/>
              <a:t>每日更新的免费高清图库</a:t>
            </a:r>
            <a:r>
              <a:rPr lang="en-US" altLang="zh-CN" sz="1000" dirty="0"/>
              <a:t>.</a:t>
            </a:r>
          </a:p>
          <a:p>
            <a:pPr>
              <a:lnSpc>
                <a:spcPct val="150000"/>
              </a:lnSpc>
            </a:pPr>
            <a:r>
              <a:rPr lang="en-US" sz="1000" dirty="0">
                <a:hlinkClick r:id="rId13"/>
              </a:rPr>
              <a:t>Little Visuals</a:t>
            </a:r>
            <a:r>
              <a:rPr lang="en-US" sz="1000" dirty="0"/>
              <a:t>: </a:t>
            </a:r>
            <a:r>
              <a:rPr lang="zh-CN" altLang="en-US" sz="1000" dirty="0"/>
              <a:t>每周发送</a:t>
            </a:r>
            <a:r>
              <a:rPr lang="en-US" altLang="zh-CN" sz="1000" dirty="0"/>
              <a:t>7</a:t>
            </a:r>
            <a:r>
              <a:rPr lang="zh-CN" altLang="en-US" sz="1000" dirty="0"/>
              <a:t>张高清免费图片到你收件箱的网站</a:t>
            </a:r>
            <a:r>
              <a:rPr lang="en-US" altLang="zh-CN" sz="1000" dirty="0"/>
              <a:t>.</a:t>
            </a:r>
          </a:p>
          <a:p>
            <a:pPr>
              <a:lnSpc>
                <a:spcPct val="150000"/>
              </a:lnSpc>
            </a:pPr>
            <a:r>
              <a:rPr lang="en-US" sz="1000" dirty="0" err="1">
                <a:hlinkClick r:id="rId14"/>
              </a:rPr>
              <a:t>Splitshire</a:t>
            </a:r>
            <a:r>
              <a:rPr lang="en-US" sz="1000" dirty="0"/>
              <a:t>: </a:t>
            </a:r>
            <a:r>
              <a:rPr lang="zh-CN" altLang="en-US" sz="1000" dirty="0"/>
              <a:t>诱人的免费高清图库</a:t>
            </a:r>
            <a:r>
              <a:rPr lang="en-US" altLang="zh-CN" sz="1000" dirty="0"/>
              <a:t>.</a:t>
            </a:r>
          </a:p>
          <a:p>
            <a:pPr>
              <a:lnSpc>
                <a:spcPct val="150000"/>
              </a:lnSpc>
            </a:pPr>
            <a:r>
              <a:rPr lang="en-US" sz="1000" dirty="0">
                <a:hlinkClick r:id="rId15"/>
              </a:rPr>
              <a:t>New Old Stock</a:t>
            </a:r>
            <a:r>
              <a:rPr lang="en-US" sz="1000" dirty="0"/>
              <a:t>: </a:t>
            </a:r>
            <a:r>
              <a:rPr lang="zh-CN" altLang="en-US" sz="1000" dirty="0"/>
              <a:t>来自公共档案馆的复古照片</a:t>
            </a:r>
            <a:r>
              <a:rPr lang="en-US" altLang="zh-CN" sz="1000" dirty="0"/>
              <a:t>.</a:t>
            </a:r>
          </a:p>
          <a:p>
            <a:pPr>
              <a:lnSpc>
                <a:spcPct val="150000"/>
              </a:lnSpc>
            </a:pPr>
            <a:r>
              <a:rPr lang="en-US" sz="1000" dirty="0" err="1">
                <a:hlinkClick r:id="rId16"/>
              </a:rPr>
              <a:t>Picjumbo</a:t>
            </a:r>
            <a:r>
              <a:rPr lang="en-US" sz="1000" dirty="0"/>
              <a:t>: </a:t>
            </a:r>
            <a:r>
              <a:rPr lang="zh-CN" altLang="en-US" sz="1000" dirty="0"/>
              <a:t>完全免费的照片</a:t>
            </a:r>
            <a:r>
              <a:rPr lang="en-US" altLang="zh-CN" sz="1000" dirty="0"/>
              <a:t>.</a:t>
            </a:r>
          </a:p>
        </p:txBody>
      </p:sp>
      <p:sp>
        <p:nvSpPr>
          <p:cNvPr id="8" name="ïṡḷîdè">
            <a:extLst>
              <a:ext uri="{FF2B5EF4-FFF2-40B4-BE49-F238E27FC236}">
                <a16:creationId xmlns:a16="http://schemas.microsoft.com/office/drawing/2014/main" id="{23E9BBEA-FB54-47C3-BA28-CE85931B8740}"/>
              </a:ext>
            </a:extLst>
          </p:cNvPr>
          <p:cNvSpPr txBox="1"/>
          <p:nvPr/>
        </p:nvSpPr>
        <p:spPr>
          <a:xfrm>
            <a:off x="2615307" y="1262293"/>
            <a:ext cx="7414518" cy="635443"/>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buSzPct val="25000"/>
            </a:pPr>
            <a:r>
              <a:rPr lang="zh-CN" altLang="en-US" sz="1100" dirty="0"/>
              <a:t>图文是版式中图片在页面中有非常重要的作用，好的配图是成功的一半，尽量选择色调相近的图片，</a:t>
            </a:r>
            <a:endParaRPr lang="en-US" altLang="zh-CN" sz="1100" dirty="0"/>
          </a:p>
          <a:p>
            <a:pPr>
              <a:lnSpc>
                <a:spcPct val="150000"/>
              </a:lnSpc>
              <a:buSzPct val="25000"/>
            </a:pPr>
            <a:r>
              <a:rPr lang="zh-CN" altLang="en-US" sz="1100" dirty="0"/>
              <a:t>整理了一些可免费商用的图库：</a:t>
            </a:r>
            <a:endParaRPr lang="en-US" sz="1100" dirty="0"/>
          </a:p>
        </p:txBody>
      </p:sp>
      <p:sp>
        <p:nvSpPr>
          <p:cNvPr id="9" name="矩形 8"/>
          <p:cNvSpPr/>
          <p:nvPr/>
        </p:nvSpPr>
        <p:spPr>
          <a:xfrm>
            <a:off x="6162675" y="2306771"/>
            <a:ext cx="3867149" cy="3554819"/>
          </a:xfrm>
          <a:prstGeom prst="rect">
            <a:avLst/>
          </a:prstGeom>
        </p:spPr>
        <p:txBody>
          <a:bodyPr wrap="square">
            <a:spAutoFit/>
          </a:bodyPr>
          <a:lstStyle/>
          <a:p>
            <a:pPr>
              <a:lnSpc>
                <a:spcPct val="150000"/>
              </a:lnSpc>
            </a:pPr>
            <a:r>
              <a:rPr lang="en-US" sz="1000" dirty="0">
                <a:hlinkClick r:id="rId17"/>
              </a:rPr>
              <a:t>Life of Pix</a:t>
            </a:r>
            <a:r>
              <a:rPr lang="en-US" sz="1000" dirty="0"/>
              <a:t>: </a:t>
            </a:r>
            <a:r>
              <a:rPr lang="zh-CN" altLang="en-US" sz="1000" dirty="0"/>
              <a:t>免费高清图库</a:t>
            </a:r>
            <a:r>
              <a:rPr lang="en-US" altLang="zh-CN" sz="1000" dirty="0"/>
              <a:t>.</a:t>
            </a:r>
            <a:endParaRPr lang="en-US" sz="1000" dirty="0">
              <a:hlinkClick r:id="rId18"/>
            </a:endParaRPr>
          </a:p>
          <a:p>
            <a:pPr>
              <a:lnSpc>
                <a:spcPct val="150000"/>
              </a:lnSpc>
            </a:pPr>
            <a:r>
              <a:rPr lang="en-US" sz="1000" dirty="0" err="1">
                <a:hlinkClick r:id="rId18"/>
              </a:rPr>
              <a:t>Gratisography</a:t>
            </a:r>
            <a:r>
              <a:rPr lang="en-US" sz="1000" dirty="0"/>
              <a:t>: </a:t>
            </a:r>
            <a:r>
              <a:rPr lang="zh-CN" altLang="en-US" sz="1000" dirty="0"/>
              <a:t>免费高清图库</a:t>
            </a:r>
            <a:r>
              <a:rPr lang="en-US" altLang="zh-CN" sz="1000" dirty="0"/>
              <a:t>.</a:t>
            </a:r>
          </a:p>
          <a:p>
            <a:pPr>
              <a:lnSpc>
                <a:spcPct val="150000"/>
              </a:lnSpc>
            </a:pPr>
            <a:r>
              <a:rPr lang="en-US" sz="1000" dirty="0" err="1">
                <a:hlinkClick r:id="rId19"/>
              </a:rPr>
              <a:t>Getrefe</a:t>
            </a:r>
            <a:r>
              <a:rPr lang="en-US" sz="1000" dirty="0"/>
              <a:t>: </a:t>
            </a:r>
            <a:r>
              <a:rPr lang="zh-CN" altLang="en-US" sz="1000" dirty="0"/>
              <a:t>免费高清图库</a:t>
            </a:r>
            <a:r>
              <a:rPr lang="en-US" altLang="zh-CN" sz="1000" dirty="0"/>
              <a:t>.</a:t>
            </a:r>
          </a:p>
          <a:p>
            <a:pPr>
              <a:lnSpc>
                <a:spcPct val="150000"/>
              </a:lnSpc>
            </a:pPr>
            <a:r>
              <a:rPr lang="en-US" sz="1000" dirty="0">
                <a:hlinkClick r:id="rId20"/>
              </a:rPr>
              <a:t>Cupcake</a:t>
            </a:r>
            <a:r>
              <a:rPr lang="en-US" sz="1000" dirty="0"/>
              <a:t>: </a:t>
            </a:r>
            <a:r>
              <a:rPr lang="zh-CN" altLang="en-US" sz="1000" dirty="0"/>
              <a:t>来自一个摄影师的款待，由 </a:t>
            </a:r>
            <a:r>
              <a:rPr lang="en-US" sz="1000" dirty="0"/>
              <a:t>Jonas Nilsson Lee </a:t>
            </a:r>
            <a:r>
              <a:rPr lang="zh-CN" altLang="en-US" sz="1000" dirty="0"/>
              <a:t>创建</a:t>
            </a:r>
            <a:r>
              <a:rPr lang="en-US" altLang="zh-CN" sz="1000" dirty="0"/>
              <a:t>.</a:t>
            </a:r>
          </a:p>
          <a:p>
            <a:pPr>
              <a:lnSpc>
                <a:spcPct val="150000"/>
              </a:lnSpc>
            </a:pPr>
            <a:r>
              <a:rPr lang="en-US" sz="1000" dirty="0">
                <a:hlinkClick r:id="rId21"/>
              </a:rPr>
              <a:t>The Pattern Library</a:t>
            </a:r>
            <a:r>
              <a:rPr lang="en-US" sz="1000" dirty="0"/>
              <a:t>: </a:t>
            </a:r>
            <a:r>
              <a:rPr lang="zh-CN" altLang="en-US" sz="1000" dirty="0"/>
              <a:t>免费的样式文理合集</a:t>
            </a:r>
            <a:r>
              <a:rPr lang="en-US" altLang="zh-CN" sz="1000" dirty="0"/>
              <a:t>.</a:t>
            </a:r>
          </a:p>
          <a:p>
            <a:pPr>
              <a:lnSpc>
                <a:spcPct val="150000"/>
              </a:lnSpc>
            </a:pPr>
            <a:r>
              <a:rPr lang="en-US" sz="1000" dirty="0">
                <a:hlinkClick r:id="rId22"/>
              </a:rPr>
              <a:t>Public Domain Archive</a:t>
            </a:r>
            <a:r>
              <a:rPr lang="en-US" sz="1000" dirty="0"/>
              <a:t>: 100%</a:t>
            </a:r>
            <a:r>
              <a:rPr lang="zh-CN" altLang="en-US" sz="1000" dirty="0"/>
              <a:t>免费的新照片</a:t>
            </a:r>
            <a:r>
              <a:rPr lang="en-US" altLang="zh-CN" sz="1000" dirty="0"/>
              <a:t>.</a:t>
            </a:r>
          </a:p>
          <a:p>
            <a:pPr>
              <a:lnSpc>
                <a:spcPct val="150000"/>
              </a:lnSpc>
            </a:pPr>
            <a:r>
              <a:rPr lang="en-US" sz="1000" dirty="0">
                <a:hlinkClick r:id="rId23"/>
              </a:rPr>
              <a:t>ISO Republic</a:t>
            </a:r>
            <a:r>
              <a:rPr lang="en-US" sz="1000" dirty="0"/>
              <a:t>: </a:t>
            </a:r>
            <a:r>
              <a:rPr lang="zh-CN" altLang="en-US" sz="1000" dirty="0"/>
              <a:t>富有创意的高品质图片合集</a:t>
            </a:r>
            <a:r>
              <a:rPr lang="en-US" altLang="zh-CN" sz="1000" dirty="0"/>
              <a:t>.</a:t>
            </a:r>
          </a:p>
          <a:p>
            <a:pPr>
              <a:lnSpc>
                <a:spcPct val="150000"/>
              </a:lnSpc>
            </a:pPr>
            <a:r>
              <a:rPr lang="en-US" sz="1000" dirty="0" err="1">
                <a:hlinkClick r:id="rId24"/>
              </a:rPr>
              <a:t>Stokpic</a:t>
            </a:r>
            <a:r>
              <a:rPr lang="en-US" sz="1000" dirty="0"/>
              <a:t>: </a:t>
            </a:r>
            <a:r>
              <a:rPr lang="zh-CN" altLang="en-US" sz="1000" dirty="0"/>
              <a:t>完全免费的照片</a:t>
            </a:r>
          </a:p>
          <a:p>
            <a:pPr>
              <a:lnSpc>
                <a:spcPct val="150000"/>
              </a:lnSpc>
            </a:pPr>
            <a:r>
              <a:rPr lang="en-US" sz="1000" dirty="0" err="1">
                <a:hlinkClick r:id="rId25"/>
              </a:rPr>
              <a:t>Kaboompics</a:t>
            </a:r>
            <a:r>
              <a:rPr lang="en-US" sz="1000" dirty="0"/>
              <a:t>: </a:t>
            </a:r>
            <a:r>
              <a:rPr lang="zh-CN" altLang="en-US" sz="1000" dirty="0"/>
              <a:t>获取免费照片的最佳途径</a:t>
            </a:r>
            <a:r>
              <a:rPr lang="en-US" altLang="zh-CN" sz="1000" dirty="0"/>
              <a:t>.</a:t>
            </a:r>
          </a:p>
          <a:p>
            <a:pPr>
              <a:lnSpc>
                <a:spcPct val="150000"/>
              </a:lnSpc>
            </a:pPr>
            <a:r>
              <a:rPr lang="en-US" sz="1000" dirty="0">
                <a:hlinkClick r:id="rId26"/>
              </a:rPr>
              <a:t>Function</a:t>
            </a:r>
            <a:r>
              <a:rPr lang="en-US" sz="1000" dirty="0"/>
              <a:t>: </a:t>
            </a:r>
            <a:r>
              <a:rPr lang="zh-CN" altLang="en-US" sz="1000" dirty="0"/>
              <a:t>免费照片合集</a:t>
            </a:r>
            <a:r>
              <a:rPr lang="en-US" altLang="zh-CN" sz="1000" dirty="0"/>
              <a:t>.</a:t>
            </a:r>
          </a:p>
          <a:p>
            <a:pPr>
              <a:lnSpc>
                <a:spcPct val="150000"/>
              </a:lnSpc>
            </a:pPr>
            <a:r>
              <a:rPr lang="en-US" sz="1000" dirty="0">
                <a:hlinkClick r:id="rId27"/>
              </a:rPr>
              <a:t>MMT</a:t>
            </a:r>
            <a:r>
              <a:rPr lang="en-US" sz="1000" dirty="0"/>
              <a:t>: </a:t>
            </a:r>
            <a:r>
              <a:rPr lang="zh-CN" altLang="en-US" sz="1000" dirty="0"/>
              <a:t>来自 </a:t>
            </a:r>
            <a:r>
              <a:rPr lang="en-US" sz="1000" dirty="0"/>
              <a:t>Jeffrey Betts </a:t>
            </a:r>
            <a:r>
              <a:rPr lang="zh-CN" altLang="en-US" sz="1000" dirty="0"/>
              <a:t>的免费照片合集</a:t>
            </a:r>
            <a:r>
              <a:rPr lang="en-US" altLang="zh-CN" sz="1000" dirty="0"/>
              <a:t>.</a:t>
            </a:r>
          </a:p>
          <a:p>
            <a:pPr>
              <a:lnSpc>
                <a:spcPct val="150000"/>
              </a:lnSpc>
            </a:pPr>
            <a:r>
              <a:rPr lang="en-US" sz="1000" dirty="0">
                <a:hlinkClick r:id="rId28"/>
              </a:rPr>
              <a:t>Paul Jarvis</a:t>
            </a:r>
            <a:r>
              <a:rPr lang="en-US" sz="1000" dirty="0"/>
              <a:t>: </a:t>
            </a:r>
            <a:r>
              <a:rPr lang="zh-CN" altLang="en-US" sz="1000" dirty="0"/>
              <a:t>免费高分辨率图片</a:t>
            </a:r>
            <a:r>
              <a:rPr lang="en-US" altLang="zh-CN" sz="1000" dirty="0"/>
              <a:t>.</a:t>
            </a:r>
          </a:p>
          <a:p>
            <a:pPr>
              <a:lnSpc>
                <a:spcPct val="150000"/>
              </a:lnSpc>
            </a:pPr>
            <a:r>
              <a:rPr lang="en-US" sz="1000" dirty="0">
                <a:hlinkClick r:id="rId29"/>
              </a:rPr>
              <a:t>Lock &amp; Stock Photos</a:t>
            </a:r>
            <a:r>
              <a:rPr lang="en-US" sz="1000" dirty="0"/>
              <a:t>: </a:t>
            </a:r>
            <a:r>
              <a:rPr lang="zh-CN" altLang="en-US" sz="1000" dirty="0"/>
              <a:t>为你准备的高清图片</a:t>
            </a:r>
            <a:r>
              <a:rPr lang="en-US" altLang="zh-CN" sz="1000" dirty="0"/>
              <a:t>.</a:t>
            </a:r>
          </a:p>
          <a:p>
            <a:pPr>
              <a:lnSpc>
                <a:spcPct val="150000"/>
              </a:lnSpc>
            </a:pPr>
            <a:r>
              <a:rPr lang="en-US" sz="1000" dirty="0" err="1">
                <a:hlinkClick r:id="rId30"/>
              </a:rPr>
              <a:t>Raumrot</a:t>
            </a:r>
            <a:r>
              <a:rPr lang="en-US" sz="1000" dirty="0"/>
              <a:t>: </a:t>
            </a:r>
            <a:r>
              <a:rPr lang="zh-CN" altLang="en-US" sz="1000" dirty="0"/>
              <a:t>免费高分辨率图片</a:t>
            </a:r>
            <a:r>
              <a:rPr lang="en-US" altLang="zh-CN" sz="1000" dirty="0"/>
              <a:t>.</a:t>
            </a:r>
          </a:p>
          <a:p>
            <a:pPr>
              <a:lnSpc>
                <a:spcPct val="150000"/>
              </a:lnSpc>
            </a:pPr>
            <a:r>
              <a:rPr lang="en-US" sz="1000" dirty="0" err="1">
                <a:hlinkClick r:id="rId31"/>
              </a:rPr>
              <a:t>Bucketlistly</a:t>
            </a:r>
            <a:r>
              <a:rPr lang="en-US" sz="1000" dirty="0"/>
              <a:t>: </a:t>
            </a:r>
            <a:r>
              <a:rPr lang="zh-CN" altLang="en-US" sz="1000" dirty="0"/>
              <a:t>充满创意的免费旅行照片</a:t>
            </a:r>
            <a:r>
              <a:rPr lang="en-US" altLang="zh-CN" sz="1000" dirty="0"/>
              <a:t>.</a:t>
            </a:r>
          </a:p>
        </p:txBody>
      </p:sp>
      <p:sp>
        <p:nvSpPr>
          <p:cNvPr id="10"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07/</a:t>
            </a:r>
            <a:r>
              <a:rPr lang="zh-CN" altLang="en-US" dirty="0">
                <a:cs typeface="+mn-ea"/>
                <a:sym typeface="+mn-lt"/>
              </a:rPr>
              <a:t>高清图库</a:t>
            </a:r>
            <a:endParaRPr kumimoji="1" lang="zh-CN" altLang="en-US" dirty="0"/>
          </a:p>
        </p:txBody>
      </p:sp>
      <p:sp>
        <p:nvSpPr>
          <p:cNvPr id="11"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546300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17883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493142" y="1861613"/>
            <a:ext cx="730945" cy="153848"/>
          </a:xfrm>
          <a:prstGeom prst="rect">
            <a:avLst/>
          </a:prstGeom>
        </p:spPr>
        <p:txBody>
          <a:bodyPr wrap="square" lIns="0" tIns="0" rIns="0" bIns="0">
            <a:spAutoFit/>
          </a:bodyPr>
          <a:lstStyle/>
          <a:p>
            <a:pPr algn="ctr"/>
            <a:r>
              <a:rPr lang="en-US" altLang="zh-CN" sz="1000" dirty="0">
                <a:solidFill>
                  <a:schemeClr val="tx1">
                    <a:lumMod val="50000"/>
                    <a:lumOff val="50000"/>
                  </a:schemeClr>
                </a:solidFill>
                <a:cs typeface="+mn-ea"/>
                <a:sym typeface="+mn-lt"/>
              </a:rPr>
              <a:t>EI</a:t>
            </a:r>
            <a:r>
              <a:rPr lang="zh-CN" altLang="en-US" sz="1000" dirty="0">
                <a:solidFill>
                  <a:schemeClr val="tx1">
                    <a:lumMod val="50000"/>
                    <a:lumOff val="50000"/>
                  </a:schemeClr>
                </a:solidFill>
                <a:cs typeface="+mn-ea"/>
                <a:sym typeface="+mn-lt"/>
              </a:rPr>
              <a:t>企业智能</a:t>
            </a:r>
            <a:endParaRPr lang="en-US" sz="1000" dirty="0">
              <a:solidFill>
                <a:schemeClr val="tx1">
                  <a:lumMod val="50000"/>
                  <a:lumOff val="50000"/>
                </a:schemeClr>
              </a:solidFill>
              <a:cs typeface="+mn-ea"/>
              <a:sym typeface="+mn-lt"/>
            </a:endParaRPr>
          </a:p>
        </p:txBody>
      </p:sp>
      <p:sp>
        <p:nvSpPr>
          <p:cNvPr id="37" name="矩形 36"/>
          <p:cNvSpPr/>
          <p:nvPr/>
        </p:nvSpPr>
        <p:spPr>
          <a:xfrm>
            <a:off x="1786237" y="1888324"/>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机器学习服务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MLS</a:t>
            </a:r>
          </a:p>
        </p:txBody>
      </p:sp>
      <p:sp>
        <p:nvSpPr>
          <p:cNvPr id="129" name="矩形 128"/>
          <p:cNvSpPr/>
          <p:nvPr/>
        </p:nvSpPr>
        <p:spPr>
          <a:xfrm>
            <a:off x="2989179" y="1888324"/>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深度学习</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DLS</a:t>
            </a:r>
          </a:p>
        </p:txBody>
      </p:sp>
      <p:sp>
        <p:nvSpPr>
          <p:cNvPr id="130" name="矩形 129"/>
          <p:cNvSpPr/>
          <p:nvPr/>
        </p:nvSpPr>
        <p:spPr>
          <a:xfrm>
            <a:off x="3975750" y="1888324"/>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图引擎服务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GES</a:t>
            </a:r>
          </a:p>
        </p:txBody>
      </p:sp>
      <p:sp>
        <p:nvSpPr>
          <p:cNvPr id="132" name="矩形 131"/>
          <p:cNvSpPr/>
          <p:nvPr/>
        </p:nvSpPr>
        <p:spPr>
          <a:xfrm>
            <a:off x="4855319" y="1888324"/>
            <a:ext cx="897448"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实时流计算服务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CS</a:t>
            </a:r>
          </a:p>
        </p:txBody>
      </p:sp>
      <p:cxnSp>
        <p:nvCxnSpPr>
          <p:cNvPr id="65" name="直接连接符 64"/>
          <p:cNvCxnSpPr/>
          <p:nvPr/>
        </p:nvCxnSpPr>
        <p:spPr bwMode="auto">
          <a:xfrm>
            <a:off x="1468200" y="1561671"/>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75" name="矩形 174"/>
          <p:cNvSpPr/>
          <p:nvPr/>
        </p:nvSpPr>
        <p:spPr>
          <a:xfrm>
            <a:off x="5854837" y="1888324"/>
            <a:ext cx="944169" cy="307777"/>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MapReduce</a:t>
            </a:r>
            <a:r>
              <a:rPr lang="zh-CN" altLang="en-US" sz="1000" dirty="0">
                <a:solidFill>
                  <a:schemeClr val="tx1">
                    <a:lumMod val="50000"/>
                    <a:lumOff val="50000"/>
                  </a:schemeClr>
                </a:solidFill>
                <a:cs typeface="+mn-ea"/>
                <a:sym typeface="+mn-lt"/>
              </a:rPr>
              <a:t>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MRS</a:t>
            </a:r>
          </a:p>
        </p:txBody>
      </p:sp>
      <p:sp>
        <p:nvSpPr>
          <p:cNvPr id="176" name="矩形 175"/>
          <p:cNvSpPr/>
          <p:nvPr/>
        </p:nvSpPr>
        <p:spPr>
          <a:xfrm>
            <a:off x="6994655" y="1888324"/>
            <a:ext cx="726160"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数据湖探索</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DLI(</a:t>
            </a:r>
            <a:r>
              <a:rPr lang="en-US" sz="1000" dirty="0" err="1">
                <a:solidFill>
                  <a:schemeClr val="tx1">
                    <a:lumMod val="50000"/>
                    <a:lumOff val="50000"/>
                  </a:schemeClr>
                </a:solidFill>
                <a:cs typeface="+mn-ea"/>
                <a:sym typeface="+mn-lt"/>
              </a:rPr>
              <a:t>UQuery</a:t>
            </a:r>
            <a:r>
              <a:rPr lang="en-US" sz="1000" dirty="0">
                <a:solidFill>
                  <a:schemeClr val="tx1">
                    <a:lumMod val="50000"/>
                    <a:lumOff val="50000"/>
                  </a:schemeClr>
                </a:solidFill>
                <a:cs typeface="+mn-ea"/>
                <a:sym typeface="+mn-lt"/>
              </a:rPr>
              <a:t>)</a:t>
            </a:r>
          </a:p>
        </p:txBody>
      </p:sp>
      <p:sp>
        <p:nvSpPr>
          <p:cNvPr id="177" name="矩形 176"/>
          <p:cNvSpPr/>
          <p:nvPr/>
        </p:nvSpPr>
        <p:spPr>
          <a:xfrm>
            <a:off x="8003927" y="1888324"/>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表格存储服务</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CloudTable</a:t>
            </a:r>
            <a:endParaRPr lang="en-US" sz="1000" dirty="0">
              <a:solidFill>
                <a:schemeClr val="tx1">
                  <a:lumMod val="50000"/>
                  <a:lumOff val="50000"/>
                </a:schemeClr>
              </a:solidFill>
              <a:cs typeface="+mn-ea"/>
              <a:sym typeface="+mn-lt"/>
            </a:endParaRPr>
          </a:p>
        </p:txBody>
      </p:sp>
      <p:sp>
        <p:nvSpPr>
          <p:cNvPr id="180" name="矩形 179"/>
          <p:cNvSpPr/>
          <p:nvPr/>
        </p:nvSpPr>
        <p:spPr>
          <a:xfrm>
            <a:off x="9034738" y="1888324"/>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数据仓库服务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DWS</a:t>
            </a:r>
          </a:p>
        </p:txBody>
      </p:sp>
      <p:sp>
        <p:nvSpPr>
          <p:cNvPr id="181" name="矩形 180"/>
          <p:cNvSpPr/>
          <p:nvPr/>
        </p:nvSpPr>
        <p:spPr>
          <a:xfrm>
            <a:off x="10136003" y="1888324"/>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云搜索服务</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USearch</a:t>
            </a:r>
            <a:endParaRPr lang="en-US" sz="1000" dirty="0">
              <a:solidFill>
                <a:schemeClr val="tx1">
                  <a:lumMod val="50000"/>
                  <a:lumOff val="50000"/>
                </a:schemeClr>
              </a:solidFill>
              <a:cs typeface="+mn-ea"/>
              <a:sym typeface="+mn-lt"/>
            </a:endParaRPr>
          </a:p>
        </p:txBody>
      </p:sp>
      <p:sp>
        <p:nvSpPr>
          <p:cNvPr id="183" name="矩形 182"/>
          <p:cNvSpPr/>
          <p:nvPr/>
        </p:nvSpPr>
        <p:spPr>
          <a:xfrm>
            <a:off x="10943916" y="1888324"/>
            <a:ext cx="1052899"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文字识别</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OCR(OCR Forms)</a:t>
            </a:r>
          </a:p>
        </p:txBody>
      </p:sp>
      <p:sp>
        <p:nvSpPr>
          <p:cNvPr id="126" name="矩形 125"/>
          <p:cNvSpPr/>
          <p:nvPr/>
        </p:nvSpPr>
        <p:spPr>
          <a:xfrm>
            <a:off x="493142" y="4586829"/>
            <a:ext cx="897290" cy="153848"/>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专属云</a:t>
            </a:r>
            <a:endParaRPr lang="en-US" sz="1000" dirty="0">
              <a:solidFill>
                <a:schemeClr val="tx1">
                  <a:lumMod val="50000"/>
                  <a:lumOff val="50000"/>
                </a:schemeClr>
              </a:solidFill>
              <a:cs typeface="+mn-ea"/>
              <a:sym typeface="+mn-lt"/>
            </a:endParaRPr>
          </a:p>
        </p:txBody>
      </p:sp>
      <p:cxnSp>
        <p:nvCxnSpPr>
          <p:cNvPr id="127" name="直接连接符 126"/>
          <p:cNvCxnSpPr/>
          <p:nvPr/>
        </p:nvCxnSpPr>
        <p:spPr bwMode="auto">
          <a:xfrm>
            <a:off x="1468200" y="4305822"/>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28" name="矩形 127"/>
          <p:cNvSpPr/>
          <p:nvPr/>
        </p:nvSpPr>
        <p:spPr>
          <a:xfrm>
            <a:off x="1658029" y="4616977"/>
            <a:ext cx="102565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专属计算集群服务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DCC(</a:t>
            </a:r>
            <a:r>
              <a:rPr lang="en-US" sz="1000" dirty="0" err="1">
                <a:solidFill>
                  <a:schemeClr val="tx1">
                    <a:lumMod val="50000"/>
                    <a:lumOff val="50000"/>
                  </a:schemeClr>
                </a:solidFill>
                <a:cs typeface="+mn-ea"/>
                <a:sym typeface="+mn-lt"/>
              </a:rPr>
              <a:t>DeC</a:t>
            </a:r>
            <a:r>
              <a:rPr lang="en-US" sz="1000" dirty="0">
                <a:solidFill>
                  <a:schemeClr val="tx1">
                    <a:lumMod val="50000"/>
                    <a:lumOff val="50000"/>
                  </a:schemeClr>
                </a:solidFill>
                <a:cs typeface="+mn-ea"/>
                <a:sym typeface="+mn-lt"/>
              </a:rPr>
              <a:t>)</a:t>
            </a:r>
          </a:p>
        </p:txBody>
      </p:sp>
      <p:sp>
        <p:nvSpPr>
          <p:cNvPr id="88" name="矩形 87"/>
          <p:cNvSpPr/>
          <p:nvPr/>
        </p:nvSpPr>
        <p:spPr>
          <a:xfrm>
            <a:off x="1914444" y="3279851"/>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图像识别</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Image</a:t>
            </a:r>
          </a:p>
        </p:txBody>
      </p:sp>
      <p:sp>
        <p:nvSpPr>
          <p:cNvPr id="89" name="矩形 88"/>
          <p:cNvSpPr/>
          <p:nvPr/>
        </p:nvSpPr>
        <p:spPr>
          <a:xfrm>
            <a:off x="2896110" y="3279851"/>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数据湖工厂</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DLF(DPS)</a:t>
            </a:r>
          </a:p>
        </p:txBody>
      </p:sp>
      <p:sp>
        <p:nvSpPr>
          <p:cNvPr id="91" name="矩形 90"/>
          <p:cNvSpPr/>
          <p:nvPr/>
        </p:nvSpPr>
        <p:spPr>
          <a:xfrm>
            <a:off x="2832005" y="4616977"/>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裸金属服务器</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BMS</a:t>
            </a:r>
          </a:p>
        </p:txBody>
      </p:sp>
      <p:sp>
        <p:nvSpPr>
          <p:cNvPr id="92" name="矩形 91"/>
          <p:cNvSpPr/>
          <p:nvPr/>
        </p:nvSpPr>
        <p:spPr>
          <a:xfrm>
            <a:off x="3655232" y="4616977"/>
            <a:ext cx="1153862"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专属分布式存储服务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DDS</a:t>
            </a:r>
          </a:p>
        </p:txBody>
      </p:sp>
      <p:sp>
        <p:nvSpPr>
          <p:cNvPr id="93" name="矩形 92"/>
          <p:cNvSpPr/>
          <p:nvPr/>
        </p:nvSpPr>
        <p:spPr>
          <a:xfrm>
            <a:off x="4919423" y="4616977"/>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专属企业存储</a:t>
            </a:r>
            <a:endParaRPr lang="en-US" altLang="zh-CN" sz="1000" dirty="0">
              <a:solidFill>
                <a:schemeClr val="tx1">
                  <a:lumMod val="50000"/>
                  <a:lumOff val="50000"/>
                </a:schemeClr>
              </a:solidFill>
              <a:cs typeface="+mn-ea"/>
              <a:sym typeface="+mn-lt"/>
            </a:endParaRPr>
          </a:p>
          <a:p>
            <a:pPr algn="ctr"/>
            <a:r>
              <a:rPr lang="zh-CN" altLang="en-US" sz="1000" dirty="0">
                <a:solidFill>
                  <a:schemeClr val="tx1">
                    <a:lumMod val="50000"/>
                    <a:lumOff val="50000"/>
                  </a:schemeClr>
                </a:solidFill>
                <a:cs typeface="+mn-ea"/>
                <a:sym typeface="+mn-lt"/>
              </a:rPr>
              <a:t>服务</a:t>
            </a:r>
            <a:r>
              <a:rPr lang="en-US" sz="1000" dirty="0">
                <a:solidFill>
                  <a:schemeClr val="tx1">
                    <a:lumMod val="50000"/>
                    <a:lumOff val="50000"/>
                  </a:schemeClr>
                </a:solidFill>
                <a:cs typeface="+mn-ea"/>
                <a:sym typeface="+mn-lt"/>
              </a:rPr>
              <a:t>DESS</a:t>
            </a:r>
          </a:p>
        </p:txBody>
      </p:sp>
      <p:sp>
        <p:nvSpPr>
          <p:cNvPr id="96" name="矩形 95"/>
          <p:cNvSpPr/>
          <p:nvPr/>
        </p:nvSpPr>
        <p:spPr>
          <a:xfrm>
            <a:off x="5942301" y="4616977"/>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全栈专属服务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FCS</a:t>
            </a:r>
          </a:p>
        </p:txBody>
      </p:sp>
      <p:sp>
        <p:nvSpPr>
          <p:cNvPr id="7" name="Freeform 5"/>
          <p:cNvSpPr>
            <a:spLocks noEditPoints="1"/>
          </p:cNvSpPr>
          <p:nvPr/>
        </p:nvSpPr>
        <p:spPr bwMode="auto">
          <a:xfrm>
            <a:off x="2045756" y="1462823"/>
            <a:ext cx="314243" cy="350747"/>
          </a:xfrm>
          <a:custGeom>
            <a:avLst/>
            <a:gdLst>
              <a:gd name="T0" fmla="*/ 44 w 160"/>
              <a:gd name="T1" fmla="*/ 70 h 176"/>
              <a:gd name="T2" fmla="*/ 36 w 160"/>
              <a:gd name="T3" fmla="*/ 102 h 176"/>
              <a:gd name="T4" fmla="*/ 38 w 160"/>
              <a:gd name="T5" fmla="*/ 104 h 176"/>
              <a:gd name="T6" fmla="*/ 48 w 160"/>
              <a:gd name="T7" fmla="*/ 126 h 176"/>
              <a:gd name="T8" fmla="*/ 50 w 160"/>
              <a:gd name="T9" fmla="*/ 128 h 176"/>
              <a:gd name="T10" fmla="*/ 68 w 160"/>
              <a:gd name="T11" fmla="*/ 138 h 176"/>
              <a:gd name="T12" fmla="*/ 72 w 160"/>
              <a:gd name="T13" fmla="*/ 138 h 176"/>
              <a:gd name="T14" fmla="*/ 70 w 160"/>
              <a:gd name="T15" fmla="*/ 124 h 176"/>
              <a:gd name="T16" fmla="*/ 52 w 160"/>
              <a:gd name="T17" fmla="*/ 102 h 176"/>
              <a:gd name="T18" fmla="*/ 50 w 160"/>
              <a:gd name="T19" fmla="*/ 100 h 176"/>
              <a:gd name="T20" fmla="*/ 48 w 160"/>
              <a:gd name="T21" fmla="*/ 76 h 176"/>
              <a:gd name="T22" fmla="*/ 68 w 160"/>
              <a:gd name="T23" fmla="*/ 44 h 176"/>
              <a:gd name="T24" fmla="*/ 64 w 160"/>
              <a:gd name="T25" fmla="*/ 64 h 176"/>
              <a:gd name="T26" fmla="*/ 76 w 160"/>
              <a:gd name="T27" fmla="*/ 64 h 176"/>
              <a:gd name="T28" fmla="*/ 72 w 160"/>
              <a:gd name="T29" fmla="*/ 42 h 176"/>
              <a:gd name="T30" fmla="*/ 84 w 160"/>
              <a:gd name="T31" fmla="*/ 65 h 176"/>
              <a:gd name="T32" fmla="*/ 92 w 160"/>
              <a:gd name="T33" fmla="*/ 70 h 176"/>
              <a:gd name="T34" fmla="*/ 93 w 160"/>
              <a:gd name="T35" fmla="*/ 96 h 176"/>
              <a:gd name="T36" fmla="*/ 111 w 160"/>
              <a:gd name="T37" fmla="*/ 125 h 176"/>
              <a:gd name="T38" fmla="*/ 100 w 160"/>
              <a:gd name="T39" fmla="*/ 114 h 176"/>
              <a:gd name="T40" fmla="*/ 88 w 160"/>
              <a:gd name="T41" fmla="*/ 114 h 176"/>
              <a:gd name="T42" fmla="*/ 97 w 160"/>
              <a:gd name="T43" fmla="*/ 120 h 176"/>
              <a:gd name="T44" fmla="*/ 112 w 160"/>
              <a:gd name="T45" fmla="*/ 139 h 176"/>
              <a:gd name="T46" fmla="*/ 114 w 160"/>
              <a:gd name="T47" fmla="*/ 140 h 176"/>
              <a:gd name="T48" fmla="*/ 119 w 160"/>
              <a:gd name="T49" fmla="*/ 95 h 176"/>
              <a:gd name="T50" fmla="*/ 84 w 160"/>
              <a:gd name="T51" fmla="*/ 36 h 176"/>
              <a:gd name="T52" fmla="*/ 112 w 160"/>
              <a:gd name="T53" fmla="*/ 106 h 176"/>
              <a:gd name="T54" fmla="*/ 96 w 160"/>
              <a:gd name="T55" fmla="*/ 69 h 176"/>
              <a:gd name="T56" fmla="*/ 88 w 160"/>
              <a:gd name="T57" fmla="*/ 64 h 176"/>
              <a:gd name="T58" fmla="*/ 104 w 160"/>
              <a:gd name="T59" fmla="*/ 47 h 176"/>
              <a:gd name="T60" fmla="*/ 106 w 160"/>
              <a:gd name="T61" fmla="*/ 77 h 176"/>
              <a:gd name="T62" fmla="*/ 108 w 160"/>
              <a:gd name="T63" fmla="*/ 50 h 176"/>
              <a:gd name="T64" fmla="*/ 116 w 160"/>
              <a:gd name="T65" fmla="*/ 94 h 176"/>
              <a:gd name="T66" fmla="*/ 93 w 160"/>
              <a:gd name="T67" fmla="*/ 4 h 176"/>
              <a:gd name="T68" fmla="*/ 67 w 160"/>
              <a:gd name="T69" fmla="*/ 4 h 176"/>
              <a:gd name="T70" fmla="*/ 0 w 160"/>
              <a:gd name="T71" fmla="*/ 57 h 176"/>
              <a:gd name="T72" fmla="*/ 13 w 160"/>
              <a:gd name="T73" fmla="*/ 142 h 176"/>
              <a:gd name="T74" fmla="*/ 80 w 160"/>
              <a:gd name="T75" fmla="*/ 176 h 176"/>
              <a:gd name="T76" fmla="*/ 147 w 160"/>
              <a:gd name="T77" fmla="*/ 142 h 176"/>
              <a:gd name="T78" fmla="*/ 160 w 160"/>
              <a:gd name="T79" fmla="*/ 57 h 176"/>
              <a:gd name="T80" fmla="*/ 152 w 160"/>
              <a:gd name="T81" fmla="*/ 120 h 176"/>
              <a:gd name="T82" fmla="*/ 89 w 160"/>
              <a:gd name="T83" fmla="*/ 166 h 176"/>
              <a:gd name="T84" fmla="*/ 71 w 160"/>
              <a:gd name="T85" fmla="*/ 166 h 176"/>
              <a:gd name="T86" fmla="*/ 8 w 160"/>
              <a:gd name="T87" fmla="*/ 120 h 176"/>
              <a:gd name="T88" fmla="*/ 17 w 160"/>
              <a:gd name="T89" fmla="*/ 42 h 176"/>
              <a:gd name="T90" fmla="*/ 80 w 160"/>
              <a:gd name="T91" fmla="*/ 8 h 176"/>
              <a:gd name="T92" fmla="*/ 143 w 160"/>
              <a:gd name="T93" fmla="*/ 42 h 176"/>
              <a:gd name="T94" fmla="*/ 152 w 160"/>
              <a:gd name="T95"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0" h="176">
                <a:moveTo>
                  <a:pt x="84" y="36"/>
                </a:moveTo>
                <a:cubicBezTo>
                  <a:pt x="64" y="36"/>
                  <a:pt x="47" y="51"/>
                  <a:pt x="44" y="70"/>
                </a:cubicBezTo>
                <a:cubicBezTo>
                  <a:pt x="44" y="72"/>
                  <a:pt x="44" y="74"/>
                  <a:pt x="44" y="76"/>
                </a:cubicBezTo>
                <a:cubicBezTo>
                  <a:pt x="44" y="84"/>
                  <a:pt x="36" y="102"/>
                  <a:pt x="36" y="102"/>
                </a:cubicBezTo>
                <a:cubicBezTo>
                  <a:pt x="36" y="102"/>
                  <a:pt x="36" y="103"/>
                  <a:pt x="36" y="104"/>
                </a:cubicBezTo>
                <a:cubicBezTo>
                  <a:pt x="36" y="104"/>
                  <a:pt x="37" y="104"/>
                  <a:pt x="38" y="104"/>
                </a:cubicBezTo>
                <a:cubicBezTo>
                  <a:pt x="48" y="104"/>
                  <a:pt x="48" y="104"/>
                  <a:pt x="48" y="104"/>
                </a:cubicBezTo>
                <a:cubicBezTo>
                  <a:pt x="48" y="126"/>
                  <a:pt x="48" y="126"/>
                  <a:pt x="48" y="126"/>
                </a:cubicBezTo>
                <a:cubicBezTo>
                  <a:pt x="48" y="127"/>
                  <a:pt x="48" y="128"/>
                  <a:pt x="48" y="128"/>
                </a:cubicBezTo>
                <a:cubicBezTo>
                  <a:pt x="49" y="128"/>
                  <a:pt x="49" y="128"/>
                  <a:pt x="50" y="128"/>
                </a:cubicBezTo>
                <a:cubicBezTo>
                  <a:pt x="68" y="128"/>
                  <a:pt x="68" y="128"/>
                  <a:pt x="68" y="128"/>
                </a:cubicBezTo>
                <a:cubicBezTo>
                  <a:pt x="68" y="138"/>
                  <a:pt x="68" y="138"/>
                  <a:pt x="68" y="138"/>
                </a:cubicBezTo>
                <a:cubicBezTo>
                  <a:pt x="68" y="140"/>
                  <a:pt x="69" y="140"/>
                  <a:pt x="70" y="140"/>
                </a:cubicBezTo>
                <a:cubicBezTo>
                  <a:pt x="71" y="140"/>
                  <a:pt x="72" y="140"/>
                  <a:pt x="72" y="138"/>
                </a:cubicBezTo>
                <a:cubicBezTo>
                  <a:pt x="72" y="126"/>
                  <a:pt x="72" y="126"/>
                  <a:pt x="72" y="126"/>
                </a:cubicBezTo>
                <a:cubicBezTo>
                  <a:pt x="72" y="125"/>
                  <a:pt x="71" y="124"/>
                  <a:pt x="70" y="124"/>
                </a:cubicBezTo>
                <a:cubicBezTo>
                  <a:pt x="52" y="124"/>
                  <a:pt x="52" y="124"/>
                  <a:pt x="52" y="124"/>
                </a:cubicBezTo>
                <a:cubicBezTo>
                  <a:pt x="52" y="102"/>
                  <a:pt x="52" y="102"/>
                  <a:pt x="52" y="102"/>
                </a:cubicBezTo>
                <a:cubicBezTo>
                  <a:pt x="52" y="102"/>
                  <a:pt x="52" y="101"/>
                  <a:pt x="52" y="101"/>
                </a:cubicBezTo>
                <a:cubicBezTo>
                  <a:pt x="52" y="100"/>
                  <a:pt x="51" y="100"/>
                  <a:pt x="50" y="100"/>
                </a:cubicBezTo>
                <a:cubicBezTo>
                  <a:pt x="41" y="100"/>
                  <a:pt x="41" y="100"/>
                  <a:pt x="41" y="100"/>
                </a:cubicBezTo>
                <a:cubicBezTo>
                  <a:pt x="44" y="95"/>
                  <a:pt x="48" y="83"/>
                  <a:pt x="48" y="76"/>
                </a:cubicBezTo>
                <a:cubicBezTo>
                  <a:pt x="48" y="75"/>
                  <a:pt x="48" y="73"/>
                  <a:pt x="48" y="71"/>
                </a:cubicBezTo>
                <a:cubicBezTo>
                  <a:pt x="50" y="59"/>
                  <a:pt x="58" y="50"/>
                  <a:pt x="68" y="44"/>
                </a:cubicBezTo>
                <a:cubicBezTo>
                  <a:pt x="68" y="59"/>
                  <a:pt x="68" y="59"/>
                  <a:pt x="68" y="59"/>
                </a:cubicBezTo>
                <a:cubicBezTo>
                  <a:pt x="66" y="60"/>
                  <a:pt x="64" y="62"/>
                  <a:pt x="64" y="64"/>
                </a:cubicBezTo>
                <a:cubicBezTo>
                  <a:pt x="64" y="68"/>
                  <a:pt x="67" y="70"/>
                  <a:pt x="70" y="70"/>
                </a:cubicBezTo>
                <a:cubicBezTo>
                  <a:pt x="73" y="70"/>
                  <a:pt x="76" y="68"/>
                  <a:pt x="76" y="64"/>
                </a:cubicBezTo>
                <a:cubicBezTo>
                  <a:pt x="76" y="62"/>
                  <a:pt x="74" y="60"/>
                  <a:pt x="72" y="59"/>
                </a:cubicBezTo>
                <a:cubicBezTo>
                  <a:pt x="72" y="42"/>
                  <a:pt x="72" y="42"/>
                  <a:pt x="72" y="42"/>
                </a:cubicBezTo>
                <a:cubicBezTo>
                  <a:pt x="76" y="41"/>
                  <a:pt x="80" y="40"/>
                  <a:pt x="84" y="40"/>
                </a:cubicBezTo>
                <a:cubicBezTo>
                  <a:pt x="84" y="65"/>
                  <a:pt x="84" y="65"/>
                  <a:pt x="84" y="65"/>
                </a:cubicBezTo>
                <a:cubicBezTo>
                  <a:pt x="84" y="66"/>
                  <a:pt x="84" y="66"/>
                  <a:pt x="85" y="66"/>
                </a:cubicBezTo>
                <a:cubicBezTo>
                  <a:pt x="92" y="70"/>
                  <a:pt x="92" y="70"/>
                  <a:pt x="92" y="70"/>
                </a:cubicBezTo>
                <a:cubicBezTo>
                  <a:pt x="92" y="94"/>
                  <a:pt x="92" y="94"/>
                  <a:pt x="92" y="94"/>
                </a:cubicBezTo>
                <a:cubicBezTo>
                  <a:pt x="92" y="95"/>
                  <a:pt x="92" y="96"/>
                  <a:pt x="93" y="96"/>
                </a:cubicBezTo>
                <a:cubicBezTo>
                  <a:pt x="112" y="111"/>
                  <a:pt x="112" y="111"/>
                  <a:pt x="112" y="111"/>
                </a:cubicBezTo>
                <a:cubicBezTo>
                  <a:pt x="111" y="116"/>
                  <a:pt x="111" y="121"/>
                  <a:pt x="111" y="125"/>
                </a:cubicBezTo>
                <a:cubicBezTo>
                  <a:pt x="100" y="116"/>
                  <a:pt x="100" y="116"/>
                  <a:pt x="100" y="116"/>
                </a:cubicBezTo>
                <a:cubicBezTo>
                  <a:pt x="100" y="116"/>
                  <a:pt x="100" y="115"/>
                  <a:pt x="100" y="114"/>
                </a:cubicBezTo>
                <a:cubicBezTo>
                  <a:pt x="100" y="111"/>
                  <a:pt x="97" y="108"/>
                  <a:pt x="94" y="108"/>
                </a:cubicBezTo>
                <a:cubicBezTo>
                  <a:pt x="91" y="108"/>
                  <a:pt x="88" y="111"/>
                  <a:pt x="88" y="114"/>
                </a:cubicBezTo>
                <a:cubicBezTo>
                  <a:pt x="88" y="118"/>
                  <a:pt x="91" y="120"/>
                  <a:pt x="94" y="120"/>
                </a:cubicBezTo>
                <a:cubicBezTo>
                  <a:pt x="95" y="120"/>
                  <a:pt x="96" y="120"/>
                  <a:pt x="97" y="120"/>
                </a:cubicBezTo>
                <a:cubicBezTo>
                  <a:pt x="111" y="131"/>
                  <a:pt x="111" y="131"/>
                  <a:pt x="111" y="131"/>
                </a:cubicBezTo>
                <a:cubicBezTo>
                  <a:pt x="112" y="135"/>
                  <a:pt x="112" y="138"/>
                  <a:pt x="112" y="139"/>
                </a:cubicBezTo>
                <a:cubicBezTo>
                  <a:pt x="112" y="140"/>
                  <a:pt x="113" y="140"/>
                  <a:pt x="114" y="140"/>
                </a:cubicBezTo>
                <a:cubicBezTo>
                  <a:pt x="114" y="140"/>
                  <a:pt x="114" y="140"/>
                  <a:pt x="114" y="140"/>
                </a:cubicBezTo>
                <a:cubicBezTo>
                  <a:pt x="116" y="140"/>
                  <a:pt x="116" y="139"/>
                  <a:pt x="116" y="138"/>
                </a:cubicBezTo>
                <a:cubicBezTo>
                  <a:pt x="116" y="138"/>
                  <a:pt x="112" y="110"/>
                  <a:pt x="119" y="95"/>
                </a:cubicBezTo>
                <a:cubicBezTo>
                  <a:pt x="122" y="88"/>
                  <a:pt x="124" y="82"/>
                  <a:pt x="124" y="76"/>
                </a:cubicBezTo>
                <a:cubicBezTo>
                  <a:pt x="124" y="54"/>
                  <a:pt x="106" y="36"/>
                  <a:pt x="84" y="36"/>
                </a:cubicBezTo>
                <a:moveTo>
                  <a:pt x="116" y="94"/>
                </a:moveTo>
                <a:cubicBezTo>
                  <a:pt x="114" y="97"/>
                  <a:pt x="113" y="102"/>
                  <a:pt x="112" y="106"/>
                </a:cubicBezTo>
                <a:cubicBezTo>
                  <a:pt x="96" y="94"/>
                  <a:pt x="96" y="94"/>
                  <a:pt x="96" y="94"/>
                </a:cubicBezTo>
                <a:cubicBezTo>
                  <a:pt x="96" y="69"/>
                  <a:pt x="96" y="69"/>
                  <a:pt x="96" y="69"/>
                </a:cubicBezTo>
                <a:cubicBezTo>
                  <a:pt x="96" y="68"/>
                  <a:pt x="96" y="68"/>
                  <a:pt x="95" y="68"/>
                </a:cubicBezTo>
                <a:cubicBezTo>
                  <a:pt x="88" y="64"/>
                  <a:pt x="88" y="64"/>
                  <a:pt x="88" y="64"/>
                </a:cubicBezTo>
                <a:cubicBezTo>
                  <a:pt x="88" y="41"/>
                  <a:pt x="88" y="41"/>
                  <a:pt x="88" y="41"/>
                </a:cubicBezTo>
                <a:cubicBezTo>
                  <a:pt x="94" y="42"/>
                  <a:pt x="99" y="44"/>
                  <a:pt x="104" y="47"/>
                </a:cubicBezTo>
                <a:cubicBezTo>
                  <a:pt x="104" y="75"/>
                  <a:pt x="104" y="75"/>
                  <a:pt x="104" y="75"/>
                </a:cubicBezTo>
                <a:cubicBezTo>
                  <a:pt x="104" y="76"/>
                  <a:pt x="105" y="77"/>
                  <a:pt x="106" y="77"/>
                </a:cubicBezTo>
                <a:cubicBezTo>
                  <a:pt x="107" y="77"/>
                  <a:pt x="108" y="76"/>
                  <a:pt x="108" y="75"/>
                </a:cubicBezTo>
                <a:cubicBezTo>
                  <a:pt x="108" y="50"/>
                  <a:pt x="108" y="50"/>
                  <a:pt x="108" y="50"/>
                </a:cubicBezTo>
                <a:cubicBezTo>
                  <a:pt x="115" y="56"/>
                  <a:pt x="120" y="66"/>
                  <a:pt x="120" y="77"/>
                </a:cubicBezTo>
                <a:cubicBezTo>
                  <a:pt x="120" y="82"/>
                  <a:pt x="119" y="87"/>
                  <a:pt x="116" y="94"/>
                </a:cubicBezTo>
                <a:moveTo>
                  <a:pt x="147" y="35"/>
                </a:moveTo>
                <a:cubicBezTo>
                  <a:pt x="93" y="4"/>
                  <a:pt x="93" y="4"/>
                  <a:pt x="93" y="4"/>
                </a:cubicBezTo>
                <a:cubicBezTo>
                  <a:pt x="89" y="2"/>
                  <a:pt x="85" y="0"/>
                  <a:pt x="80" y="0"/>
                </a:cubicBezTo>
                <a:cubicBezTo>
                  <a:pt x="75" y="0"/>
                  <a:pt x="71" y="2"/>
                  <a:pt x="67" y="4"/>
                </a:cubicBezTo>
                <a:cubicBezTo>
                  <a:pt x="13" y="35"/>
                  <a:pt x="13" y="35"/>
                  <a:pt x="13" y="35"/>
                </a:cubicBezTo>
                <a:cubicBezTo>
                  <a:pt x="6" y="39"/>
                  <a:pt x="0" y="49"/>
                  <a:pt x="0" y="57"/>
                </a:cubicBezTo>
                <a:cubicBezTo>
                  <a:pt x="0" y="120"/>
                  <a:pt x="0" y="120"/>
                  <a:pt x="0" y="120"/>
                </a:cubicBezTo>
                <a:cubicBezTo>
                  <a:pt x="0" y="128"/>
                  <a:pt x="6" y="138"/>
                  <a:pt x="13" y="142"/>
                </a:cubicBezTo>
                <a:cubicBezTo>
                  <a:pt x="67" y="173"/>
                  <a:pt x="67" y="173"/>
                  <a:pt x="67" y="173"/>
                </a:cubicBezTo>
                <a:cubicBezTo>
                  <a:pt x="70" y="175"/>
                  <a:pt x="75" y="176"/>
                  <a:pt x="80" y="176"/>
                </a:cubicBezTo>
                <a:cubicBezTo>
                  <a:pt x="85" y="176"/>
                  <a:pt x="89" y="175"/>
                  <a:pt x="93" y="173"/>
                </a:cubicBezTo>
                <a:cubicBezTo>
                  <a:pt x="147" y="142"/>
                  <a:pt x="147" y="142"/>
                  <a:pt x="147" y="142"/>
                </a:cubicBezTo>
                <a:cubicBezTo>
                  <a:pt x="154" y="138"/>
                  <a:pt x="160" y="128"/>
                  <a:pt x="160" y="120"/>
                </a:cubicBezTo>
                <a:cubicBezTo>
                  <a:pt x="160" y="57"/>
                  <a:pt x="160" y="57"/>
                  <a:pt x="160" y="57"/>
                </a:cubicBezTo>
                <a:cubicBezTo>
                  <a:pt x="160" y="49"/>
                  <a:pt x="154" y="39"/>
                  <a:pt x="147" y="35"/>
                </a:cubicBezTo>
                <a:moveTo>
                  <a:pt x="152" y="120"/>
                </a:moveTo>
                <a:cubicBezTo>
                  <a:pt x="152" y="125"/>
                  <a:pt x="148" y="132"/>
                  <a:pt x="143" y="135"/>
                </a:cubicBezTo>
                <a:cubicBezTo>
                  <a:pt x="89" y="166"/>
                  <a:pt x="89" y="166"/>
                  <a:pt x="89" y="166"/>
                </a:cubicBezTo>
                <a:cubicBezTo>
                  <a:pt x="87" y="168"/>
                  <a:pt x="84" y="168"/>
                  <a:pt x="80" y="168"/>
                </a:cubicBezTo>
                <a:cubicBezTo>
                  <a:pt x="76" y="168"/>
                  <a:pt x="73" y="168"/>
                  <a:pt x="71" y="166"/>
                </a:cubicBezTo>
                <a:cubicBezTo>
                  <a:pt x="17" y="135"/>
                  <a:pt x="17" y="135"/>
                  <a:pt x="17" y="135"/>
                </a:cubicBezTo>
                <a:cubicBezTo>
                  <a:pt x="12" y="132"/>
                  <a:pt x="8" y="125"/>
                  <a:pt x="8" y="120"/>
                </a:cubicBezTo>
                <a:cubicBezTo>
                  <a:pt x="8" y="57"/>
                  <a:pt x="8" y="57"/>
                  <a:pt x="8" y="57"/>
                </a:cubicBezTo>
                <a:cubicBezTo>
                  <a:pt x="8" y="52"/>
                  <a:pt x="12" y="44"/>
                  <a:pt x="17" y="42"/>
                </a:cubicBezTo>
                <a:cubicBezTo>
                  <a:pt x="71" y="10"/>
                  <a:pt x="71" y="10"/>
                  <a:pt x="71" y="10"/>
                </a:cubicBezTo>
                <a:cubicBezTo>
                  <a:pt x="73" y="9"/>
                  <a:pt x="76" y="8"/>
                  <a:pt x="80" y="8"/>
                </a:cubicBezTo>
                <a:cubicBezTo>
                  <a:pt x="84" y="8"/>
                  <a:pt x="87" y="9"/>
                  <a:pt x="89" y="10"/>
                </a:cubicBezTo>
                <a:cubicBezTo>
                  <a:pt x="143" y="42"/>
                  <a:pt x="143" y="42"/>
                  <a:pt x="143" y="42"/>
                </a:cubicBezTo>
                <a:cubicBezTo>
                  <a:pt x="148" y="44"/>
                  <a:pt x="152" y="52"/>
                  <a:pt x="152" y="57"/>
                </a:cubicBezTo>
                <a:cubicBezTo>
                  <a:pt x="152" y="120"/>
                  <a:pt x="152" y="120"/>
                  <a:pt x="152" y="12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 name="Freeform 6"/>
          <p:cNvSpPr>
            <a:spLocks noEditPoints="1"/>
          </p:cNvSpPr>
          <p:nvPr/>
        </p:nvSpPr>
        <p:spPr bwMode="auto">
          <a:xfrm>
            <a:off x="3064666" y="1494565"/>
            <a:ext cx="345985" cy="287263"/>
          </a:xfrm>
          <a:custGeom>
            <a:avLst/>
            <a:gdLst>
              <a:gd name="T0" fmla="*/ 132 w 176"/>
              <a:gd name="T1" fmla="*/ 72 h 144"/>
              <a:gd name="T2" fmla="*/ 107 w 176"/>
              <a:gd name="T3" fmla="*/ 108 h 144"/>
              <a:gd name="T4" fmla="*/ 86 w 176"/>
              <a:gd name="T5" fmla="*/ 107 h 144"/>
              <a:gd name="T6" fmla="*/ 80 w 176"/>
              <a:gd name="T7" fmla="*/ 85 h 144"/>
              <a:gd name="T8" fmla="*/ 56 w 176"/>
              <a:gd name="T9" fmla="*/ 85 h 144"/>
              <a:gd name="T10" fmla="*/ 73 w 176"/>
              <a:gd name="T11" fmla="*/ 96 h 144"/>
              <a:gd name="T12" fmla="*/ 76 w 176"/>
              <a:gd name="T13" fmla="*/ 124 h 144"/>
              <a:gd name="T14" fmla="*/ 116 w 176"/>
              <a:gd name="T15" fmla="*/ 124 h 144"/>
              <a:gd name="T16" fmla="*/ 142 w 176"/>
              <a:gd name="T17" fmla="*/ 91 h 144"/>
              <a:gd name="T18" fmla="*/ 176 w 176"/>
              <a:gd name="T19" fmla="*/ 73 h 144"/>
              <a:gd name="T20" fmla="*/ 68 w 176"/>
              <a:gd name="T21" fmla="*/ 92 h 144"/>
              <a:gd name="T22" fmla="*/ 68 w 176"/>
              <a:gd name="T23" fmla="*/ 76 h 144"/>
              <a:gd name="T24" fmla="*/ 68 w 176"/>
              <a:gd name="T25" fmla="*/ 92 h 144"/>
              <a:gd name="T26" fmla="*/ 84 w 176"/>
              <a:gd name="T27" fmla="*/ 124 h 144"/>
              <a:gd name="T28" fmla="*/ 108 w 176"/>
              <a:gd name="T29" fmla="*/ 124 h 144"/>
              <a:gd name="T30" fmla="*/ 154 w 176"/>
              <a:gd name="T31" fmla="*/ 86 h 144"/>
              <a:gd name="T32" fmla="*/ 154 w 176"/>
              <a:gd name="T33" fmla="*/ 58 h 144"/>
              <a:gd name="T34" fmla="*/ 154 w 176"/>
              <a:gd name="T35" fmla="*/ 86 h 144"/>
              <a:gd name="T36" fmla="*/ 80 w 176"/>
              <a:gd name="T37" fmla="*/ 40 h 144"/>
              <a:gd name="T38" fmla="*/ 100 w 176"/>
              <a:gd name="T39" fmla="*/ 52 h 144"/>
              <a:gd name="T40" fmla="*/ 108 w 176"/>
              <a:gd name="T41" fmla="*/ 72 h 144"/>
              <a:gd name="T42" fmla="*/ 108 w 176"/>
              <a:gd name="T43" fmla="*/ 48 h 144"/>
              <a:gd name="T44" fmla="*/ 93 w 176"/>
              <a:gd name="T45" fmla="*/ 36 h 144"/>
              <a:gd name="T46" fmla="*/ 80 w 176"/>
              <a:gd name="T47" fmla="*/ 0 h 144"/>
              <a:gd name="T48" fmla="*/ 63 w 176"/>
              <a:gd name="T49" fmla="*/ 31 h 144"/>
              <a:gd name="T50" fmla="*/ 22 w 176"/>
              <a:gd name="T51" fmla="*/ 50 h 144"/>
              <a:gd name="T52" fmla="*/ 22 w 176"/>
              <a:gd name="T53" fmla="*/ 94 h 144"/>
              <a:gd name="T54" fmla="*/ 40 w 176"/>
              <a:gd name="T55" fmla="*/ 60 h 144"/>
              <a:gd name="T56" fmla="*/ 108 w 176"/>
              <a:gd name="T57" fmla="*/ 52 h 144"/>
              <a:gd name="T58" fmla="*/ 108 w 176"/>
              <a:gd name="T59" fmla="*/ 68 h 144"/>
              <a:gd name="T60" fmla="*/ 108 w 176"/>
              <a:gd name="T61" fmla="*/ 52 h 144"/>
              <a:gd name="T62" fmla="*/ 92 w 176"/>
              <a:gd name="T63" fmla="*/ 20 h 144"/>
              <a:gd name="T64" fmla="*/ 68 w 176"/>
              <a:gd name="T65" fmla="*/ 20 h 144"/>
              <a:gd name="T66" fmla="*/ 22 w 176"/>
              <a:gd name="T67" fmla="*/ 86 h 144"/>
              <a:gd name="T68" fmla="*/ 22 w 176"/>
              <a:gd name="T69" fmla="*/ 58 h 144"/>
              <a:gd name="T70" fmla="*/ 22 w 176"/>
              <a:gd name="T71" fmla="*/ 8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44">
                <a:moveTo>
                  <a:pt x="154" y="50"/>
                </a:moveTo>
                <a:cubicBezTo>
                  <a:pt x="142" y="50"/>
                  <a:pt x="132" y="60"/>
                  <a:pt x="132" y="72"/>
                </a:cubicBezTo>
                <a:cubicBezTo>
                  <a:pt x="132" y="77"/>
                  <a:pt x="134" y="81"/>
                  <a:pt x="136" y="85"/>
                </a:cubicBezTo>
                <a:cubicBezTo>
                  <a:pt x="107" y="108"/>
                  <a:pt x="107" y="108"/>
                  <a:pt x="107" y="108"/>
                </a:cubicBezTo>
                <a:cubicBezTo>
                  <a:pt x="104" y="106"/>
                  <a:pt x="100" y="104"/>
                  <a:pt x="96" y="104"/>
                </a:cubicBezTo>
                <a:cubicBezTo>
                  <a:pt x="92" y="104"/>
                  <a:pt x="89" y="106"/>
                  <a:pt x="86" y="107"/>
                </a:cubicBezTo>
                <a:cubicBezTo>
                  <a:pt x="76" y="93"/>
                  <a:pt x="76" y="93"/>
                  <a:pt x="76" y="93"/>
                </a:cubicBezTo>
                <a:cubicBezTo>
                  <a:pt x="79" y="91"/>
                  <a:pt x="80" y="88"/>
                  <a:pt x="80" y="85"/>
                </a:cubicBezTo>
                <a:cubicBezTo>
                  <a:pt x="80" y="78"/>
                  <a:pt x="75" y="73"/>
                  <a:pt x="68" y="73"/>
                </a:cubicBezTo>
                <a:cubicBezTo>
                  <a:pt x="61" y="73"/>
                  <a:pt x="56" y="78"/>
                  <a:pt x="56" y="85"/>
                </a:cubicBezTo>
                <a:cubicBezTo>
                  <a:pt x="56" y="92"/>
                  <a:pt x="61" y="97"/>
                  <a:pt x="68" y="97"/>
                </a:cubicBezTo>
                <a:cubicBezTo>
                  <a:pt x="70" y="97"/>
                  <a:pt x="72" y="96"/>
                  <a:pt x="73" y="96"/>
                </a:cubicBezTo>
                <a:cubicBezTo>
                  <a:pt x="83" y="110"/>
                  <a:pt x="83" y="110"/>
                  <a:pt x="83" y="110"/>
                </a:cubicBezTo>
                <a:cubicBezTo>
                  <a:pt x="79" y="113"/>
                  <a:pt x="76" y="118"/>
                  <a:pt x="76" y="124"/>
                </a:cubicBezTo>
                <a:cubicBezTo>
                  <a:pt x="76" y="136"/>
                  <a:pt x="85" y="144"/>
                  <a:pt x="96" y="144"/>
                </a:cubicBezTo>
                <a:cubicBezTo>
                  <a:pt x="107" y="144"/>
                  <a:pt x="116" y="136"/>
                  <a:pt x="116" y="124"/>
                </a:cubicBezTo>
                <a:cubicBezTo>
                  <a:pt x="116" y="120"/>
                  <a:pt x="115" y="117"/>
                  <a:pt x="113" y="114"/>
                </a:cubicBezTo>
                <a:cubicBezTo>
                  <a:pt x="142" y="91"/>
                  <a:pt x="142" y="91"/>
                  <a:pt x="142" y="91"/>
                </a:cubicBezTo>
                <a:cubicBezTo>
                  <a:pt x="145" y="93"/>
                  <a:pt x="150" y="95"/>
                  <a:pt x="154" y="95"/>
                </a:cubicBezTo>
                <a:cubicBezTo>
                  <a:pt x="166" y="95"/>
                  <a:pt x="176" y="85"/>
                  <a:pt x="176" y="73"/>
                </a:cubicBezTo>
                <a:cubicBezTo>
                  <a:pt x="176" y="60"/>
                  <a:pt x="166" y="50"/>
                  <a:pt x="154" y="50"/>
                </a:cubicBezTo>
                <a:moveTo>
                  <a:pt x="68" y="92"/>
                </a:moveTo>
                <a:cubicBezTo>
                  <a:pt x="64" y="92"/>
                  <a:pt x="60" y="89"/>
                  <a:pt x="60" y="84"/>
                </a:cubicBezTo>
                <a:cubicBezTo>
                  <a:pt x="60" y="80"/>
                  <a:pt x="64" y="76"/>
                  <a:pt x="68" y="76"/>
                </a:cubicBezTo>
                <a:cubicBezTo>
                  <a:pt x="72" y="76"/>
                  <a:pt x="76" y="80"/>
                  <a:pt x="76" y="84"/>
                </a:cubicBezTo>
                <a:cubicBezTo>
                  <a:pt x="76" y="89"/>
                  <a:pt x="72" y="92"/>
                  <a:pt x="68" y="92"/>
                </a:cubicBezTo>
                <a:moveTo>
                  <a:pt x="96" y="136"/>
                </a:moveTo>
                <a:cubicBezTo>
                  <a:pt x="89" y="136"/>
                  <a:pt x="84" y="131"/>
                  <a:pt x="84" y="124"/>
                </a:cubicBezTo>
                <a:cubicBezTo>
                  <a:pt x="84" y="118"/>
                  <a:pt x="89" y="112"/>
                  <a:pt x="96" y="112"/>
                </a:cubicBezTo>
                <a:cubicBezTo>
                  <a:pt x="103" y="112"/>
                  <a:pt x="108" y="118"/>
                  <a:pt x="108" y="124"/>
                </a:cubicBezTo>
                <a:cubicBezTo>
                  <a:pt x="108" y="131"/>
                  <a:pt x="103" y="136"/>
                  <a:pt x="96" y="136"/>
                </a:cubicBezTo>
                <a:moveTo>
                  <a:pt x="154" y="86"/>
                </a:moveTo>
                <a:cubicBezTo>
                  <a:pt x="146" y="86"/>
                  <a:pt x="140" y="80"/>
                  <a:pt x="140" y="72"/>
                </a:cubicBezTo>
                <a:cubicBezTo>
                  <a:pt x="140" y="65"/>
                  <a:pt x="146" y="58"/>
                  <a:pt x="154" y="58"/>
                </a:cubicBezTo>
                <a:cubicBezTo>
                  <a:pt x="162" y="58"/>
                  <a:pt x="168" y="65"/>
                  <a:pt x="168" y="72"/>
                </a:cubicBezTo>
                <a:cubicBezTo>
                  <a:pt x="168" y="80"/>
                  <a:pt x="162" y="86"/>
                  <a:pt x="154" y="86"/>
                </a:cubicBezTo>
                <a:moveTo>
                  <a:pt x="69" y="37"/>
                </a:moveTo>
                <a:cubicBezTo>
                  <a:pt x="72" y="39"/>
                  <a:pt x="76" y="40"/>
                  <a:pt x="80" y="40"/>
                </a:cubicBezTo>
                <a:cubicBezTo>
                  <a:pt x="84" y="40"/>
                  <a:pt x="87" y="39"/>
                  <a:pt x="90" y="38"/>
                </a:cubicBezTo>
                <a:cubicBezTo>
                  <a:pt x="100" y="52"/>
                  <a:pt x="100" y="52"/>
                  <a:pt x="100" y="52"/>
                </a:cubicBezTo>
                <a:cubicBezTo>
                  <a:pt x="97" y="54"/>
                  <a:pt x="96" y="57"/>
                  <a:pt x="96" y="60"/>
                </a:cubicBezTo>
                <a:cubicBezTo>
                  <a:pt x="96" y="67"/>
                  <a:pt x="101" y="72"/>
                  <a:pt x="108" y="72"/>
                </a:cubicBezTo>
                <a:cubicBezTo>
                  <a:pt x="115" y="72"/>
                  <a:pt x="120" y="67"/>
                  <a:pt x="120" y="60"/>
                </a:cubicBezTo>
                <a:cubicBezTo>
                  <a:pt x="120" y="54"/>
                  <a:pt x="115" y="48"/>
                  <a:pt x="108" y="48"/>
                </a:cubicBezTo>
                <a:cubicBezTo>
                  <a:pt x="106" y="48"/>
                  <a:pt x="104" y="49"/>
                  <a:pt x="103" y="50"/>
                </a:cubicBezTo>
                <a:cubicBezTo>
                  <a:pt x="93" y="36"/>
                  <a:pt x="93" y="36"/>
                  <a:pt x="93" y="36"/>
                </a:cubicBezTo>
                <a:cubicBezTo>
                  <a:pt x="97" y="32"/>
                  <a:pt x="100" y="26"/>
                  <a:pt x="100" y="20"/>
                </a:cubicBezTo>
                <a:cubicBezTo>
                  <a:pt x="100" y="9"/>
                  <a:pt x="91" y="0"/>
                  <a:pt x="80" y="0"/>
                </a:cubicBezTo>
                <a:cubicBezTo>
                  <a:pt x="69" y="0"/>
                  <a:pt x="60" y="9"/>
                  <a:pt x="60" y="20"/>
                </a:cubicBezTo>
                <a:cubicBezTo>
                  <a:pt x="60" y="24"/>
                  <a:pt x="61" y="28"/>
                  <a:pt x="63" y="31"/>
                </a:cubicBezTo>
                <a:cubicBezTo>
                  <a:pt x="34" y="54"/>
                  <a:pt x="34" y="54"/>
                  <a:pt x="34" y="54"/>
                </a:cubicBezTo>
                <a:cubicBezTo>
                  <a:pt x="31" y="52"/>
                  <a:pt x="26" y="50"/>
                  <a:pt x="22" y="50"/>
                </a:cubicBezTo>
                <a:cubicBezTo>
                  <a:pt x="10" y="50"/>
                  <a:pt x="0" y="60"/>
                  <a:pt x="0" y="72"/>
                </a:cubicBezTo>
                <a:cubicBezTo>
                  <a:pt x="0" y="84"/>
                  <a:pt x="10" y="94"/>
                  <a:pt x="22" y="94"/>
                </a:cubicBezTo>
                <a:cubicBezTo>
                  <a:pt x="34" y="94"/>
                  <a:pt x="44" y="84"/>
                  <a:pt x="44" y="72"/>
                </a:cubicBezTo>
                <a:cubicBezTo>
                  <a:pt x="44" y="68"/>
                  <a:pt x="42" y="64"/>
                  <a:pt x="40" y="60"/>
                </a:cubicBezTo>
                <a:lnTo>
                  <a:pt x="69" y="37"/>
                </a:lnTo>
                <a:close/>
                <a:moveTo>
                  <a:pt x="108" y="52"/>
                </a:moveTo>
                <a:cubicBezTo>
                  <a:pt x="112" y="52"/>
                  <a:pt x="116" y="56"/>
                  <a:pt x="116" y="60"/>
                </a:cubicBezTo>
                <a:cubicBezTo>
                  <a:pt x="116" y="65"/>
                  <a:pt x="112" y="68"/>
                  <a:pt x="108" y="68"/>
                </a:cubicBezTo>
                <a:cubicBezTo>
                  <a:pt x="104" y="68"/>
                  <a:pt x="100" y="65"/>
                  <a:pt x="100" y="60"/>
                </a:cubicBezTo>
                <a:cubicBezTo>
                  <a:pt x="100" y="56"/>
                  <a:pt x="104" y="52"/>
                  <a:pt x="108" y="52"/>
                </a:cubicBezTo>
                <a:moveTo>
                  <a:pt x="80" y="8"/>
                </a:moveTo>
                <a:cubicBezTo>
                  <a:pt x="87" y="8"/>
                  <a:pt x="92" y="14"/>
                  <a:pt x="92" y="20"/>
                </a:cubicBezTo>
                <a:cubicBezTo>
                  <a:pt x="92" y="27"/>
                  <a:pt x="87" y="32"/>
                  <a:pt x="80" y="32"/>
                </a:cubicBezTo>
                <a:cubicBezTo>
                  <a:pt x="73" y="32"/>
                  <a:pt x="68" y="27"/>
                  <a:pt x="68" y="20"/>
                </a:cubicBezTo>
                <a:cubicBezTo>
                  <a:pt x="68" y="14"/>
                  <a:pt x="73" y="8"/>
                  <a:pt x="80" y="8"/>
                </a:cubicBezTo>
                <a:moveTo>
                  <a:pt x="22" y="86"/>
                </a:moveTo>
                <a:cubicBezTo>
                  <a:pt x="14" y="86"/>
                  <a:pt x="8" y="80"/>
                  <a:pt x="8" y="72"/>
                </a:cubicBezTo>
                <a:cubicBezTo>
                  <a:pt x="8" y="65"/>
                  <a:pt x="14" y="58"/>
                  <a:pt x="22" y="58"/>
                </a:cubicBezTo>
                <a:cubicBezTo>
                  <a:pt x="30" y="58"/>
                  <a:pt x="36" y="65"/>
                  <a:pt x="36" y="72"/>
                </a:cubicBezTo>
                <a:cubicBezTo>
                  <a:pt x="36" y="80"/>
                  <a:pt x="30" y="86"/>
                  <a:pt x="22" y="8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1" name="Freeform 7"/>
          <p:cNvSpPr>
            <a:spLocks noEditPoints="1"/>
          </p:cNvSpPr>
          <p:nvPr/>
        </p:nvSpPr>
        <p:spPr bwMode="auto">
          <a:xfrm>
            <a:off x="4101033" y="1470758"/>
            <a:ext cx="344397" cy="334876"/>
          </a:xfrm>
          <a:custGeom>
            <a:avLst/>
            <a:gdLst>
              <a:gd name="T0" fmla="*/ 146 w 176"/>
              <a:gd name="T1" fmla="*/ 68 h 168"/>
              <a:gd name="T2" fmla="*/ 108 w 176"/>
              <a:gd name="T3" fmla="*/ 20 h 168"/>
              <a:gd name="T4" fmla="*/ 68 w 176"/>
              <a:gd name="T5" fmla="*/ 20 h 168"/>
              <a:gd name="T6" fmla="*/ 29 w 176"/>
              <a:gd name="T7" fmla="*/ 68 h 168"/>
              <a:gd name="T8" fmla="*/ 0 w 176"/>
              <a:gd name="T9" fmla="*/ 140 h 168"/>
              <a:gd name="T10" fmla="*/ 32 w 176"/>
              <a:gd name="T11" fmla="*/ 157 h 168"/>
              <a:gd name="T12" fmla="*/ 144 w 176"/>
              <a:gd name="T13" fmla="*/ 157 h 168"/>
              <a:gd name="T14" fmla="*/ 176 w 176"/>
              <a:gd name="T15" fmla="*/ 140 h 168"/>
              <a:gd name="T16" fmla="*/ 139 w 176"/>
              <a:gd name="T17" fmla="*/ 72 h 168"/>
              <a:gd name="T18" fmla="*/ 148 w 176"/>
              <a:gd name="T19" fmla="*/ 122 h 168"/>
              <a:gd name="T20" fmla="*/ 99 w 176"/>
              <a:gd name="T21" fmla="*/ 37 h 168"/>
              <a:gd name="T22" fmla="*/ 139 w 176"/>
              <a:gd name="T23" fmla="*/ 72 h 168"/>
              <a:gd name="T24" fmla="*/ 91 w 176"/>
              <a:gd name="T25" fmla="*/ 119 h 168"/>
              <a:gd name="T26" fmla="*/ 106 w 176"/>
              <a:gd name="T27" fmla="*/ 94 h 168"/>
              <a:gd name="T28" fmla="*/ 136 w 176"/>
              <a:gd name="T29" fmla="*/ 138 h 168"/>
              <a:gd name="T30" fmla="*/ 31 w 176"/>
              <a:gd name="T31" fmla="*/ 124 h 168"/>
              <a:gd name="T32" fmla="*/ 77 w 176"/>
              <a:gd name="T33" fmla="*/ 108 h 168"/>
              <a:gd name="T34" fmla="*/ 40 w 176"/>
              <a:gd name="T35" fmla="*/ 139 h 168"/>
              <a:gd name="T36" fmla="*/ 75 w 176"/>
              <a:gd name="T37" fmla="*/ 92 h 168"/>
              <a:gd name="T38" fmla="*/ 102 w 176"/>
              <a:gd name="T39" fmla="*/ 92 h 168"/>
              <a:gd name="T40" fmla="*/ 88 w 176"/>
              <a:gd name="T41" fmla="*/ 116 h 168"/>
              <a:gd name="T42" fmla="*/ 81 w 176"/>
              <a:gd name="T43" fmla="*/ 39 h 168"/>
              <a:gd name="T44" fmla="*/ 96 w 176"/>
              <a:gd name="T45" fmla="*/ 39 h 168"/>
              <a:gd name="T46" fmla="*/ 88 w 176"/>
              <a:gd name="T47" fmla="*/ 86 h 168"/>
              <a:gd name="T48" fmla="*/ 81 w 176"/>
              <a:gd name="T49" fmla="*/ 39 h 168"/>
              <a:gd name="T50" fmla="*/ 100 w 176"/>
              <a:gd name="T51" fmla="*/ 20 h 168"/>
              <a:gd name="T52" fmla="*/ 76 w 176"/>
              <a:gd name="T53" fmla="*/ 20 h 168"/>
              <a:gd name="T54" fmla="*/ 36 w 176"/>
              <a:gd name="T55" fmla="*/ 72 h 168"/>
              <a:gd name="T56" fmla="*/ 77 w 176"/>
              <a:gd name="T57" fmla="*/ 38 h 168"/>
              <a:gd name="T58" fmla="*/ 27 w 176"/>
              <a:gd name="T59" fmla="*/ 122 h 168"/>
              <a:gd name="T60" fmla="*/ 19 w 176"/>
              <a:gd name="T61" fmla="*/ 120 h 168"/>
              <a:gd name="T62" fmla="*/ 8 w 176"/>
              <a:gd name="T63" fmla="*/ 140 h 168"/>
              <a:gd name="T64" fmla="*/ 32 w 176"/>
              <a:gd name="T65" fmla="*/ 140 h 168"/>
              <a:gd name="T66" fmla="*/ 8 w 176"/>
              <a:gd name="T67" fmla="*/ 140 h 168"/>
              <a:gd name="T68" fmla="*/ 40 w 176"/>
              <a:gd name="T69" fmla="*/ 142 h 168"/>
              <a:gd name="T70" fmla="*/ 136 w 176"/>
              <a:gd name="T71" fmla="*/ 142 h 168"/>
              <a:gd name="T72" fmla="*/ 88 w 176"/>
              <a:gd name="T73" fmla="*/ 160 h 168"/>
              <a:gd name="T74" fmla="*/ 156 w 176"/>
              <a:gd name="T75" fmla="*/ 152 h 168"/>
              <a:gd name="T76" fmla="*/ 156 w 176"/>
              <a:gd name="T77" fmla="*/ 128 h 168"/>
              <a:gd name="T78" fmla="*/ 156 w 176"/>
              <a:gd name="T79" fmla="*/ 15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68">
                <a:moveTo>
                  <a:pt x="164" y="122"/>
                </a:moveTo>
                <a:cubicBezTo>
                  <a:pt x="162" y="103"/>
                  <a:pt x="152" y="79"/>
                  <a:pt x="146" y="68"/>
                </a:cubicBezTo>
                <a:cubicBezTo>
                  <a:pt x="139" y="56"/>
                  <a:pt x="123" y="36"/>
                  <a:pt x="108" y="25"/>
                </a:cubicBezTo>
                <a:cubicBezTo>
                  <a:pt x="108" y="23"/>
                  <a:pt x="108" y="22"/>
                  <a:pt x="108" y="20"/>
                </a:cubicBezTo>
                <a:cubicBezTo>
                  <a:pt x="108" y="9"/>
                  <a:pt x="99" y="0"/>
                  <a:pt x="88" y="0"/>
                </a:cubicBezTo>
                <a:cubicBezTo>
                  <a:pt x="77" y="0"/>
                  <a:pt x="68" y="9"/>
                  <a:pt x="68" y="20"/>
                </a:cubicBezTo>
                <a:cubicBezTo>
                  <a:pt x="68" y="22"/>
                  <a:pt x="68" y="23"/>
                  <a:pt x="68" y="24"/>
                </a:cubicBezTo>
                <a:cubicBezTo>
                  <a:pt x="53" y="35"/>
                  <a:pt x="36" y="56"/>
                  <a:pt x="29" y="68"/>
                </a:cubicBezTo>
                <a:cubicBezTo>
                  <a:pt x="22" y="79"/>
                  <a:pt x="13" y="103"/>
                  <a:pt x="11" y="122"/>
                </a:cubicBezTo>
                <a:cubicBezTo>
                  <a:pt x="4" y="126"/>
                  <a:pt x="0" y="132"/>
                  <a:pt x="0" y="140"/>
                </a:cubicBezTo>
                <a:cubicBezTo>
                  <a:pt x="0" y="152"/>
                  <a:pt x="9" y="160"/>
                  <a:pt x="20" y="160"/>
                </a:cubicBezTo>
                <a:cubicBezTo>
                  <a:pt x="24" y="160"/>
                  <a:pt x="28" y="159"/>
                  <a:pt x="32" y="157"/>
                </a:cubicBezTo>
                <a:cubicBezTo>
                  <a:pt x="49" y="165"/>
                  <a:pt x="75" y="168"/>
                  <a:pt x="88" y="168"/>
                </a:cubicBezTo>
                <a:cubicBezTo>
                  <a:pt x="101" y="168"/>
                  <a:pt x="127" y="165"/>
                  <a:pt x="144" y="157"/>
                </a:cubicBezTo>
                <a:cubicBezTo>
                  <a:pt x="148" y="159"/>
                  <a:pt x="152" y="160"/>
                  <a:pt x="156" y="160"/>
                </a:cubicBezTo>
                <a:cubicBezTo>
                  <a:pt x="167" y="160"/>
                  <a:pt x="176" y="152"/>
                  <a:pt x="176" y="140"/>
                </a:cubicBezTo>
                <a:cubicBezTo>
                  <a:pt x="176" y="132"/>
                  <a:pt x="171" y="125"/>
                  <a:pt x="164" y="122"/>
                </a:cubicBezTo>
                <a:moveTo>
                  <a:pt x="139" y="72"/>
                </a:moveTo>
                <a:cubicBezTo>
                  <a:pt x="144" y="81"/>
                  <a:pt x="154" y="103"/>
                  <a:pt x="156" y="120"/>
                </a:cubicBezTo>
                <a:cubicBezTo>
                  <a:pt x="153" y="120"/>
                  <a:pt x="151" y="121"/>
                  <a:pt x="148" y="122"/>
                </a:cubicBezTo>
                <a:cubicBezTo>
                  <a:pt x="138" y="109"/>
                  <a:pt x="123" y="96"/>
                  <a:pt x="106" y="90"/>
                </a:cubicBezTo>
                <a:cubicBezTo>
                  <a:pt x="110" y="72"/>
                  <a:pt x="106" y="52"/>
                  <a:pt x="99" y="37"/>
                </a:cubicBezTo>
                <a:cubicBezTo>
                  <a:pt x="101" y="36"/>
                  <a:pt x="103" y="34"/>
                  <a:pt x="104" y="32"/>
                </a:cubicBezTo>
                <a:cubicBezTo>
                  <a:pt x="119" y="43"/>
                  <a:pt x="134" y="63"/>
                  <a:pt x="139" y="72"/>
                </a:cubicBezTo>
                <a:moveTo>
                  <a:pt x="136" y="138"/>
                </a:moveTo>
                <a:cubicBezTo>
                  <a:pt x="120" y="136"/>
                  <a:pt x="103" y="129"/>
                  <a:pt x="91" y="119"/>
                </a:cubicBezTo>
                <a:cubicBezTo>
                  <a:pt x="95" y="116"/>
                  <a:pt x="98" y="112"/>
                  <a:pt x="100" y="108"/>
                </a:cubicBezTo>
                <a:cubicBezTo>
                  <a:pt x="102" y="104"/>
                  <a:pt x="104" y="99"/>
                  <a:pt x="106" y="94"/>
                </a:cubicBezTo>
                <a:cubicBezTo>
                  <a:pt x="121" y="99"/>
                  <a:pt x="135" y="111"/>
                  <a:pt x="145" y="124"/>
                </a:cubicBezTo>
                <a:cubicBezTo>
                  <a:pt x="140" y="127"/>
                  <a:pt x="137" y="132"/>
                  <a:pt x="136" y="138"/>
                </a:cubicBezTo>
                <a:moveTo>
                  <a:pt x="40" y="139"/>
                </a:moveTo>
                <a:cubicBezTo>
                  <a:pt x="40" y="132"/>
                  <a:pt x="36" y="127"/>
                  <a:pt x="31" y="124"/>
                </a:cubicBezTo>
                <a:cubicBezTo>
                  <a:pt x="41" y="111"/>
                  <a:pt x="56" y="99"/>
                  <a:pt x="71" y="94"/>
                </a:cubicBezTo>
                <a:cubicBezTo>
                  <a:pt x="72" y="99"/>
                  <a:pt x="74" y="104"/>
                  <a:pt x="77" y="108"/>
                </a:cubicBezTo>
                <a:cubicBezTo>
                  <a:pt x="79" y="112"/>
                  <a:pt x="82" y="116"/>
                  <a:pt x="86" y="119"/>
                </a:cubicBezTo>
                <a:cubicBezTo>
                  <a:pt x="73" y="130"/>
                  <a:pt x="56" y="136"/>
                  <a:pt x="40" y="139"/>
                </a:cubicBezTo>
                <a:moveTo>
                  <a:pt x="80" y="106"/>
                </a:moveTo>
                <a:cubicBezTo>
                  <a:pt x="78" y="102"/>
                  <a:pt x="76" y="97"/>
                  <a:pt x="75" y="92"/>
                </a:cubicBezTo>
                <a:cubicBezTo>
                  <a:pt x="80" y="91"/>
                  <a:pt x="84" y="90"/>
                  <a:pt x="88" y="90"/>
                </a:cubicBezTo>
                <a:cubicBezTo>
                  <a:pt x="92" y="90"/>
                  <a:pt x="97" y="91"/>
                  <a:pt x="102" y="92"/>
                </a:cubicBezTo>
                <a:cubicBezTo>
                  <a:pt x="100" y="97"/>
                  <a:pt x="99" y="102"/>
                  <a:pt x="96" y="106"/>
                </a:cubicBezTo>
                <a:cubicBezTo>
                  <a:pt x="94" y="109"/>
                  <a:pt x="92" y="113"/>
                  <a:pt x="88" y="116"/>
                </a:cubicBezTo>
                <a:cubicBezTo>
                  <a:pt x="85" y="113"/>
                  <a:pt x="82" y="110"/>
                  <a:pt x="80" y="106"/>
                </a:cubicBezTo>
                <a:moveTo>
                  <a:pt x="81" y="39"/>
                </a:moveTo>
                <a:cubicBezTo>
                  <a:pt x="83" y="40"/>
                  <a:pt x="86" y="40"/>
                  <a:pt x="88" y="40"/>
                </a:cubicBezTo>
                <a:cubicBezTo>
                  <a:pt x="91" y="40"/>
                  <a:pt x="93" y="40"/>
                  <a:pt x="96" y="39"/>
                </a:cubicBezTo>
                <a:cubicBezTo>
                  <a:pt x="102" y="53"/>
                  <a:pt x="105" y="72"/>
                  <a:pt x="102" y="88"/>
                </a:cubicBezTo>
                <a:cubicBezTo>
                  <a:pt x="98" y="87"/>
                  <a:pt x="93" y="86"/>
                  <a:pt x="88" y="86"/>
                </a:cubicBezTo>
                <a:cubicBezTo>
                  <a:pt x="84" y="86"/>
                  <a:pt x="79" y="87"/>
                  <a:pt x="74" y="88"/>
                </a:cubicBezTo>
                <a:cubicBezTo>
                  <a:pt x="72" y="72"/>
                  <a:pt x="75" y="53"/>
                  <a:pt x="81" y="39"/>
                </a:cubicBezTo>
                <a:moveTo>
                  <a:pt x="88" y="8"/>
                </a:moveTo>
                <a:cubicBezTo>
                  <a:pt x="95" y="8"/>
                  <a:pt x="100" y="14"/>
                  <a:pt x="100" y="20"/>
                </a:cubicBezTo>
                <a:cubicBezTo>
                  <a:pt x="100" y="27"/>
                  <a:pt x="95" y="32"/>
                  <a:pt x="88" y="32"/>
                </a:cubicBezTo>
                <a:cubicBezTo>
                  <a:pt x="81" y="32"/>
                  <a:pt x="76" y="27"/>
                  <a:pt x="76" y="20"/>
                </a:cubicBezTo>
                <a:cubicBezTo>
                  <a:pt x="76" y="14"/>
                  <a:pt x="81" y="8"/>
                  <a:pt x="88" y="8"/>
                </a:cubicBezTo>
                <a:moveTo>
                  <a:pt x="36" y="72"/>
                </a:moveTo>
                <a:cubicBezTo>
                  <a:pt x="42" y="62"/>
                  <a:pt x="57" y="42"/>
                  <a:pt x="71" y="32"/>
                </a:cubicBezTo>
                <a:cubicBezTo>
                  <a:pt x="73" y="34"/>
                  <a:pt x="75" y="36"/>
                  <a:pt x="77" y="38"/>
                </a:cubicBezTo>
                <a:cubicBezTo>
                  <a:pt x="71" y="52"/>
                  <a:pt x="67" y="72"/>
                  <a:pt x="70" y="90"/>
                </a:cubicBezTo>
                <a:cubicBezTo>
                  <a:pt x="53" y="95"/>
                  <a:pt x="37" y="108"/>
                  <a:pt x="27" y="122"/>
                </a:cubicBezTo>
                <a:cubicBezTo>
                  <a:pt x="25" y="121"/>
                  <a:pt x="23" y="120"/>
                  <a:pt x="20" y="120"/>
                </a:cubicBezTo>
                <a:cubicBezTo>
                  <a:pt x="19" y="120"/>
                  <a:pt x="19" y="120"/>
                  <a:pt x="19" y="120"/>
                </a:cubicBezTo>
                <a:cubicBezTo>
                  <a:pt x="22" y="103"/>
                  <a:pt x="31" y="81"/>
                  <a:pt x="36" y="72"/>
                </a:cubicBezTo>
                <a:moveTo>
                  <a:pt x="8" y="140"/>
                </a:moveTo>
                <a:cubicBezTo>
                  <a:pt x="8" y="134"/>
                  <a:pt x="13" y="128"/>
                  <a:pt x="20" y="128"/>
                </a:cubicBezTo>
                <a:cubicBezTo>
                  <a:pt x="27" y="128"/>
                  <a:pt x="32" y="134"/>
                  <a:pt x="32" y="140"/>
                </a:cubicBezTo>
                <a:cubicBezTo>
                  <a:pt x="32" y="147"/>
                  <a:pt x="27" y="152"/>
                  <a:pt x="20" y="152"/>
                </a:cubicBezTo>
                <a:cubicBezTo>
                  <a:pt x="13" y="152"/>
                  <a:pt x="8" y="147"/>
                  <a:pt x="8" y="140"/>
                </a:cubicBezTo>
                <a:moveTo>
                  <a:pt x="37" y="150"/>
                </a:moveTo>
                <a:cubicBezTo>
                  <a:pt x="38" y="148"/>
                  <a:pt x="40" y="146"/>
                  <a:pt x="40" y="142"/>
                </a:cubicBezTo>
                <a:cubicBezTo>
                  <a:pt x="57" y="140"/>
                  <a:pt x="76" y="133"/>
                  <a:pt x="89" y="122"/>
                </a:cubicBezTo>
                <a:cubicBezTo>
                  <a:pt x="102" y="133"/>
                  <a:pt x="120" y="140"/>
                  <a:pt x="136" y="142"/>
                </a:cubicBezTo>
                <a:cubicBezTo>
                  <a:pt x="137" y="145"/>
                  <a:pt x="138" y="148"/>
                  <a:pt x="139" y="150"/>
                </a:cubicBezTo>
                <a:cubicBezTo>
                  <a:pt x="122" y="158"/>
                  <a:pt x="98" y="160"/>
                  <a:pt x="88" y="160"/>
                </a:cubicBezTo>
                <a:cubicBezTo>
                  <a:pt x="78" y="160"/>
                  <a:pt x="54" y="158"/>
                  <a:pt x="37" y="150"/>
                </a:cubicBezTo>
                <a:moveTo>
                  <a:pt x="156" y="152"/>
                </a:moveTo>
                <a:cubicBezTo>
                  <a:pt x="149" y="152"/>
                  <a:pt x="144" y="147"/>
                  <a:pt x="144" y="140"/>
                </a:cubicBezTo>
                <a:cubicBezTo>
                  <a:pt x="144" y="134"/>
                  <a:pt x="149" y="128"/>
                  <a:pt x="156" y="128"/>
                </a:cubicBezTo>
                <a:cubicBezTo>
                  <a:pt x="163" y="128"/>
                  <a:pt x="168" y="134"/>
                  <a:pt x="168" y="140"/>
                </a:cubicBezTo>
                <a:cubicBezTo>
                  <a:pt x="168" y="147"/>
                  <a:pt x="163" y="152"/>
                  <a:pt x="156" y="15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2" name="Freeform 8"/>
          <p:cNvSpPr>
            <a:spLocks noEditPoints="1"/>
          </p:cNvSpPr>
          <p:nvPr/>
        </p:nvSpPr>
        <p:spPr bwMode="auto">
          <a:xfrm>
            <a:off x="5151684" y="1462823"/>
            <a:ext cx="312656" cy="350747"/>
          </a:xfrm>
          <a:custGeom>
            <a:avLst/>
            <a:gdLst>
              <a:gd name="T0" fmla="*/ 47 w 160"/>
              <a:gd name="T1" fmla="*/ 70 h 176"/>
              <a:gd name="T2" fmla="*/ 92 w 160"/>
              <a:gd name="T3" fmla="*/ 57 h 176"/>
              <a:gd name="T4" fmla="*/ 119 w 160"/>
              <a:gd name="T5" fmla="*/ 61 h 176"/>
              <a:gd name="T6" fmla="*/ 119 w 160"/>
              <a:gd name="T7" fmla="*/ 48 h 176"/>
              <a:gd name="T8" fmla="*/ 90 w 160"/>
              <a:gd name="T9" fmla="*/ 53 h 176"/>
              <a:gd name="T10" fmla="*/ 47 w 160"/>
              <a:gd name="T11" fmla="*/ 65 h 176"/>
              <a:gd name="T12" fmla="*/ 34 w 160"/>
              <a:gd name="T13" fmla="*/ 67 h 176"/>
              <a:gd name="T14" fmla="*/ 119 w 160"/>
              <a:gd name="T15" fmla="*/ 116 h 176"/>
              <a:gd name="T16" fmla="*/ 89 w 160"/>
              <a:gd name="T17" fmla="*/ 120 h 176"/>
              <a:gd name="T18" fmla="*/ 47 w 160"/>
              <a:gd name="T19" fmla="*/ 107 h 176"/>
              <a:gd name="T20" fmla="*/ 34 w 160"/>
              <a:gd name="T21" fmla="*/ 110 h 176"/>
              <a:gd name="T22" fmla="*/ 47 w 160"/>
              <a:gd name="T23" fmla="*/ 112 h 176"/>
              <a:gd name="T24" fmla="*/ 88 w 160"/>
              <a:gd name="T25" fmla="*/ 124 h 176"/>
              <a:gd name="T26" fmla="*/ 119 w 160"/>
              <a:gd name="T27" fmla="*/ 128 h 176"/>
              <a:gd name="T28" fmla="*/ 119 w 160"/>
              <a:gd name="T29" fmla="*/ 116 h 176"/>
              <a:gd name="T30" fmla="*/ 113 w 160"/>
              <a:gd name="T31" fmla="*/ 86 h 176"/>
              <a:gd name="T32" fmla="*/ 41 w 160"/>
              <a:gd name="T33" fmla="*/ 82 h 176"/>
              <a:gd name="T34" fmla="*/ 41 w 160"/>
              <a:gd name="T35" fmla="*/ 95 h 176"/>
              <a:gd name="T36" fmla="*/ 113 w 160"/>
              <a:gd name="T37" fmla="*/ 91 h 176"/>
              <a:gd name="T38" fmla="*/ 126 w 160"/>
              <a:gd name="T39" fmla="*/ 88 h 176"/>
              <a:gd name="T40" fmla="*/ 151 w 160"/>
              <a:gd name="T41" fmla="*/ 37 h 176"/>
              <a:gd name="T42" fmla="*/ 71 w 160"/>
              <a:gd name="T43" fmla="*/ 3 h 176"/>
              <a:gd name="T44" fmla="*/ 0 w 160"/>
              <a:gd name="T45" fmla="*/ 53 h 176"/>
              <a:gd name="T46" fmla="*/ 9 w 160"/>
              <a:gd name="T47" fmla="*/ 140 h 176"/>
              <a:gd name="T48" fmla="*/ 80 w 160"/>
              <a:gd name="T49" fmla="*/ 176 h 176"/>
              <a:gd name="T50" fmla="*/ 151 w 160"/>
              <a:gd name="T51" fmla="*/ 140 h 176"/>
              <a:gd name="T52" fmla="*/ 160 w 160"/>
              <a:gd name="T53" fmla="*/ 53 h 176"/>
              <a:gd name="T54" fmla="*/ 152 w 160"/>
              <a:gd name="T55" fmla="*/ 124 h 176"/>
              <a:gd name="T56" fmla="*/ 85 w 160"/>
              <a:gd name="T57" fmla="*/ 167 h 176"/>
              <a:gd name="T58" fmla="*/ 14 w 160"/>
              <a:gd name="T59" fmla="*/ 133 h 176"/>
              <a:gd name="T60" fmla="*/ 8 w 160"/>
              <a:gd name="T61" fmla="*/ 53 h 176"/>
              <a:gd name="T62" fmla="*/ 75 w 160"/>
              <a:gd name="T63" fmla="*/ 10 h 176"/>
              <a:gd name="T64" fmla="*/ 85 w 160"/>
              <a:gd name="T65" fmla="*/ 10 h 176"/>
              <a:gd name="T66" fmla="*/ 152 w 160"/>
              <a:gd name="T67" fmla="*/ 5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76">
                <a:moveTo>
                  <a:pt x="41" y="74"/>
                </a:moveTo>
                <a:cubicBezTo>
                  <a:pt x="44" y="74"/>
                  <a:pt x="46" y="72"/>
                  <a:pt x="47" y="70"/>
                </a:cubicBezTo>
                <a:cubicBezTo>
                  <a:pt x="72" y="70"/>
                  <a:pt x="72" y="70"/>
                  <a:pt x="72" y="70"/>
                </a:cubicBezTo>
                <a:cubicBezTo>
                  <a:pt x="92" y="57"/>
                  <a:pt x="92" y="57"/>
                  <a:pt x="92" y="57"/>
                </a:cubicBezTo>
                <a:cubicBezTo>
                  <a:pt x="113" y="57"/>
                  <a:pt x="113" y="57"/>
                  <a:pt x="113" y="57"/>
                </a:cubicBezTo>
                <a:cubicBezTo>
                  <a:pt x="114" y="59"/>
                  <a:pt x="116" y="61"/>
                  <a:pt x="119" y="61"/>
                </a:cubicBezTo>
                <a:cubicBezTo>
                  <a:pt x="123" y="61"/>
                  <a:pt x="126" y="58"/>
                  <a:pt x="126" y="55"/>
                </a:cubicBezTo>
                <a:cubicBezTo>
                  <a:pt x="126" y="51"/>
                  <a:pt x="123" y="48"/>
                  <a:pt x="119" y="48"/>
                </a:cubicBezTo>
                <a:cubicBezTo>
                  <a:pt x="116" y="48"/>
                  <a:pt x="114" y="50"/>
                  <a:pt x="113" y="53"/>
                </a:cubicBezTo>
                <a:cubicBezTo>
                  <a:pt x="90" y="53"/>
                  <a:pt x="90" y="53"/>
                  <a:pt x="90" y="53"/>
                </a:cubicBezTo>
                <a:cubicBezTo>
                  <a:pt x="71" y="65"/>
                  <a:pt x="71" y="65"/>
                  <a:pt x="71" y="65"/>
                </a:cubicBezTo>
                <a:cubicBezTo>
                  <a:pt x="47" y="65"/>
                  <a:pt x="47" y="65"/>
                  <a:pt x="47" y="65"/>
                </a:cubicBezTo>
                <a:cubicBezTo>
                  <a:pt x="46" y="63"/>
                  <a:pt x="44" y="61"/>
                  <a:pt x="41" y="61"/>
                </a:cubicBezTo>
                <a:cubicBezTo>
                  <a:pt x="37" y="61"/>
                  <a:pt x="34" y="64"/>
                  <a:pt x="34" y="67"/>
                </a:cubicBezTo>
                <a:cubicBezTo>
                  <a:pt x="34" y="71"/>
                  <a:pt x="37" y="74"/>
                  <a:pt x="41" y="74"/>
                </a:cubicBezTo>
                <a:moveTo>
                  <a:pt x="119" y="116"/>
                </a:moveTo>
                <a:cubicBezTo>
                  <a:pt x="116" y="116"/>
                  <a:pt x="114" y="118"/>
                  <a:pt x="113" y="120"/>
                </a:cubicBezTo>
                <a:cubicBezTo>
                  <a:pt x="89" y="120"/>
                  <a:pt x="89" y="120"/>
                  <a:pt x="89" y="120"/>
                </a:cubicBezTo>
                <a:cubicBezTo>
                  <a:pt x="72" y="107"/>
                  <a:pt x="72" y="107"/>
                  <a:pt x="72" y="107"/>
                </a:cubicBezTo>
                <a:cubicBezTo>
                  <a:pt x="47" y="107"/>
                  <a:pt x="47" y="107"/>
                  <a:pt x="47" y="107"/>
                </a:cubicBezTo>
                <a:cubicBezTo>
                  <a:pt x="46" y="105"/>
                  <a:pt x="43" y="103"/>
                  <a:pt x="41" y="103"/>
                </a:cubicBezTo>
                <a:cubicBezTo>
                  <a:pt x="37" y="103"/>
                  <a:pt x="34" y="106"/>
                  <a:pt x="34" y="110"/>
                </a:cubicBezTo>
                <a:cubicBezTo>
                  <a:pt x="34" y="113"/>
                  <a:pt x="37" y="116"/>
                  <a:pt x="41" y="116"/>
                </a:cubicBezTo>
                <a:cubicBezTo>
                  <a:pt x="44" y="116"/>
                  <a:pt x="46" y="114"/>
                  <a:pt x="47" y="112"/>
                </a:cubicBezTo>
                <a:cubicBezTo>
                  <a:pt x="71" y="112"/>
                  <a:pt x="71" y="112"/>
                  <a:pt x="71" y="112"/>
                </a:cubicBezTo>
                <a:cubicBezTo>
                  <a:pt x="88" y="124"/>
                  <a:pt x="88" y="124"/>
                  <a:pt x="88" y="124"/>
                </a:cubicBezTo>
                <a:cubicBezTo>
                  <a:pt x="113" y="124"/>
                  <a:pt x="113" y="124"/>
                  <a:pt x="113" y="124"/>
                </a:cubicBezTo>
                <a:cubicBezTo>
                  <a:pt x="114" y="127"/>
                  <a:pt x="117" y="128"/>
                  <a:pt x="119" y="128"/>
                </a:cubicBezTo>
                <a:cubicBezTo>
                  <a:pt x="123" y="128"/>
                  <a:pt x="126" y="126"/>
                  <a:pt x="126" y="122"/>
                </a:cubicBezTo>
                <a:cubicBezTo>
                  <a:pt x="126" y="119"/>
                  <a:pt x="123" y="116"/>
                  <a:pt x="119" y="116"/>
                </a:cubicBezTo>
                <a:moveTo>
                  <a:pt x="119" y="82"/>
                </a:moveTo>
                <a:cubicBezTo>
                  <a:pt x="116" y="82"/>
                  <a:pt x="114" y="84"/>
                  <a:pt x="113" y="86"/>
                </a:cubicBezTo>
                <a:cubicBezTo>
                  <a:pt x="47" y="86"/>
                  <a:pt x="47" y="86"/>
                  <a:pt x="47" y="86"/>
                </a:cubicBezTo>
                <a:cubicBezTo>
                  <a:pt x="46" y="84"/>
                  <a:pt x="44" y="82"/>
                  <a:pt x="41" y="82"/>
                </a:cubicBezTo>
                <a:cubicBezTo>
                  <a:pt x="37" y="82"/>
                  <a:pt x="34" y="85"/>
                  <a:pt x="34" y="88"/>
                </a:cubicBezTo>
                <a:cubicBezTo>
                  <a:pt x="34" y="92"/>
                  <a:pt x="37" y="95"/>
                  <a:pt x="41" y="95"/>
                </a:cubicBezTo>
                <a:cubicBezTo>
                  <a:pt x="44" y="95"/>
                  <a:pt x="46" y="93"/>
                  <a:pt x="47" y="91"/>
                </a:cubicBezTo>
                <a:cubicBezTo>
                  <a:pt x="113" y="91"/>
                  <a:pt x="113" y="91"/>
                  <a:pt x="113" y="91"/>
                </a:cubicBezTo>
                <a:cubicBezTo>
                  <a:pt x="114" y="93"/>
                  <a:pt x="117" y="95"/>
                  <a:pt x="119" y="95"/>
                </a:cubicBezTo>
                <a:cubicBezTo>
                  <a:pt x="123" y="95"/>
                  <a:pt x="126" y="92"/>
                  <a:pt x="126" y="88"/>
                </a:cubicBezTo>
                <a:cubicBezTo>
                  <a:pt x="126" y="85"/>
                  <a:pt x="123" y="82"/>
                  <a:pt x="119" y="82"/>
                </a:cubicBezTo>
                <a:moveTo>
                  <a:pt x="151" y="37"/>
                </a:moveTo>
                <a:cubicBezTo>
                  <a:pt x="89" y="3"/>
                  <a:pt x="89" y="3"/>
                  <a:pt x="89" y="3"/>
                </a:cubicBezTo>
                <a:cubicBezTo>
                  <a:pt x="84" y="0"/>
                  <a:pt x="76" y="0"/>
                  <a:pt x="71" y="3"/>
                </a:cubicBezTo>
                <a:cubicBezTo>
                  <a:pt x="9" y="37"/>
                  <a:pt x="9" y="37"/>
                  <a:pt x="9" y="37"/>
                </a:cubicBezTo>
                <a:cubicBezTo>
                  <a:pt x="4" y="40"/>
                  <a:pt x="0" y="47"/>
                  <a:pt x="0" y="53"/>
                </a:cubicBezTo>
                <a:cubicBezTo>
                  <a:pt x="0" y="124"/>
                  <a:pt x="0" y="124"/>
                  <a:pt x="0" y="124"/>
                </a:cubicBezTo>
                <a:cubicBezTo>
                  <a:pt x="0" y="130"/>
                  <a:pt x="4" y="137"/>
                  <a:pt x="9" y="140"/>
                </a:cubicBezTo>
                <a:cubicBezTo>
                  <a:pt x="71" y="174"/>
                  <a:pt x="71" y="174"/>
                  <a:pt x="71" y="174"/>
                </a:cubicBezTo>
                <a:cubicBezTo>
                  <a:pt x="73" y="176"/>
                  <a:pt x="77" y="176"/>
                  <a:pt x="80" y="176"/>
                </a:cubicBezTo>
                <a:cubicBezTo>
                  <a:pt x="83" y="176"/>
                  <a:pt x="87" y="176"/>
                  <a:pt x="89" y="174"/>
                </a:cubicBezTo>
                <a:cubicBezTo>
                  <a:pt x="151" y="140"/>
                  <a:pt x="151" y="140"/>
                  <a:pt x="151" y="140"/>
                </a:cubicBezTo>
                <a:cubicBezTo>
                  <a:pt x="156" y="137"/>
                  <a:pt x="160" y="130"/>
                  <a:pt x="160" y="124"/>
                </a:cubicBezTo>
                <a:cubicBezTo>
                  <a:pt x="160" y="53"/>
                  <a:pt x="160" y="53"/>
                  <a:pt x="160" y="53"/>
                </a:cubicBezTo>
                <a:cubicBezTo>
                  <a:pt x="160" y="47"/>
                  <a:pt x="156" y="40"/>
                  <a:pt x="151" y="37"/>
                </a:cubicBezTo>
                <a:moveTo>
                  <a:pt x="152" y="124"/>
                </a:moveTo>
                <a:cubicBezTo>
                  <a:pt x="152" y="127"/>
                  <a:pt x="149" y="132"/>
                  <a:pt x="146" y="133"/>
                </a:cubicBezTo>
                <a:cubicBezTo>
                  <a:pt x="85" y="167"/>
                  <a:pt x="85" y="167"/>
                  <a:pt x="85" y="167"/>
                </a:cubicBezTo>
                <a:cubicBezTo>
                  <a:pt x="83" y="169"/>
                  <a:pt x="77" y="169"/>
                  <a:pt x="75" y="167"/>
                </a:cubicBezTo>
                <a:cubicBezTo>
                  <a:pt x="14" y="133"/>
                  <a:pt x="14" y="133"/>
                  <a:pt x="14" y="133"/>
                </a:cubicBezTo>
                <a:cubicBezTo>
                  <a:pt x="11" y="132"/>
                  <a:pt x="8" y="127"/>
                  <a:pt x="8" y="124"/>
                </a:cubicBezTo>
                <a:cubicBezTo>
                  <a:pt x="8" y="53"/>
                  <a:pt x="8" y="53"/>
                  <a:pt x="8" y="53"/>
                </a:cubicBezTo>
                <a:cubicBezTo>
                  <a:pt x="8" y="49"/>
                  <a:pt x="11" y="45"/>
                  <a:pt x="14" y="44"/>
                </a:cubicBezTo>
                <a:cubicBezTo>
                  <a:pt x="75" y="10"/>
                  <a:pt x="75" y="10"/>
                  <a:pt x="75" y="10"/>
                </a:cubicBezTo>
                <a:cubicBezTo>
                  <a:pt x="76" y="9"/>
                  <a:pt x="78" y="9"/>
                  <a:pt x="80" y="9"/>
                </a:cubicBezTo>
                <a:cubicBezTo>
                  <a:pt x="82" y="9"/>
                  <a:pt x="84" y="9"/>
                  <a:pt x="85" y="10"/>
                </a:cubicBezTo>
                <a:cubicBezTo>
                  <a:pt x="146" y="44"/>
                  <a:pt x="146" y="44"/>
                  <a:pt x="146" y="44"/>
                </a:cubicBezTo>
                <a:cubicBezTo>
                  <a:pt x="149" y="45"/>
                  <a:pt x="152" y="49"/>
                  <a:pt x="152" y="53"/>
                </a:cubicBezTo>
                <a:lnTo>
                  <a:pt x="152" y="12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71" name="组合 70"/>
          <p:cNvGrpSpPr/>
          <p:nvPr/>
        </p:nvGrpSpPr>
        <p:grpSpPr>
          <a:xfrm>
            <a:off x="6186465" y="1462823"/>
            <a:ext cx="314243" cy="350747"/>
            <a:chOff x="6188075" y="1624013"/>
            <a:chExt cx="314325" cy="350838"/>
          </a:xfrm>
        </p:grpSpPr>
        <p:sp>
          <p:nvSpPr>
            <p:cNvPr id="33" name="Freeform 9"/>
            <p:cNvSpPr>
              <a:spLocks noEditPoints="1"/>
            </p:cNvSpPr>
            <p:nvPr/>
          </p:nvSpPr>
          <p:spPr bwMode="auto">
            <a:xfrm>
              <a:off x="6188075" y="1624013"/>
              <a:ext cx="314325" cy="350838"/>
            </a:xfrm>
            <a:custGeom>
              <a:avLst/>
              <a:gdLst>
                <a:gd name="T0" fmla="*/ 151 w 160"/>
                <a:gd name="T1" fmla="*/ 37 h 176"/>
                <a:gd name="T2" fmla="*/ 89 w 160"/>
                <a:gd name="T3" fmla="*/ 3 h 176"/>
                <a:gd name="T4" fmla="*/ 71 w 160"/>
                <a:gd name="T5" fmla="*/ 3 h 176"/>
                <a:gd name="T6" fmla="*/ 9 w 160"/>
                <a:gd name="T7" fmla="*/ 37 h 176"/>
                <a:gd name="T8" fmla="*/ 0 w 160"/>
                <a:gd name="T9" fmla="*/ 53 h 176"/>
                <a:gd name="T10" fmla="*/ 0 w 160"/>
                <a:gd name="T11" fmla="*/ 124 h 176"/>
                <a:gd name="T12" fmla="*/ 9 w 160"/>
                <a:gd name="T13" fmla="*/ 140 h 176"/>
                <a:gd name="T14" fmla="*/ 71 w 160"/>
                <a:gd name="T15" fmla="*/ 174 h 176"/>
                <a:gd name="T16" fmla="*/ 80 w 160"/>
                <a:gd name="T17" fmla="*/ 176 h 176"/>
                <a:gd name="T18" fmla="*/ 89 w 160"/>
                <a:gd name="T19" fmla="*/ 174 h 176"/>
                <a:gd name="T20" fmla="*/ 151 w 160"/>
                <a:gd name="T21" fmla="*/ 140 h 176"/>
                <a:gd name="T22" fmla="*/ 160 w 160"/>
                <a:gd name="T23" fmla="*/ 124 h 176"/>
                <a:gd name="T24" fmla="*/ 160 w 160"/>
                <a:gd name="T25" fmla="*/ 53 h 176"/>
                <a:gd name="T26" fmla="*/ 151 w 160"/>
                <a:gd name="T27" fmla="*/ 37 h 176"/>
                <a:gd name="T28" fmla="*/ 152 w 160"/>
                <a:gd name="T29" fmla="*/ 124 h 176"/>
                <a:gd name="T30" fmla="*/ 146 w 160"/>
                <a:gd name="T31" fmla="*/ 133 h 176"/>
                <a:gd name="T32" fmla="*/ 85 w 160"/>
                <a:gd name="T33" fmla="*/ 167 h 176"/>
                <a:gd name="T34" fmla="*/ 75 w 160"/>
                <a:gd name="T35" fmla="*/ 167 h 176"/>
                <a:gd name="T36" fmla="*/ 14 w 160"/>
                <a:gd name="T37" fmla="*/ 133 h 176"/>
                <a:gd name="T38" fmla="*/ 8 w 160"/>
                <a:gd name="T39" fmla="*/ 124 h 176"/>
                <a:gd name="T40" fmla="*/ 8 w 160"/>
                <a:gd name="T41" fmla="*/ 53 h 176"/>
                <a:gd name="T42" fmla="*/ 14 w 160"/>
                <a:gd name="T43" fmla="*/ 44 h 176"/>
                <a:gd name="T44" fmla="*/ 75 w 160"/>
                <a:gd name="T45" fmla="*/ 10 h 176"/>
                <a:gd name="T46" fmla="*/ 80 w 160"/>
                <a:gd name="T47" fmla="*/ 9 h 176"/>
                <a:gd name="T48" fmla="*/ 85 w 160"/>
                <a:gd name="T49" fmla="*/ 10 h 176"/>
                <a:gd name="T50" fmla="*/ 146 w 160"/>
                <a:gd name="T51" fmla="*/ 44 h 176"/>
                <a:gd name="T52" fmla="*/ 152 w 160"/>
                <a:gd name="T53" fmla="*/ 53 h 176"/>
                <a:gd name="T54" fmla="*/ 152 w 160"/>
                <a:gd name="T55" fmla="*/ 12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0" h="176">
                  <a:moveTo>
                    <a:pt x="151" y="37"/>
                  </a:moveTo>
                  <a:cubicBezTo>
                    <a:pt x="89" y="3"/>
                    <a:pt x="89" y="3"/>
                    <a:pt x="89" y="3"/>
                  </a:cubicBezTo>
                  <a:cubicBezTo>
                    <a:pt x="84" y="0"/>
                    <a:pt x="76" y="0"/>
                    <a:pt x="71" y="3"/>
                  </a:cubicBezTo>
                  <a:cubicBezTo>
                    <a:pt x="9" y="37"/>
                    <a:pt x="9" y="37"/>
                    <a:pt x="9" y="37"/>
                  </a:cubicBezTo>
                  <a:cubicBezTo>
                    <a:pt x="4" y="40"/>
                    <a:pt x="0" y="47"/>
                    <a:pt x="0" y="53"/>
                  </a:cubicBezTo>
                  <a:cubicBezTo>
                    <a:pt x="0" y="124"/>
                    <a:pt x="0" y="124"/>
                    <a:pt x="0" y="124"/>
                  </a:cubicBezTo>
                  <a:cubicBezTo>
                    <a:pt x="0" y="130"/>
                    <a:pt x="4" y="137"/>
                    <a:pt x="9" y="140"/>
                  </a:cubicBezTo>
                  <a:cubicBezTo>
                    <a:pt x="71" y="174"/>
                    <a:pt x="71" y="174"/>
                    <a:pt x="71" y="174"/>
                  </a:cubicBezTo>
                  <a:cubicBezTo>
                    <a:pt x="73" y="176"/>
                    <a:pt x="77" y="176"/>
                    <a:pt x="80" y="176"/>
                  </a:cubicBezTo>
                  <a:cubicBezTo>
                    <a:pt x="83" y="176"/>
                    <a:pt x="87" y="176"/>
                    <a:pt x="89" y="174"/>
                  </a:cubicBezTo>
                  <a:cubicBezTo>
                    <a:pt x="151" y="140"/>
                    <a:pt x="151" y="140"/>
                    <a:pt x="151" y="140"/>
                  </a:cubicBezTo>
                  <a:cubicBezTo>
                    <a:pt x="156" y="137"/>
                    <a:pt x="160" y="130"/>
                    <a:pt x="160" y="124"/>
                  </a:cubicBezTo>
                  <a:cubicBezTo>
                    <a:pt x="160" y="53"/>
                    <a:pt x="160" y="53"/>
                    <a:pt x="160" y="53"/>
                  </a:cubicBezTo>
                  <a:cubicBezTo>
                    <a:pt x="160" y="47"/>
                    <a:pt x="156" y="40"/>
                    <a:pt x="151" y="37"/>
                  </a:cubicBezTo>
                  <a:moveTo>
                    <a:pt x="152" y="124"/>
                  </a:moveTo>
                  <a:cubicBezTo>
                    <a:pt x="152" y="127"/>
                    <a:pt x="149" y="132"/>
                    <a:pt x="146" y="133"/>
                  </a:cubicBezTo>
                  <a:cubicBezTo>
                    <a:pt x="85" y="167"/>
                    <a:pt x="85" y="167"/>
                    <a:pt x="85" y="167"/>
                  </a:cubicBezTo>
                  <a:cubicBezTo>
                    <a:pt x="83" y="169"/>
                    <a:pt x="77" y="169"/>
                    <a:pt x="75" y="167"/>
                  </a:cubicBezTo>
                  <a:cubicBezTo>
                    <a:pt x="14" y="133"/>
                    <a:pt x="14" y="133"/>
                    <a:pt x="14" y="133"/>
                  </a:cubicBezTo>
                  <a:cubicBezTo>
                    <a:pt x="11" y="132"/>
                    <a:pt x="8" y="127"/>
                    <a:pt x="8" y="124"/>
                  </a:cubicBezTo>
                  <a:cubicBezTo>
                    <a:pt x="8" y="53"/>
                    <a:pt x="8" y="53"/>
                    <a:pt x="8" y="53"/>
                  </a:cubicBezTo>
                  <a:cubicBezTo>
                    <a:pt x="8" y="49"/>
                    <a:pt x="11" y="45"/>
                    <a:pt x="14" y="44"/>
                  </a:cubicBezTo>
                  <a:cubicBezTo>
                    <a:pt x="75" y="10"/>
                    <a:pt x="75" y="10"/>
                    <a:pt x="75" y="10"/>
                  </a:cubicBezTo>
                  <a:cubicBezTo>
                    <a:pt x="76" y="9"/>
                    <a:pt x="78" y="9"/>
                    <a:pt x="80" y="9"/>
                  </a:cubicBezTo>
                  <a:cubicBezTo>
                    <a:pt x="82" y="9"/>
                    <a:pt x="84" y="9"/>
                    <a:pt x="85" y="10"/>
                  </a:cubicBezTo>
                  <a:cubicBezTo>
                    <a:pt x="146" y="44"/>
                    <a:pt x="146" y="44"/>
                    <a:pt x="146" y="44"/>
                  </a:cubicBezTo>
                  <a:cubicBezTo>
                    <a:pt x="149" y="45"/>
                    <a:pt x="152" y="49"/>
                    <a:pt x="152" y="53"/>
                  </a:cubicBezTo>
                  <a:lnTo>
                    <a:pt x="152" y="12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5" name="Freeform 10"/>
            <p:cNvSpPr>
              <a:spLocks/>
            </p:cNvSpPr>
            <p:nvPr/>
          </p:nvSpPr>
          <p:spPr bwMode="auto">
            <a:xfrm>
              <a:off x="6224588" y="1714500"/>
              <a:ext cx="225425" cy="166688"/>
            </a:xfrm>
            <a:custGeom>
              <a:avLst/>
              <a:gdLst>
                <a:gd name="T0" fmla="*/ 103 w 115"/>
                <a:gd name="T1" fmla="*/ 16 h 84"/>
                <a:gd name="T2" fmla="*/ 88 w 115"/>
                <a:gd name="T3" fmla="*/ 13 h 84"/>
                <a:gd name="T4" fmla="*/ 57 w 115"/>
                <a:gd name="T5" fmla="*/ 0 h 84"/>
                <a:gd name="T6" fmla="*/ 16 w 115"/>
                <a:gd name="T7" fmla="*/ 21 h 84"/>
                <a:gd name="T8" fmla="*/ 15 w 115"/>
                <a:gd name="T9" fmla="*/ 22 h 84"/>
                <a:gd name="T10" fmla="*/ 14 w 115"/>
                <a:gd name="T11" fmla="*/ 23 h 84"/>
                <a:gd name="T12" fmla="*/ 17 w 115"/>
                <a:gd name="T13" fmla="*/ 64 h 84"/>
                <a:gd name="T14" fmla="*/ 20 w 115"/>
                <a:gd name="T15" fmla="*/ 77 h 84"/>
                <a:gd name="T16" fmla="*/ 26 w 115"/>
                <a:gd name="T17" fmla="*/ 79 h 84"/>
                <a:gd name="T18" fmla="*/ 46 w 115"/>
                <a:gd name="T19" fmla="*/ 39 h 84"/>
                <a:gd name="T20" fmla="*/ 43 w 115"/>
                <a:gd name="T21" fmla="*/ 37 h 84"/>
                <a:gd name="T22" fmla="*/ 38 w 115"/>
                <a:gd name="T23" fmla="*/ 70 h 84"/>
                <a:gd name="T24" fmla="*/ 25 w 115"/>
                <a:gd name="T25" fmla="*/ 74 h 84"/>
                <a:gd name="T26" fmla="*/ 22 w 115"/>
                <a:gd name="T27" fmla="*/ 68 h 84"/>
                <a:gd name="T28" fmla="*/ 7 w 115"/>
                <a:gd name="T29" fmla="*/ 49 h 84"/>
                <a:gd name="T30" fmla="*/ 19 w 115"/>
                <a:gd name="T31" fmla="*/ 24 h 84"/>
                <a:gd name="T32" fmla="*/ 32 w 115"/>
                <a:gd name="T33" fmla="*/ 16 h 84"/>
                <a:gd name="T34" fmla="*/ 81 w 115"/>
                <a:gd name="T35" fmla="*/ 11 h 84"/>
                <a:gd name="T36" fmla="*/ 83 w 115"/>
                <a:gd name="T37" fmla="*/ 14 h 84"/>
                <a:gd name="T38" fmla="*/ 85 w 115"/>
                <a:gd name="T39" fmla="*/ 16 h 84"/>
                <a:gd name="T40" fmla="*/ 87 w 115"/>
                <a:gd name="T41" fmla="*/ 18 h 84"/>
                <a:gd name="T42" fmla="*/ 90 w 115"/>
                <a:gd name="T43" fmla="*/ 26 h 84"/>
                <a:gd name="T44" fmla="*/ 91 w 115"/>
                <a:gd name="T45" fmla="*/ 43 h 84"/>
                <a:gd name="T46" fmla="*/ 94 w 115"/>
                <a:gd name="T47" fmla="*/ 36 h 84"/>
                <a:gd name="T48" fmla="*/ 91 w 115"/>
                <a:gd name="T49" fmla="*/ 19 h 84"/>
                <a:gd name="T50" fmla="*/ 102 w 115"/>
                <a:gd name="T51" fmla="*/ 20 h 84"/>
                <a:gd name="T52" fmla="*/ 104 w 115"/>
                <a:gd name="T53" fmla="*/ 61 h 84"/>
                <a:gd name="T54" fmla="*/ 82 w 115"/>
                <a:gd name="T55" fmla="*/ 71 h 84"/>
                <a:gd name="T56" fmla="*/ 81 w 115"/>
                <a:gd name="T57" fmla="*/ 70 h 84"/>
                <a:gd name="T58" fmla="*/ 70 w 115"/>
                <a:gd name="T59" fmla="*/ 80 h 84"/>
                <a:gd name="T60" fmla="*/ 61 w 115"/>
                <a:gd name="T61" fmla="*/ 82 h 84"/>
                <a:gd name="T62" fmla="*/ 76 w 115"/>
                <a:gd name="T63" fmla="*/ 83 h 84"/>
                <a:gd name="T64" fmla="*/ 108 w 115"/>
                <a:gd name="T65" fmla="*/ 63 h 84"/>
                <a:gd name="T66" fmla="*/ 105 w 115"/>
                <a:gd name="T67" fmla="*/ 1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5" h="84">
                  <a:moveTo>
                    <a:pt x="105" y="18"/>
                  </a:moveTo>
                  <a:cubicBezTo>
                    <a:pt x="104" y="17"/>
                    <a:pt x="103" y="16"/>
                    <a:pt x="103" y="16"/>
                  </a:cubicBezTo>
                  <a:cubicBezTo>
                    <a:pt x="100" y="14"/>
                    <a:pt x="94" y="13"/>
                    <a:pt x="90" y="15"/>
                  </a:cubicBezTo>
                  <a:cubicBezTo>
                    <a:pt x="89" y="14"/>
                    <a:pt x="89" y="13"/>
                    <a:pt x="88" y="13"/>
                  </a:cubicBezTo>
                  <a:cubicBezTo>
                    <a:pt x="85" y="8"/>
                    <a:pt x="79" y="5"/>
                    <a:pt x="74" y="3"/>
                  </a:cubicBezTo>
                  <a:cubicBezTo>
                    <a:pt x="69" y="1"/>
                    <a:pt x="63" y="0"/>
                    <a:pt x="57" y="0"/>
                  </a:cubicBezTo>
                  <a:cubicBezTo>
                    <a:pt x="47" y="0"/>
                    <a:pt x="36" y="5"/>
                    <a:pt x="29" y="13"/>
                  </a:cubicBezTo>
                  <a:cubicBezTo>
                    <a:pt x="24" y="15"/>
                    <a:pt x="20" y="17"/>
                    <a:pt x="16" y="21"/>
                  </a:cubicBezTo>
                  <a:cubicBezTo>
                    <a:pt x="16" y="21"/>
                    <a:pt x="16" y="21"/>
                    <a:pt x="16" y="21"/>
                  </a:cubicBezTo>
                  <a:cubicBezTo>
                    <a:pt x="16" y="21"/>
                    <a:pt x="15" y="22"/>
                    <a:pt x="15" y="22"/>
                  </a:cubicBezTo>
                  <a:cubicBezTo>
                    <a:pt x="15" y="22"/>
                    <a:pt x="14" y="23"/>
                    <a:pt x="14" y="23"/>
                  </a:cubicBezTo>
                  <a:cubicBezTo>
                    <a:pt x="14" y="23"/>
                    <a:pt x="14" y="23"/>
                    <a:pt x="14" y="23"/>
                  </a:cubicBezTo>
                  <a:cubicBezTo>
                    <a:pt x="10" y="27"/>
                    <a:pt x="0" y="39"/>
                    <a:pt x="3" y="50"/>
                  </a:cubicBezTo>
                  <a:cubicBezTo>
                    <a:pt x="4" y="56"/>
                    <a:pt x="9" y="61"/>
                    <a:pt x="17" y="64"/>
                  </a:cubicBezTo>
                  <a:cubicBezTo>
                    <a:pt x="18" y="64"/>
                    <a:pt x="18" y="65"/>
                    <a:pt x="18" y="68"/>
                  </a:cubicBezTo>
                  <a:cubicBezTo>
                    <a:pt x="18" y="71"/>
                    <a:pt x="18" y="75"/>
                    <a:pt x="20" y="77"/>
                  </a:cubicBezTo>
                  <a:cubicBezTo>
                    <a:pt x="21" y="78"/>
                    <a:pt x="23" y="78"/>
                    <a:pt x="24" y="79"/>
                  </a:cubicBezTo>
                  <a:cubicBezTo>
                    <a:pt x="25" y="79"/>
                    <a:pt x="25" y="79"/>
                    <a:pt x="26" y="79"/>
                  </a:cubicBezTo>
                  <a:cubicBezTo>
                    <a:pt x="26" y="79"/>
                    <a:pt x="35" y="80"/>
                    <a:pt x="41" y="73"/>
                  </a:cubicBezTo>
                  <a:cubicBezTo>
                    <a:pt x="47" y="66"/>
                    <a:pt x="49" y="55"/>
                    <a:pt x="46" y="39"/>
                  </a:cubicBezTo>
                  <a:cubicBezTo>
                    <a:pt x="46" y="38"/>
                    <a:pt x="45" y="37"/>
                    <a:pt x="44" y="37"/>
                  </a:cubicBezTo>
                  <a:cubicBezTo>
                    <a:pt x="43" y="37"/>
                    <a:pt x="43" y="37"/>
                    <a:pt x="43" y="37"/>
                  </a:cubicBezTo>
                  <a:cubicBezTo>
                    <a:pt x="42" y="37"/>
                    <a:pt x="41" y="39"/>
                    <a:pt x="42" y="40"/>
                  </a:cubicBezTo>
                  <a:cubicBezTo>
                    <a:pt x="44" y="54"/>
                    <a:pt x="43" y="65"/>
                    <a:pt x="38" y="70"/>
                  </a:cubicBezTo>
                  <a:cubicBezTo>
                    <a:pt x="33" y="75"/>
                    <a:pt x="28" y="75"/>
                    <a:pt x="26" y="74"/>
                  </a:cubicBezTo>
                  <a:cubicBezTo>
                    <a:pt x="26" y="74"/>
                    <a:pt x="25" y="74"/>
                    <a:pt x="25" y="74"/>
                  </a:cubicBezTo>
                  <a:cubicBezTo>
                    <a:pt x="24" y="74"/>
                    <a:pt x="23" y="74"/>
                    <a:pt x="23" y="74"/>
                  </a:cubicBezTo>
                  <a:cubicBezTo>
                    <a:pt x="22" y="73"/>
                    <a:pt x="22" y="70"/>
                    <a:pt x="22" y="68"/>
                  </a:cubicBezTo>
                  <a:cubicBezTo>
                    <a:pt x="22" y="65"/>
                    <a:pt x="22" y="61"/>
                    <a:pt x="18" y="60"/>
                  </a:cubicBezTo>
                  <a:cubicBezTo>
                    <a:pt x="12" y="57"/>
                    <a:pt x="8" y="54"/>
                    <a:pt x="7" y="49"/>
                  </a:cubicBezTo>
                  <a:cubicBezTo>
                    <a:pt x="4" y="38"/>
                    <a:pt x="19" y="24"/>
                    <a:pt x="19" y="24"/>
                  </a:cubicBezTo>
                  <a:cubicBezTo>
                    <a:pt x="19" y="24"/>
                    <a:pt x="19" y="24"/>
                    <a:pt x="19" y="24"/>
                  </a:cubicBezTo>
                  <a:cubicBezTo>
                    <a:pt x="23" y="21"/>
                    <a:pt x="27" y="18"/>
                    <a:pt x="31" y="17"/>
                  </a:cubicBezTo>
                  <a:cubicBezTo>
                    <a:pt x="32" y="17"/>
                    <a:pt x="32" y="16"/>
                    <a:pt x="32" y="16"/>
                  </a:cubicBezTo>
                  <a:cubicBezTo>
                    <a:pt x="38" y="9"/>
                    <a:pt x="48" y="4"/>
                    <a:pt x="57" y="4"/>
                  </a:cubicBezTo>
                  <a:cubicBezTo>
                    <a:pt x="66" y="4"/>
                    <a:pt x="75" y="7"/>
                    <a:pt x="81" y="11"/>
                  </a:cubicBezTo>
                  <a:cubicBezTo>
                    <a:pt x="82" y="12"/>
                    <a:pt x="82" y="13"/>
                    <a:pt x="83" y="14"/>
                  </a:cubicBezTo>
                  <a:cubicBezTo>
                    <a:pt x="83" y="14"/>
                    <a:pt x="83" y="14"/>
                    <a:pt x="83" y="14"/>
                  </a:cubicBezTo>
                  <a:cubicBezTo>
                    <a:pt x="84" y="14"/>
                    <a:pt x="84" y="15"/>
                    <a:pt x="84" y="15"/>
                  </a:cubicBezTo>
                  <a:cubicBezTo>
                    <a:pt x="85" y="15"/>
                    <a:pt x="85" y="16"/>
                    <a:pt x="85" y="16"/>
                  </a:cubicBezTo>
                  <a:cubicBezTo>
                    <a:pt x="86" y="16"/>
                    <a:pt x="86" y="17"/>
                    <a:pt x="86" y="18"/>
                  </a:cubicBezTo>
                  <a:cubicBezTo>
                    <a:pt x="86" y="18"/>
                    <a:pt x="87" y="18"/>
                    <a:pt x="87" y="18"/>
                  </a:cubicBezTo>
                  <a:cubicBezTo>
                    <a:pt x="87" y="18"/>
                    <a:pt x="87" y="18"/>
                    <a:pt x="87" y="18"/>
                  </a:cubicBezTo>
                  <a:cubicBezTo>
                    <a:pt x="88" y="21"/>
                    <a:pt x="90" y="24"/>
                    <a:pt x="90" y="26"/>
                  </a:cubicBezTo>
                  <a:cubicBezTo>
                    <a:pt x="91" y="27"/>
                    <a:pt x="92" y="31"/>
                    <a:pt x="92" y="35"/>
                  </a:cubicBezTo>
                  <a:cubicBezTo>
                    <a:pt x="92" y="40"/>
                    <a:pt x="91" y="42"/>
                    <a:pt x="91" y="43"/>
                  </a:cubicBezTo>
                  <a:cubicBezTo>
                    <a:pt x="91" y="44"/>
                    <a:pt x="91" y="44"/>
                    <a:pt x="91" y="45"/>
                  </a:cubicBezTo>
                  <a:cubicBezTo>
                    <a:pt x="93" y="43"/>
                    <a:pt x="94" y="41"/>
                    <a:pt x="94" y="36"/>
                  </a:cubicBezTo>
                  <a:cubicBezTo>
                    <a:pt x="94" y="34"/>
                    <a:pt x="95" y="31"/>
                    <a:pt x="94" y="28"/>
                  </a:cubicBezTo>
                  <a:cubicBezTo>
                    <a:pt x="93" y="23"/>
                    <a:pt x="92" y="20"/>
                    <a:pt x="91" y="19"/>
                  </a:cubicBezTo>
                  <a:cubicBezTo>
                    <a:pt x="94" y="17"/>
                    <a:pt x="99" y="18"/>
                    <a:pt x="100" y="19"/>
                  </a:cubicBezTo>
                  <a:cubicBezTo>
                    <a:pt x="101" y="19"/>
                    <a:pt x="102" y="20"/>
                    <a:pt x="102" y="20"/>
                  </a:cubicBezTo>
                  <a:cubicBezTo>
                    <a:pt x="102" y="20"/>
                    <a:pt x="102" y="21"/>
                    <a:pt x="103" y="22"/>
                  </a:cubicBezTo>
                  <a:cubicBezTo>
                    <a:pt x="110" y="39"/>
                    <a:pt x="110" y="52"/>
                    <a:pt x="104" y="61"/>
                  </a:cubicBezTo>
                  <a:cubicBezTo>
                    <a:pt x="99" y="69"/>
                    <a:pt x="88" y="71"/>
                    <a:pt x="82" y="71"/>
                  </a:cubicBezTo>
                  <a:cubicBezTo>
                    <a:pt x="82" y="71"/>
                    <a:pt x="82" y="71"/>
                    <a:pt x="82" y="71"/>
                  </a:cubicBezTo>
                  <a:cubicBezTo>
                    <a:pt x="82" y="71"/>
                    <a:pt x="82" y="71"/>
                    <a:pt x="82" y="71"/>
                  </a:cubicBezTo>
                  <a:cubicBezTo>
                    <a:pt x="81" y="70"/>
                    <a:pt x="81" y="70"/>
                    <a:pt x="81" y="70"/>
                  </a:cubicBezTo>
                  <a:cubicBezTo>
                    <a:pt x="81" y="74"/>
                    <a:pt x="78" y="77"/>
                    <a:pt x="74" y="79"/>
                  </a:cubicBezTo>
                  <a:cubicBezTo>
                    <a:pt x="73" y="80"/>
                    <a:pt x="71" y="80"/>
                    <a:pt x="70" y="80"/>
                  </a:cubicBezTo>
                  <a:cubicBezTo>
                    <a:pt x="65" y="80"/>
                    <a:pt x="61" y="78"/>
                    <a:pt x="59" y="74"/>
                  </a:cubicBezTo>
                  <a:cubicBezTo>
                    <a:pt x="61" y="82"/>
                    <a:pt x="61" y="82"/>
                    <a:pt x="61" y="82"/>
                  </a:cubicBezTo>
                  <a:cubicBezTo>
                    <a:pt x="63" y="84"/>
                    <a:pt x="66" y="84"/>
                    <a:pt x="70" y="84"/>
                  </a:cubicBezTo>
                  <a:cubicBezTo>
                    <a:pt x="72" y="84"/>
                    <a:pt x="74" y="84"/>
                    <a:pt x="76" y="83"/>
                  </a:cubicBezTo>
                  <a:cubicBezTo>
                    <a:pt x="80" y="81"/>
                    <a:pt x="83" y="78"/>
                    <a:pt x="85" y="75"/>
                  </a:cubicBezTo>
                  <a:cubicBezTo>
                    <a:pt x="92" y="74"/>
                    <a:pt x="102" y="72"/>
                    <a:pt x="108" y="63"/>
                  </a:cubicBezTo>
                  <a:cubicBezTo>
                    <a:pt x="115" y="54"/>
                    <a:pt x="114" y="39"/>
                    <a:pt x="106" y="20"/>
                  </a:cubicBezTo>
                  <a:cubicBezTo>
                    <a:pt x="106" y="20"/>
                    <a:pt x="106" y="18"/>
                    <a:pt x="105" y="18"/>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6" name="Freeform 11"/>
            <p:cNvSpPr>
              <a:spLocks/>
            </p:cNvSpPr>
            <p:nvPr/>
          </p:nvSpPr>
          <p:spPr bwMode="auto">
            <a:xfrm>
              <a:off x="6357938" y="1781175"/>
              <a:ext cx="25400" cy="14288"/>
            </a:xfrm>
            <a:custGeom>
              <a:avLst/>
              <a:gdLst>
                <a:gd name="T0" fmla="*/ 1 w 13"/>
                <a:gd name="T1" fmla="*/ 7 h 7"/>
                <a:gd name="T2" fmla="*/ 2 w 13"/>
                <a:gd name="T3" fmla="*/ 7 h 7"/>
                <a:gd name="T4" fmla="*/ 4 w 13"/>
                <a:gd name="T5" fmla="*/ 6 h 7"/>
                <a:gd name="T6" fmla="*/ 9 w 13"/>
                <a:gd name="T7" fmla="*/ 4 h 7"/>
                <a:gd name="T8" fmla="*/ 10 w 13"/>
                <a:gd name="T9" fmla="*/ 4 h 7"/>
                <a:gd name="T10" fmla="*/ 11 w 13"/>
                <a:gd name="T11" fmla="*/ 4 h 7"/>
                <a:gd name="T12" fmla="*/ 13 w 13"/>
                <a:gd name="T13" fmla="*/ 3 h 7"/>
                <a:gd name="T14" fmla="*/ 13 w 13"/>
                <a:gd name="T15" fmla="*/ 1 h 7"/>
                <a:gd name="T16" fmla="*/ 11 w 13"/>
                <a:gd name="T17" fmla="*/ 0 h 7"/>
                <a:gd name="T18" fmla="*/ 9 w 13"/>
                <a:gd name="T19" fmla="*/ 0 h 7"/>
                <a:gd name="T20" fmla="*/ 1 w 13"/>
                <a:gd name="T21" fmla="*/ 4 h 7"/>
                <a:gd name="T22" fmla="*/ 0 w 13"/>
                <a:gd name="T23" fmla="*/ 6 h 7"/>
                <a:gd name="T24" fmla="*/ 1 w 13"/>
                <a:gd name="T2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7">
                  <a:moveTo>
                    <a:pt x="1" y="7"/>
                  </a:moveTo>
                  <a:cubicBezTo>
                    <a:pt x="2" y="7"/>
                    <a:pt x="2" y="7"/>
                    <a:pt x="2" y="7"/>
                  </a:cubicBezTo>
                  <a:cubicBezTo>
                    <a:pt x="3" y="7"/>
                    <a:pt x="4" y="7"/>
                    <a:pt x="4" y="6"/>
                  </a:cubicBezTo>
                  <a:cubicBezTo>
                    <a:pt x="4" y="6"/>
                    <a:pt x="6" y="4"/>
                    <a:pt x="9" y="4"/>
                  </a:cubicBezTo>
                  <a:cubicBezTo>
                    <a:pt x="9" y="4"/>
                    <a:pt x="10" y="4"/>
                    <a:pt x="10" y="4"/>
                  </a:cubicBezTo>
                  <a:cubicBezTo>
                    <a:pt x="11" y="4"/>
                    <a:pt x="11" y="4"/>
                    <a:pt x="11" y="4"/>
                  </a:cubicBezTo>
                  <a:cubicBezTo>
                    <a:pt x="12" y="4"/>
                    <a:pt x="12" y="4"/>
                    <a:pt x="13" y="3"/>
                  </a:cubicBezTo>
                  <a:cubicBezTo>
                    <a:pt x="13" y="2"/>
                    <a:pt x="13" y="2"/>
                    <a:pt x="13" y="1"/>
                  </a:cubicBezTo>
                  <a:cubicBezTo>
                    <a:pt x="12" y="1"/>
                    <a:pt x="12" y="0"/>
                    <a:pt x="11" y="0"/>
                  </a:cubicBezTo>
                  <a:cubicBezTo>
                    <a:pt x="10" y="0"/>
                    <a:pt x="9" y="0"/>
                    <a:pt x="9" y="0"/>
                  </a:cubicBezTo>
                  <a:cubicBezTo>
                    <a:pt x="4" y="0"/>
                    <a:pt x="2" y="2"/>
                    <a:pt x="1" y="4"/>
                  </a:cubicBezTo>
                  <a:cubicBezTo>
                    <a:pt x="0" y="5"/>
                    <a:pt x="0" y="5"/>
                    <a:pt x="0" y="6"/>
                  </a:cubicBezTo>
                  <a:cubicBezTo>
                    <a:pt x="0" y="6"/>
                    <a:pt x="1" y="7"/>
                    <a:pt x="1" y="7"/>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38" name="Freeform 12"/>
          <p:cNvSpPr>
            <a:spLocks noEditPoints="1"/>
          </p:cNvSpPr>
          <p:nvPr/>
        </p:nvSpPr>
        <p:spPr bwMode="auto">
          <a:xfrm>
            <a:off x="7221246" y="1462823"/>
            <a:ext cx="314243" cy="350747"/>
          </a:xfrm>
          <a:custGeom>
            <a:avLst/>
            <a:gdLst>
              <a:gd name="T0" fmla="*/ 95 w 160"/>
              <a:gd name="T1" fmla="*/ 79 h 176"/>
              <a:gd name="T2" fmla="*/ 64 w 160"/>
              <a:gd name="T3" fmla="*/ 79 h 176"/>
              <a:gd name="T4" fmla="*/ 89 w 160"/>
              <a:gd name="T5" fmla="*/ 92 h 176"/>
              <a:gd name="T6" fmla="*/ 97 w 160"/>
              <a:gd name="T7" fmla="*/ 98 h 176"/>
              <a:gd name="T8" fmla="*/ 98 w 160"/>
              <a:gd name="T9" fmla="*/ 95 h 176"/>
              <a:gd name="T10" fmla="*/ 80 w 160"/>
              <a:gd name="T11" fmla="*/ 91 h 176"/>
              <a:gd name="T12" fmla="*/ 80 w 160"/>
              <a:gd name="T13" fmla="*/ 68 h 176"/>
              <a:gd name="T14" fmla="*/ 80 w 160"/>
              <a:gd name="T15" fmla="*/ 91 h 176"/>
              <a:gd name="T16" fmla="*/ 80 w 160"/>
              <a:gd name="T17" fmla="*/ 48 h 176"/>
              <a:gd name="T18" fmla="*/ 27 w 160"/>
              <a:gd name="T19" fmla="*/ 96 h 176"/>
              <a:gd name="T20" fmla="*/ 107 w 160"/>
              <a:gd name="T21" fmla="*/ 126 h 176"/>
              <a:gd name="T22" fmla="*/ 133 w 160"/>
              <a:gd name="T23" fmla="*/ 96 h 176"/>
              <a:gd name="T24" fmla="*/ 109 w 160"/>
              <a:gd name="T25" fmla="*/ 121 h 176"/>
              <a:gd name="T26" fmla="*/ 107 w 160"/>
              <a:gd name="T27" fmla="*/ 101 h 176"/>
              <a:gd name="T28" fmla="*/ 105 w 160"/>
              <a:gd name="T29" fmla="*/ 121 h 176"/>
              <a:gd name="T30" fmla="*/ 93 w 160"/>
              <a:gd name="T31" fmla="*/ 111 h 176"/>
              <a:gd name="T32" fmla="*/ 88 w 160"/>
              <a:gd name="T33" fmla="*/ 111 h 176"/>
              <a:gd name="T34" fmla="*/ 76 w 160"/>
              <a:gd name="T35" fmla="*/ 121 h 176"/>
              <a:gd name="T36" fmla="*/ 74 w 160"/>
              <a:gd name="T37" fmla="*/ 103 h 176"/>
              <a:gd name="T38" fmla="*/ 72 w 160"/>
              <a:gd name="T39" fmla="*/ 121 h 176"/>
              <a:gd name="T40" fmla="*/ 60 w 160"/>
              <a:gd name="T41" fmla="*/ 110 h 176"/>
              <a:gd name="T42" fmla="*/ 55 w 160"/>
              <a:gd name="T43" fmla="*/ 110 h 176"/>
              <a:gd name="T44" fmla="*/ 31 w 160"/>
              <a:gd name="T45" fmla="*/ 95 h 176"/>
              <a:gd name="T46" fmla="*/ 55 w 160"/>
              <a:gd name="T47" fmla="*/ 69 h 176"/>
              <a:gd name="T48" fmla="*/ 105 w 160"/>
              <a:gd name="T49" fmla="*/ 69 h 176"/>
              <a:gd name="T50" fmla="*/ 130 w 160"/>
              <a:gd name="T51" fmla="*/ 95 h 176"/>
              <a:gd name="T52" fmla="*/ 151 w 160"/>
              <a:gd name="T53" fmla="*/ 37 h 176"/>
              <a:gd name="T54" fmla="*/ 71 w 160"/>
              <a:gd name="T55" fmla="*/ 3 h 176"/>
              <a:gd name="T56" fmla="*/ 0 w 160"/>
              <a:gd name="T57" fmla="*/ 53 h 176"/>
              <a:gd name="T58" fmla="*/ 9 w 160"/>
              <a:gd name="T59" fmla="*/ 140 h 176"/>
              <a:gd name="T60" fmla="*/ 80 w 160"/>
              <a:gd name="T61" fmla="*/ 176 h 176"/>
              <a:gd name="T62" fmla="*/ 151 w 160"/>
              <a:gd name="T63" fmla="*/ 140 h 176"/>
              <a:gd name="T64" fmla="*/ 160 w 160"/>
              <a:gd name="T65" fmla="*/ 53 h 176"/>
              <a:gd name="T66" fmla="*/ 152 w 160"/>
              <a:gd name="T67" fmla="*/ 124 h 176"/>
              <a:gd name="T68" fmla="*/ 85 w 160"/>
              <a:gd name="T69" fmla="*/ 167 h 176"/>
              <a:gd name="T70" fmla="*/ 14 w 160"/>
              <a:gd name="T71" fmla="*/ 133 h 176"/>
              <a:gd name="T72" fmla="*/ 8 w 160"/>
              <a:gd name="T73" fmla="*/ 53 h 176"/>
              <a:gd name="T74" fmla="*/ 75 w 160"/>
              <a:gd name="T75" fmla="*/ 10 h 176"/>
              <a:gd name="T76" fmla="*/ 85 w 160"/>
              <a:gd name="T77" fmla="*/ 10 h 176"/>
              <a:gd name="T78" fmla="*/ 152 w 160"/>
              <a:gd name="T79" fmla="*/ 5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0" h="176">
                <a:moveTo>
                  <a:pt x="92" y="89"/>
                </a:moveTo>
                <a:cubicBezTo>
                  <a:pt x="94" y="86"/>
                  <a:pt x="95" y="83"/>
                  <a:pt x="95" y="79"/>
                </a:cubicBezTo>
                <a:cubicBezTo>
                  <a:pt x="95" y="71"/>
                  <a:pt x="88" y="64"/>
                  <a:pt x="79" y="64"/>
                </a:cubicBezTo>
                <a:cubicBezTo>
                  <a:pt x="70" y="64"/>
                  <a:pt x="64" y="71"/>
                  <a:pt x="64" y="79"/>
                </a:cubicBezTo>
                <a:cubicBezTo>
                  <a:pt x="64" y="88"/>
                  <a:pt x="71" y="95"/>
                  <a:pt x="80" y="95"/>
                </a:cubicBezTo>
                <a:cubicBezTo>
                  <a:pt x="83" y="95"/>
                  <a:pt x="87" y="94"/>
                  <a:pt x="89" y="92"/>
                </a:cubicBezTo>
                <a:cubicBezTo>
                  <a:pt x="95" y="98"/>
                  <a:pt x="95" y="98"/>
                  <a:pt x="95" y="98"/>
                </a:cubicBezTo>
                <a:cubicBezTo>
                  <a:pt x="96" y="98"/>
                  <a:pt x="96" y="98"/>
                  <a:pt x="97" y="98"/>
                </a:cubicBezTo>
                <a:cubicBezTo>
                  <a:pt x="97" y="98"/>
                  <a:pt x="98" y="98"/>
                  <a:pt x="98" y="97"/>
                </a:cubicBezTo>
                <a:cubicBezTo>
                  <a:pt x="99" y="97"/>
                  <a:pt x="99" y="95"/>
                  <a:pt x="98" y="95"/>
                </a:cubicBezTo>
                <a:lnTo>
                  <a:pt x="92" y="89"/>
                </a:lnTo>
                <a:close/>
                <a:moveTo>
                  <a:pt x="80" y="91"/>
                </a:moveTo>
                <a:cubicBezTo>
                  <a:pt x="73" y="91"/>
                  <a:pt x="68" y="86"/>
                  <a:pt x="68" y="79"/>
                </a:cubicBezTo>
                <a:cubicBezTo>
                  <a:pt x="68" y="73"/>
                  <a:pt x="73" y="68"/>
                  <a:pt x="80" y="68"/>
                </a:cubicBezTo>
                <a:cubicBezTo>
                  <a:pt x="86" y="68"/>
                  <a:pt x="92" y="73"/>
                  <a:pt x="92" y="79"/>
                </a:cubicBezTo>
                <a:cubicBezTo>
                  <a:pt x="91" y="86"/>
                  <a:pt x="86" y="91"/>
                  <a:pt x="80" y="91"/>
                </a:cubicBezTo>
                <a:moveTo>
                  <a:pt x="108" y="66"/>
                </a:moveTo>
                <a:cubicBezTo>
                  <a:pt x="104" y="55"/>
                  <a:pt x="93" y="48"/>
                  <a:pt x="80" y="48"/>
                </a:cubicBezTo>
                <a:cubicBezTo>
                  <a:pt x="68" y="48"/>
                  <a:pt x="57" y="55"/>
                  <a:pt x="52" y="66"/>
                </a:cubicBezTo>
                <a:cubicBezTo>
                  <a:pt x="37" y="68"/>
                  <a:pt x="27" y="81"/>
                  <a:pt x="27" y="96"/>
                </a:cubicBezTo>
                <a:cubicBezTo>
                  <a:pt x="27" y="112"/>
                  <a:pt x="40" y="126"/>
                  <a:pt x="57" y="126"/>
                </a:cubicBezTo>
                <a:cubicBezTo>
                  <a:pt x="107" y="126"/>
                  <a:pt x="107" y="126"/>
                  <a:pt x="107" y="126"/>
                </a:cubicBezTo>
                <a:cubicBezTo>
                  <a:pt x="107" y="126"/>
                  <a:pt x="108" y="126"/>
                  <a:pt x="108" y="125"/>
                </a:cubicBezTo>
                <a:cubicBezTo>
                  <a:pt x="122" y="123"/>
                  <a:pt x="133" y="111"/>
                  <a:pt x="133" y="96"/>
                </a:cubicBezTo>
                <a:cubicBezTo>
                  <a:pt x="134" y="81"/>
                  <a:pt x="123" y="68"/>
                  <a:pt x="108" y="66"/>
                </a:cubicBezTo>
                <a:moveTo>
                  <a:pt x="109" y="121"/>
                </a:moveTo>
                <a:cubicBezTo>
                  <a:pt x="109" y="103"/>
                  <a:pt x="109" y="103"/>
                  <a:pt x="109" y="103"/>
                </a:cubicBezTo>
                <a:cubicBezTo>
                  <a:pt x="109" y="102"/>
                  <a:pt x="108" y="101"/>
                  <a:pt x="107" y="101"/>
                </a:cubicBezTo>
                <a:cubicBezTo>
                  <a:pt x="106" y="101"/>
                  <a:pt x="105" y="102"/>
                  <a:pt x="105" y="103"/>
                </a:cubicBezTo>
                <a:cubicBezTo>
                  <a:pt x="105" y="121"/>
                  <a:pt x="105" y="121"/>
                  <a:pt x="105" y="121"/>
                </a:cubicBezTo>
                <a:cubicBezTo>
                  <a:pt x="93" y="121"/>
                  <a:pt x="93" y="121"/>
                  <a:pt x="93" y="121"/>
                </a:cubicBezTo>
                <a:cubicBezTo>
                  <a:pt x="93" y="111"/>
                  <a:pt x="93" y="111"/>
                  <a:pt x="93" y="111"/>
                </a:cubicBezTo>
                <a:cubicBezTo>
                  <a:pt x="93" y="110"/>
                  <a:pt x="92" y="109"/>
                  <a:pt x="90" y="109"/>
                </a:cubicBezTo>
                <a:cubicBezTo>
                  <a:pt x="89" y="109"/>
                  <a:pt x="88" y="110"/>
                  <a:pt x="88" y="111"/>
                </a:cubicBezTo>
                <a:cubicBezTo>
                  <a:pt x="88" y="121"/>
                  <a:pt x="88" y="121"/>
                  <a:pt x="88" y="121"/>
                </a:cubicBezTo>
                <a:cubicBezTo>
                  <a:pt x="76" y="121"/>
                  <a:pt x="76" y="121"/>
                  <a:pt x="76" y="121"/>
                </a:cubicBezTo>
                <a:cubicBezTo>
                  <a:pt x="76" y="105"/>
                  <a:pt x="76" y="105"/>
                  <a:pt x="76" y="105"/>
                </a:cubicBezTo>
                <a:cubicBezTo>
                  <a:pt x="76" y="104"/>
                  <a:pt x="75" y="103"/>
                  <a:pt x="74" y="103"/>
                </a:cubicBezTo>
                <a:cubicBezTo>
                  <a:pt x="73" y="103"/>
                  <a:pt x="72" y="104"/>
                  <a:pt x="72" y="105"/>
                </a:cubicBezTo>
                <a:cubicBezTo>
                  <a:pt x="72" y="121"/>
                  <a:pt x="72" y="121"/>
                  <a:pt x="72" y="121"/>
                </a:cubicBezTo>
                <a:cubicBezTo>
                  <a:pt x="60" y="121"/>
                  <a:pt x="60" y="121"/>
                  <a:pt x="60" y="121"/>
                </a:cubicBezTo>
                <a:cubicBezTo>
                  <a:pt x="60" y="110"/>
                  <a:pt x="60" y="110"/>
                  <a:pt x="60" y="110"/>
                </a:cubicBezTo>
                <a:cubicBezTo>
                  <a:pt x="60" y="109"/>
                  <a:pt x="59" y="108"/>
                  <a:pt x="58" y="108"/>
                </a:cubicBezTo>
                <a:cubicBezTo>
                  <a:pt x="56" y="108"/>
                  <a:pt x="55" y="109"/>
                  <a:pt x="55" y="110"/>
                </a:cubicBezTo>
                <a:cubicBezTo>
                  <a:pt x="55" y="121"/>
                  <a:pt x="55" y="121"/>
                  <a:pt x="55" y="121"/>
                </a:cubicBezTo>
                <a:cubicBezTo>
                  <a:pt x="42" y="120"/>
                  <a:pt x="31" y="109"/>
                  <a:pt x="31" y="95"/>
                </a:cubicBezTo>
                <a:cubicBezTo>
                  <a:pt x="31" y="82"/>
                  <a:pt x="41" y="71"/>
                  <a:pt x="54" y="70"/>
                </a:cubicBezTo>
                <a:cubicBezTo>
                  <a:pt x="55" y="70"/>
                  <a:pt x="55" y="69"/>
                  <a:pt x="55" y="69"/>
                </a:cubicBezTo>
                <a:cubicBezTo>
                  <a:pt x="59" y="59"/>
                  <a:pt x="69" y="52"/>
                  <a:pt x="80" y="52"/>
                </a:cubicBezTo>
                <a:cubicBezTo>
                  <a:pt x="91" y="52"/>
                  <a:pt x="101" y="59"/>
                  <a:pt x="105" y="69"/>
                </a:cubicBezTo>
                <a:cubicBezTo>
                  <a:pt x="105" y="70"/>
                  <a:pt x="106" y="70"/>
                  <a:pt x="107" y="70"/>
                </a:cubicBezTo>
                <a:cubicBezTo>
                  <a:pt x="120" y="72"/>
                  <a:pt x="130" y="82"/>
                  <a:pt x="130" y="95"/>
                </a:cubicBezTo>
                <a:cubicBezTo>
                  <a:pt x="130" y="108"/>
                  <a:pt x="121" y="118"/>
                  <a:pt x="109" y="121"/>
                </a:cubicBezTo>
                <a:moveTo>
                  <a:pt x="151" y="37"/>
                </a:moveTo>
                <a:cubicBezTo>
                  <a:pt x="89" y="3"/>
                  <a:pt x="89" y="3"/>
                  <a:pt x="89" y="3"/>
                </a:cubicBezTo>
                <a:cubicBezTo>
                  <a:pt x="84" y="0"/>
                  <a:pt x="76" y="0"/>
                  <a:pt x="71" y="3"/>
                </a:cubicBezTo>
                <a:cubicBezTo>
                  <a:pt x="9" y="37"/>
                  <a:pt x="9" y="37"/>
                  <a:pt x="9" y="37"/>
                </a:cubicBezTo>
                <a:cubicBezTo>
                  <a:pt x="4" y="40"/>
                  <a:pt x="0" y="47"/>
                  <a:pt x="0" y="53"/>
                </a:cubicBezTo>
                <a:cubicBezTo>
                  <a:pt x="0" y="124"/>
                  <a:pt x="0" y="124"/>
                  <a:pt x="0" y="124"/>
                </a:cubicBezTo>
                <a:cubicBezTo>
                  <a:pt x="0" y="130"/>
                  <a:pt x="4" y="137"/>
                  <a:pt x="9" y="140"/>
                </a:cubicBezTo>
                <a:cubicBezTo>
                  <a:pt x="71" y="174"/>
                  <a:pt x="71" y="174"/>
                  <a:pt x="71" y="174"/>
                </a:cubicBezTo>
                <a:cubicBezTo>
                  <a:pt x="73" y="176"/>
                  <a:pt x="77" y="176"/>
                  <a:pt x="80" y="176"/>
                </a:cubicBezTo>
                <a:cubicBezTo>
                  <a:pt x="83" y="176"/>
                  <a:pt x="87" y="176"/>
                  <a:pt x="89" y="174"/>
                </a:cubicBezTo>
                <a:cubicBezTo>
                  <a:pt x="151" y="140"/>
                  <a:pt x="151" y="140"/>
                  <a:pt x="151" y="140"/>
                </a:cubicBezTo>
                <a:cubicBezTo>
                  <a:pt x="156" y="137"/>
                  <a:pt x="160" y="130"/>
                  <a:pt x="160" y="124"/>
                </a:cubicBezTo>
                <a:cubicBezTo>
                  <a:pt x="160" y="53"/>
                  <a:pt x="160" y="53"/>
                  <a:pt x="160" y="53"/>
                </a:cubicBezTo>
                <a:cubicBezTo>
                  <a:pt x="160" y="47"/>
                  <a:pt x="156" y="40"/>
                  <a:pt x="151" y="37"/>
                </a:cubicBezTo>
                <a:moveTo>
                  <a:pt x="152" y="124"/>
                </a:moveTo>
                <a:cubicBezTo>
                  <a:pt x="152" y="127"/>
                  <a:pt x="149" y="132"/>
                  <a:pt x="146" y="133"/>
                </a:cubicBezTo>
                <a:cubicBezTo>
                  <a:pt x="85" y="167"/>
                  <a:pt x="85" y="167"/>
                  <a:pt x="85" y="167"/>
                </a:cubicBezTo>
                <a:cubicBezTo>
                  <a:pt x="83" y="169"/>
                  <a:pt x="77" y="169"/>
                  <a:pt x="75" y="167"/>
                </a:cubicBezTo>
                <a:cubicBezTo>
                  <a:pt x="14" y="133"/>
                  <a:pt x="14" y="133"/>
                  <a:pt x="14" y="133"/>
                </a:cubicBezTo>
                <a:cubicBezTo>
                  <a:pt x="11" y="132"/>
                  <a:pt x="8" y="127"/>
                  <a:pt x="8" y="124"/>
                </a:cubicBezTo>
                <a:cubicBezTo>
                  <a:pt x="8" y="53"/>
                  <a:pt x="8" y="53"/>
                  <a:pt x="8" y="53"/>
                </a:cubicBezTo>
                <a:cubicBezTo>
                  <a:pt x="8" y="49"/>
                  <a:pt x="11" y="45"/>
                  <a:pt x="14" y="44"/>
                </a:cubicBezTo>
                <a:cubicBezTo>
                  <a:pt x="75" y="10"/>
                  <a:pt x="75" y="10"/>
                  <a:pt x="75" y="10"/>
                </a:cubicBezTo>
                <a:cubicBezTo>
                  <a:pt x="76" y="9"/>
                  <a:pt x="78" y="9"/>
                  <a:pt x="80" y="9"/>
                </a:cubicBezTo>
                <a:cubicBezTo>
                  <a:pt x="82" y="9"/>
                  <a:pt x="84" y="9"/>
                  <a:pt x="85" y="10"/>
                </a:cubicBezTo>
                <a:cubicBezTo>
                  <a:pt x="146" y="44"/>
                  <a:pt x="146" y="44"/>
                  <a:pt x="146" y="44"/>
                </a:cubicBezTo>
                <a:cubicBezTo>
                  <a:pt x="149" y="45"/>
                  <a:pt x="152" y="49"/>
                  <a:pt x="152" y="53"/>
                </a:cubicBezTo>
                <a:lnTo>
                  <a:pt x="152" y="12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9" name="Freeform 13"/>
          <p:cNvSpPr>
            <a:spLocks noEditPoints="1"/>
          </p:cNvSpPr>
          <p:nvPr/>
        </p:nvSpPr>
        <p:spPr bwMode="auto">
          <a:xfrm>
            <a:off x="8256026" y="1462823"/>
            <a:ext cx="314243" cy="350747"/>
          </a:xfrm>
          <a:custGeom>
            <a:avLst/>
            <a:gdLst>
              <a:gd name="T0" fmla="*/ 62 w 160"/>
              <a:gd name="T1" fmla="*/ 84 h 176"/>
              <a:gd name="T2" fmla="*/ 62 w 160"/>
              <a:gd name="T3" fmla="*/ 89 h 176"/>
              <a:gd name="T4" fmla="*/ 69 w 160"/>
              <a:gd name="T5" fmla="*/ 86 h 176"/>
              <a:gd name="T6" fmla="*/ 141 w 160"/>
              <a:gd name="T7" fmla="*/ 48 h 176"/>
              <a:gd name="T8" fmla="*/ 122 w 160"/>
              <a:gd name="T9" fmla="*/ 55 h 176"/>
              <a:gd name="T10" fmla="*/ 102 w 160"/>
              <a:gd name="T11" fmla="*/ 48 h 176"/>
              <a:gd name="T12" fmla="*/ 98 w 160"/>
              <a:gd name="T13" fmla="*/ 50 h 176"/>
              <a:gd name="T14" fmla="*/ 111 w 160"/>
              <a:gd name="T15" fmla="*/ 68 h 176"/>
              <a:gd name="T16" fmla="*/ 114 w 160"/>
              <a:gd name="T17" fmla="*/ 77 h 176"/>
              <a:gd name="T18" fmla="*/ 81 w 160"/>
              <a:gd name="T19" fmla="*/ 73 h 176"/>
              <a:gd name="T20" fmla="*/ 29 w 160"/>
              <a:gd name="T21" fmla="*/ 74 h 176"/>
              <a:gd name="T22" fmla="*/ 58 w 160"/>
              <a:gd name="T23" fmla="*/ 122 h 176"/>
              <a:gd name="T24" fmla="*/ 66 w 160"/>
              <a:gd name="T25" fmla="*/ 128 h 176"/>
              <a:gd name="T26" fmla="*/ 83 w 160"/>
              <a:gd name="T27" fmla="*/ 132 h 176"/>
              <a:gd name="T28" fmla="*/ 80 w 160"/>
              <a:gd name="T29" fmla="*/ 123 h 176"/>
              <a:gd name="T30" fmla="*/ 84 w 160"/>
              <a:gd name="T31" fmla="*/ 121 h 176"/>
              <a:gd name="T32" fmla="*/ 128 w 160"/>
              <a:gd name="T33" fmla="*/ 73 h 176"/>
              <a:gd name="T34" fmla="*/ 130 w 160"/>
              <a:gd name="T35" fmla="*/ 70 h 176"/>
              <a:gd name="T36" fmla="*/ 145 w 160"/>
              <a:gd name="T37" fmla="*/ 50 h 176"/>
              <a:gd name="T38" fmla="*/ 141 w 160"/>
              <a:gd name="T39" fmla="*/ 48 h 176"/>
              <a:gd name="T40" fmla="*/ 128 w 160"/>
              <a:gd name="T41" fmla="*/ 66 h 176"/>
              <a:gd name="T42" fmla="*/ 124 w 160"/>
              <a:gd name="T43" fmla="*/ 72 h 176"/>
              <a:gd name="T44" fmla="*/ 84 w 160"/>
              <a:gd name="T45" fmla="*/ 117 h 176"/>
              <a:gd name="T46" fmla="*/ 74 w 160"/>
              <a:gd name="T47" fmla="*/ 119 h 176"/>
              <a:gd name="T48" fmla="*/ 78 w 160"/>
              <a:gd name="T49" fmla="*/ 125 h 176"/>
              <a:gd name="T50" fmla="*/ 70 w 160"/>
              <a:gd name="T51" fmla="*/ 125 h 176"/>
              <a:gd name="T52" fmla="*/ 63 w 160"/>
              <a:gd name="T53" fmla="*/ 118 h 176"/>
              <a:gd name="T54" fmla="*/ 28 w 160"/>
              <a:gd name="T55" fmla="*/ 91 h 176"/>
              <a:gd name="T56" fmla="*/ 52 w 160"/>
              <a:gd name="T57" fmla="*/ 89 h 176"/>
              <a:gd name="T58" fmla="*/ 52 w 160"/>
              <a:gd name="T59" fmla="*/ 84 h 176"/>
              <a:gd name="T60" fmla="*/ 33 w 160"/>
              <a:gd name="T61" fmla="*/ 76 h 176"/>
              <a:gd name="T62" fmla="*/ 80 w 160"/>
              <a:gd name="T63" fmla="*/ 77 h 176"/>
              <a:gd name="T64" fmla="*/ 119 w 160"/>
              <a:gd name="T65" fmla="*/ 78 h 176"/>
              <a:gd name="T66" fmla="*/ 113 w 160"/>
              <a:gd name="T67" fmla="*/ 64 h 176"/>
              <a:gd name="T68" fmla="*/ 104 w 160"/>
              <a:gd name="T69" fmla="*/ 54 h 176"/>
              <a:gd name="T70" fmla="*/ 120 w 160"/>
              <a:gd name="T71" fmla="*/ 60 h 176"/>
              <a:gd name="T72" fmla="*/ 123 w 160"/>
              <a:gd name="T73" fmla="*/ 60 h 176"/>
              <a:gd name="T74" fmla="*/ 140 w 160"/>
              <a:gd name="T75" fmla="*/ 55 h 176"/>
              <a:gd name="T76" fmla="*/ 151 w 160"/>
              <a:gd name="T77" fmla="*/ 37 h 176"/>
              <a:gd name="T78" fmla="*/ 71 w 160"/>
              <a:gd name="T79" fmla="*/ 3 h 176"/>
              <a:gd name="T80" fmla="*/ 0 w 160"/>
              <a:gd name="T81" fmla="*/ 53 h 176"/>
              <a:gd name="T82" fmla="*/ 9 w 160"/>
              <a:gd name="T83" fmla="*/ 140 h 176"/>
              <a:gd name="T84" fmla="*/ 80 w 160"/>
              <a:gd name="T85" fmla="*/ 176 h 176"/>
              <a:gd name="T86" fmla="*/ 151 w 160"/>
              <a:gd name="T87" fmla="*/ 140 h 176"/>
              <a:gd name="T88" fmla="*/ 160 w 160"/>
              <a:gd name="T89" fmla="*/ 53 h 176"/>
              <a:gd name="T90" fmla="*/ 152 w 160"/>
              <a:gd name="T91" fmla="*/ 124 h 176"/>
              <a:gd name="T92" fmla="*/ 85 w 160"/>
              <a:gd name="T93" fmla="*/ 167 h 176"/>
              <a:gd name="T94" fmla="*/ 14 w 160"/>
              <a:gd name="T95" fmla="*/ 133 h 176"/>
              <a:gd name="T96" fmla="*/ 8 w 160"/>
              <a:gd name="T97" fmla="*/ 53 h 176"/>
              <a:gd name="T98" fmla="*/ 75 w 160"/>
              <a:gd name="T99" fmla="*/ 10 h 176"/>
              <a:gd name="T100" fmla="*/ 85 w 160"/>
              <a:gd name="T101" fmla="*/ 10 h 176"/>
              <a:gd name="T102" fmla="*/ 152 w 160"/>
              <a:gd name="T103" fmla="*/ 5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0" h="176">
                <a:moveTo>
                  <a:pt x="66" y="84"/>
                </a:moveTo>
                <a:cubicBezTo>
                  <a:pt x="62" y="84"/>
                  <a:pt x="62" y="84"/>
                  <a:pt x="62" y="84"/>
                </a:cubicBezTo>
                <a:cubicBezTo>
                  <a:pt x="61" y="84"/>
                  <a:pt x="60" y="85"/>
                  <a:pt x="60" y="86"/>
                </a:cubicBezTo>
                <a:cubicBezTo>
                  <a:pt x="60" y="88"/>
                  <a:pt x="61" y="89"/>
                  <a:pt x="62" y="89"/>
                </a:cubicBezTo>
                <a:cubicBezTo>
                  <a:pt x="66" y="89"/>
                  <a:pt x="66" y="89"/>
                  <a:pt x="66" y="89"/>
                </a:cubicBezTo>
                <a:cubicBezTo>
                  <a:pt x="68" y="89"/>
                  <a:pt x="69" y="88"/>
                  <a:pt x="69" y="86"/>
                </a:cubicBezTo>
                <a:cubicBezTo>
                  <a:pt x="69" y="85"/>
                  <a:pt x="67" y="84"/>
                  <a:pt x="66" y="84"/>
                </a:cubicBezTo>
                <a:moveTo>
                  <a:pt x="141" y="48"/>
                </a:moveTo>
                <a:cubicBezTo>
                  <a:pt x="141" y="48"/>
                  <a:pt x="136" y="53"/>
                  <a:pt x="126" y="53"/>
                </a:cubicBezTo>
                <a:cubicBezTo>
                  <a:pt x="125" y="53"/>
                  <a:pt x="124" y="53"/>
                  <a:pt x="122" y="55"/>
                </a:cubicBezTo>
                <a:cubicBezTo>
                  <a:pt x="119" y="53"/>
                  <a:pt x="118" y="53"/>
                  <a:pt x="118" y="53"/>
                </a:cubicBezTo>
                <a:cubicBezTo>
                  <a:pt x="113" y="54"/>
                  <a:pt x="104" y="50"/>
                  <a:pt x="102" y="48"/>
                </a:cubicBezTo>
                <a:cubicBezTo>
                  <a:pt x="101" y="48"/>
                  <a:pt x="100" y="48"/>
                  <a:pt x="99" y="48"/>
                </a:cubicBezTo>
                <a:cubicBezTo>
                  <a:pt x="98" y="49"/>
                  <a:pt x="98" y="50"/>
                  <a:pt x="98" y="50"/>
                </a:cubicBezTo>
                <a:cubicBezTo>
                  <a:pt x="98" y="51"/>
                  <a:pt x="102" y="63"/>
                  <a:pt x="110" y="67"/>
                </a:cubicBezTo>
                <a:cubicBezTo>
                  <a:pt x="111" y="68"/>
                  <a:pt x="111" y="68"/>
                  <a:pt x="111" y="68"/>
                </a:cubicBezTo>
                <a:cubicBezTo>
                  <a:pt x="113" y="68"/>
                  <a:pt x="115" y="70"/>
                  <a:pt x="115" y="70"/>
                </a:cubicBezTo>
                <a:cubicBezTo>
                  <a:pt x="115" y="72"/>
                  <a:pt x="115" y="74"/>
                  <a:pt x="114" y="77"/>
                </a:cubicBezTo>
                <a:cubicBezTo>
                  <a:pt x="113" y="79"/>
                  <a:pt x="108" y="81"/>
                  <a:pt x="104" y="81"/>
                </a:cubicBezTo>
                <a:cubicBezTo>
                  <a:pt x="96" y="80"/>
                  <a:pt x="88" y="77"/>
                  <a:pt x="81" y="73"/>
                </a:cubicBezTo>
                <a:cubicBezTo>
                  <a:pt x="73" y="70"/>
                  <a:pt x="65" y="66"/>
                  <a:pt x="55" y="66"/>
                </a:cubicBezTo>
                <a:cubicBezTo>
                  <a:pt x="43" y="65"/>
                  <a:pt x="34" y="68"/>
                  <a:pt x="29" y="74"/>
                </a:cubicBezTo>
                <a:cubicBezTo>
                  <a:pt x="25" y="78"/>
                  <a:pt x="22" y="84"/>
                  <a:pt x="23" y="91"/>
                </a:cubicBezTo>
                <a:cubicBezTo>
                  <a:pt x="24" y="107"/>
                  <a:pt x="38" y="120"/>
                  <a:pt x="58" y="122"/>
                </a:cubicBezTo>
                <a:cubicBezTo>
                  <a:pt x="60" y="122"/>
                  <a:pt x="60" y="122"/>
                  <a:pt x="60" y="122"/>
                </a:cubicBezTo>
                <a:cubicBezTo>
                  <a:pt x="61" y="123"/>
                  <a:pt x="63" y="126"/>
                  <a:pt x="66" y="128"/>
                </a:cubicBezTo>
                <a:cubicBezTo>
                  <a:pt x="69" y="130"/>
                  <a:pt x="77" y="133"/>
                  <a:pt x="80" y="133"/>
                </a:cubicBezTo>
                <a:cubicBezTo>
                  <a:pt x="81" y="133"/>
                  <a:pt x="82" y="133"/>
                  <a:pt x="83" y="132"/>
                </a:cubicBezTo>
                <a:cubicBezTo>
                  <a:pt x="83" y="132"/>
                  <a:pt x="84" y="131"/>
                  <a:pt x="83" y="130"/>
                </a:cubicBezTo>
                <a:cubicBezTo>
                  <a:pt x="83" y="128"/>
                  <a:pt x="82" y="125"/>
                  <a:pt x="80" y="123"/>
                </a:cubicBezTo>
                <a:cubicBezTo>
                  <a:pt x="81" y="122"/>
                  <a:pt x="80" y="122"/>
                  <a:pt x="80" y="121"/>
                </a:cubicBezTo>
                <a:cubicBezTo>
                  <a:pt x="84" y="121"/>
                  <a:pt x="84" y="121"/>
                  <a:pt x="84" y="121"/>
                </a:cubicBezTo>
                <a:cubicBezTo>
                  <a:pt x="116" y="119"/>
                  <a:pt x="125" y="94"/>
                  <a:pt x="126" y="89"/>
                </a:cubicBezTo>
                <a:cubicBezTo>
                  <a:pt x="128" y="83"/>
                  <a:pt x="128" y="76"/>
                  <a:pt x="128" y="73"/>
                </a:cubicBezTo>
                <a:cubicBezTo>
                  <a:pt x="128" y="71"/>
                  <a:pt x="128" y="71"/>
                  <a:pt x="128" y="71"/>
                </a:cubicBezTo>
                <a:cubicBezTo>
                  <a:pt x="128" y="71"/>
                  <a:pt x="129" y="70"/>
                  <a:pt x="130" y="70"/>
                </a:cubicBezTo>
                <a:cubicBezTo>
                  <a:pt x="132" y="70"/>
                  <a:pt x="135" y="68"/>
                  <a:pt x="137" y="67"/>
                </a:cubicBezTo>
                <a:cubicBezTo>
                  <a:pt x="143" y="62"/>
                  <a:pt x="145" y="51"/>
                  <a:pt x="145" y="50"/>
                </a:cubicBezTo>
                <a:cubicBezTo>
                  <a:pt x="145" y="49"/>
                  <a:pt x="144" y="48"/>
                  <a:pt x="144" y="48"/>
                </a:cubicBezTo>
                <a:cubicBezTo>
                  <a:pt x="143" y="47"/>
                  <a:pt x="142" y="47"/>
                  <a:pt x="141" y="48"/>
                </a:cubicBezTo>
                <a:moveTo>
                  <a:pt x="134" y="63"/>
                </a:moveTo>
                <a:cubicBezTo>
                  <a:pt x="132" y="65"/>
                  <a:pt x="130" y="66"/>
                  <a:pt x="128" y="66"/>
                </a:cubicBezTo>
                <a:cubicBezTo>
                  <a:pt x="125" y="68"/>
                  <a:pt x="124" y="68"/>
                  <a:pt x="124" y="70"/>
                </a:cubicBezTo>
                <a:cubicBezTo>
                  <a:pt x="124" y="72"/>
                  <a:pt x="124" y="72"/>
                  <a:pt x="124" y="72"/>
                </a:cubicBezTo>
                <a:cubicBezTo>
                  <a:pt x="124" y="75"/>
                  <a:pt x="124" y="82"/>
                  <a:pt x="122" y="87"/>
                </a:cubicBezTo>
                <a:cubicBezTo>
                  <a:pt x="121" y="92"/>
                  <a:pt x="113" y="115"/>
                  <a:pt x="84" y="117"/>
                </a:cubicBezTo>
                <a:cubicBezTo>
                  <a:pt x="76" y="117"/>
                  <a:pt x="76" y="117"/>
                  <a:pt x="76" y="117"/>
                </a:cubicBezTo>
                <a:cubicBezTo>
                  <a:pt x="75" y="117"/>
                  <a:pt x="74" y="118"/>
                  <a:pt x="74" y="119"/>
                </a:cubicBezTo>
                <a:cubicBezTo>
                  <a:pt x="73" y="119"/>
                  <a:pt x="74" y="120"/>
                  <a:pt x="74" y="121"/>
                </a:cubicBezTo>
                <a:cubicBezTo>
                  <a:pt x="74" y="121"/>
                  <a:pt x="76" y="123"/>
                  <a:pt x="78" y="125"/>
                </a:cubicBezTo>
                <a:cubicBezTo>
                  <a:pt x="79" y="126"/>
                  <a:pt x="79" y="128"/>
                  <a:pt x="80" y="129"/>
                </a:cubicBezTo>
                <a:cubicBezTo>
                  <a:pt x="77" y="128"/>
                  <a:pt x="72" y="126"/>
                  <a:pt x="70" y="125"/>
                </a:cubicBezTo>
                <a:cubicBezTo>
                  <a:pt x="66" y="121"/>
                  <a:pt x="65" y="119"/>
                  <a:pt x="65" y="119"/>
                </a:cubicBezTo>
                <a:cubicBezTo>
                  <a:pt x="65" y="119"/>
                  <a:pt x="64" y="118"/>
                  <a:pt x="63" y="118"/>
                </a:cubicBezTo>
                <a:cubicBezTo>
                  <a:pt x="59" y="118"/>
                  <a:pt x="59" y="118"/>
                  <a:pt x="59" y="118"/>
                </a:cubicBezTo>
                <a:cubicBezTo>
                  <a:pt x="42" y="116"/>
                  <a:pt x="29" y="105"/>
                  <a:pt x="28" y="91"/>
                </a:cubicBezTo>
                <a:cubicBezTo>
                  <a:pt x="28" y="89"/>
                  <a:pt x="28" y="89"/>
                  <a:pt x="28" y="89"/>
                </a:cubicBezTo>
                <a:cubicBezTo>
                  <a:pt x="52" y="89"/>
                  <a:pt x="52" y="89"/>
                  <a:pt x="52" y="89"/>
                </a:cubicBezTo>
                <a:cubicBezTo>
                  <a:pt x="53" y="89"/>
                  <a:pt x="54" y="88"/>
                  <a:pt x="54" y="87"/>
                </a:cubicBezTo>
                <a:cubicBezTo>
                  <a:pt x="54" y="86"/>
                  <a:pt x="52" y="84"/>
                  <a:pt x="52" y="84"/>
                </a:cubicBezTo>
                <a:cubicBezTo>
                  <a:pt x="28" y="84"/>
                  <a:pt x="28" y="84"/>
                  <a:pt x="28" y="84"/>
                </a:cubicBezTo>
                <a:cubicBezTo>
                  <a:pt x="29" y="81"/>
                  <a:pt x="30" y="78"/>
                  <a:pt x="33" y="76"/>
                </a:cubicBezTo>
                <a:cubicBezTo>
                  <a:pt x="37" y="71"/>
                  <a:pt x="45" y="69"/>
                  <a:pt x="55" y="70"/>
                </a:cubicBezTo>
                <a:cubicBezTo>
                  <a:pt x="65" y="70"/>
                  <a:pt x="72" y="73"/>
                  <a:pt x="80" y="77"/>
                </a:cubicBezTo>
                <a:cubicBezTo>
                  <a:pt x="88" y="80"/>
                  <a:pt x="96" y="84"/>
                  <a:pt x="105" y="84"/>
                </a:cubicBezTo>
                <a:cubicBezTo>
                  <a:pt x="110" y="85"/>
                  <a:pt x="118" y="82"/>
                  <a:pt x="119" y="78"/>
                </a:cubicBezTo>
                <a:cubicBezTo>
                  <a:pt x="121" y="75"/>
                  <a:pt x="121" y="72"/>
                  <a:pt x="121" y="70"/>
                </a:cubicBezTo>
                <a:cubicBezTo>
                  <a:pt x="120" y="67"/>
                  <a:pt x="117" y="66"/>
                  <a:pt x="113" y="64"/>
                </a:cubicBezTo>
                <a:cubicBezTo>
                  <a:pt x="112" y="63"/>
                  <a:pt x="112" y="63"/>
                  <a:pt x="112" y="63"/>
                </a:cubicBezTo>
                <a:cubicBezTo>
                  <a:pt x="109" y="61"/>
                  <a:pt x="106" y="57"/>
                  <a:pt x="104" y="54"/>
                </a:cubicBezTo>
                <a:cubicBezTo>
                  <a:pt x="108" y="56"/>
                  <a:pt x="114" y="58"/>
                  <a:pt x="118" y="57"/>
                </a:cubicBezTo>
                <a:cubicBezTo>
                  <a:pt x="118" y="58"/>
                  <a:pt x="119" y="59"/>
                  <a:pt x="120" y="60"/>
                </a:cubicBezTo>
                <a:cubicBezTo>
                  <a:pt x="121" y="60"/>
                  <a:pt x="121" y="61"/>
                  <a:pt x="121" y="61"/>
                </a:cubicBezTo>
                <a:cubicBezTo>
                  <a:pt x="122" y="61"/>
                  <a:pt x="123" y="61"/>
                  <a:pt x="123" y="60"/>
                </a:cubicBezTo>
                <a:cubicBezTo>
                  <a:pt x="124" y="59"/>
                  <a:pt x="126" y="58"/>
                  <a:pt x="126" y="58"/>
                </a:cubicBezTo>
                <a:cubicBezTo>
                  <a:pt x="132" y="58"/>
                  <a:pt x="137" y="56"/>
                  <a:pt x="140" y="55"/>
                </a:cubicBezTo>
                <a:cubicBezTo>
                  <a:pt x="138" y="57"/>
                  <a:pt x="137" y="61"/>
                  <a:pt x="134" y="63"/>
                </a:cubicBezTo>
                <a:moveTo>
                  <a:pt x="151" y="37"/>
                </a:moveTo>
                <a:cubicBezTo>
                  <a:pt x="89" y="3"/>
                  <a:pt x="89" y="3"/>
                  <a:pt x="89" y="3"/>
                </a:cubicBezTo>
                <a:cubicBezTo>
                  <a:pt x="84" y="0"/>
                  <a:pt x="76" y="0"/>
                  <a:pt x="71" y="3"/>
                </a:cubicBezTo>
                <a:cubicBezTo>
                  <a:pt x="9" y="37"/>
                  <a:pt x="9" y="37"/>
                  <a:pt x="9" y="37"/>
                </a:cubicBezTo>
                <a:cubicBezTo>
                  <a:pt x="4" y="40"/>
                  <a:pt x="0" y="47"/>
                  <a:pt x="0" y="53"/>
                </a:cubicBezTo>
                <a:cubicBezTo>
                  <a:pt x="0" y="124"/>
                  <a:pt x="0" y="124"/>
                  <a:pt x="0" y="124"/>
                </a:cubicBezTo>
                <a:cubicBezTo>
                  <a:pt x="0" y="130"/>
                  <a:pt x="4" y="137"/>
                  <a:pt x="9" y="140"/>
                </a:cubicBezTo>
                <a:cubicBezTo>
                  <a:pt x="71" y="174"/>
                  <a:pt x="71" y="174"/>
                  <a:pt x="71" y="174"/>
                </a:cubicBezTo>
                <a:cubicBezTo>
                  <a:pt x="73" y="176"/>
                  <a:pt x="77" y="176"/>
                  <a:pt x="80" y="176"/>
                </a:cubicBezTo>
                <a:cubicBezTo>
                  <a:pt x="83" y="176"/>
                  <a:pt x="87" y="176"/>
                  <a:pt x="89" y="174"/>
                </a:cubicBezTo>
                <a:cubicBezTo>
                  <a:pt x="151" y="140"/>
                  <a:pt x="151" y="140"/>
                  <a:pt x="151" y="140"/>
                </a:cubicBezTo>
                <a:cubicBezTo>
                  <a:pt x="156" y="137"/>
                  <a:pt x="160" y="130"/>
                  <a:pt x="160" y="124"/>
                </a:cubicBezTo>
                <a:cubicBezTo>
                  <a:pt x="160" y="53"/>
                  <a:pt x="160" y="53"/>
                  <a:pt x="160" y="53"/>
                </a:cubicBezTo>
                <a:cubicBezTo>
                  <a:pt x="160" y="47"/>
                  <a:pt x="156" y="40"/>
                  <a:pt x="151" y="37"/>
                </a:cubicBezTo>
                <a:moveTo>
                  <a:pt x="152" y="124"/>
                </a:moveTo>
                <a:cubicBezTo>
                  <a:pt x="152" y="127"/>
                  <a:pt x="149" y="132"/>
                  <a:pt x="146" y="133"/>
                </a:cubicBezTo>
                <a:cubicBezTo>
                  <a:pt x="85" y="167"/>
                  <a:pt x="85" y="167"/>
                  <a:pt x="85" y="167"/>
                </a:cubicBezTo>
                <a:cubicBezTo>
                  <a:pt x="83" y="169"/>
                  <a:pt x="77" y="169"/>
                  <a:pt x="75" y="167"/>
                </a:cubicBezTo>
                <a:cubicBezTo>
                  <a:pt x="14" y="133"/>
                  <a:pt x="14" y="133"/>
                  <a:pt x="14" y="133"/>
                </a:cubicBezTo>
                <a:cubicBezTo>
                  <a:pt x="11" y="132"/>
                  <a:pt x="8" y="127"/>
                  <a:pt x="8" y="124"/>
                </a:cubicBezTo>
                <a:cubicBezTo>
                  <a:pt x="8" y="53"/>
                  <a:pt x="8" y="53"/>
                  <a:pt x="8" y="53"/>
                </a:cubicBezTo>
                <a:cubicBezTo>
                  <a:pt x="8" y="49"/>
                  <a:pt x="11" y="45"/>
                  <a:pt x="14" y="44"/>
                </a:cubicBezTo>
                <a:cubicBezTo>
                  <a:pt x="75" y="10"/>
                  <a:pt x="75" y="10"/>
                  <a:pt x="75" y="10"/>
                </a:cubicBezTo>
                <a:cubicBezTo>
                  <a:pt x="76" y="9"/>
                  <a:pt x="78" y="9"/>
                  <a:pt x="80" y="9"/>
                </a:cubicBezTo>
                <a:cubicBezTo>
                  <a:pt x="82" y="9"/>
                  <a:pt x="84" y="9"/>
                  <a:pt x="85" y="10"/>
                </a:cubicBezTo>
                <a:cubicBezTo>
                  <a:pt x="146" y="44"/>
                  <a:pt x="146" y="44"/>
                  <a:pt x="146" y="44"/>
                </a:cubicBezTo>
                <a:cubicBezTo>
                  <a:pt x="149" y="45"/>
                  <a:pt x="152" y="49"/>
                  <a:pt x="152" y="53"/>
                </a:cubicBezTo>
                <a:lnTo>
                  <a:pt x="152" y="12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0" name="Freeform 14"/>
          <p:cNvSpPr>
            <a:spLocks noEditPoints="1"/>
          </p:cNvSpPr>
          <p:nvPr/>
        </p:nvSpPr>
        <p:spPr bwMode="auto">
          <a:xfrm>
            <a:off x="9292394" y="1478694"/>
            <a:ext cx="312656" cy="319005"/>
          </a:xfrm>
          <a:custGeom>
            <a:avLst/>
            <a:gdLst>
              <a:gd name="T0" fmla="*/ 24 w 160"/>
              <a:gd name="T1" fmla="*/ 141 h 160"/>
              <a:gd name="T2" fmla="*/ 136 w 160"/>
              <a:gd name="T3" fmla="*/ 141 h 160"/>
              <a:gd name="T4" fmla="*/ 136 w 160"/>
              <a:gd name="T5" fmla="*/ 137 h 160"/>
              <a:gd name="T6" fmla="*/ 24 w 160"/>
              <a:gd name="T7" fmla="*/ 137 h 160"/>
              <a:gd name="T8" fmla="*/ 24 w 160"/>
              <a:gd name="T9" fmla="*/ 141 h 160"/>
              <a:gd name="T10" fmla="*/ 24 w 160"/>
              <a:gd name="T11" fmla="*/ 101 h 160"/>
              <a:gd name="T12" fmla="*/ 136 w 160"/>
              <a:gd name="T13" fmla="*/ 101 h 160"/>
              <a:gd name="T14" fmla="*/ 136 w 160"/>
              <a:gd name="T15" fmla="*/ 97 h 160"/>
              <a:gd name="T16" fmla="*/ 24 w 160"/>
              <a:gd name="T17" fmla="*/ 97 h 160"/>
              <a:gd name="T18" fmla="*/ 24 w 160"/>
              <a:gd name="T19" fmla="*/ 101 h 160"/>
              <a:gd name="T20" fmla="*/ 24 w 160"/>
              <a:gd name="T21" fmla="*/ 121 h 160"/>
              <a:gd name="T22" fmla="*/ 136 w 160"/>
              <a:gd name="T23" fmla="*/ 121 h 160"/>
              <a:gd name="T24" fmla="*/ 136 w 160"/>
              <a:gd name="T25" fmla="*/ 117 h 160"/>
              <a:gd name="T26" fmla="*/ 24 w 160"/>
              <a:gd name="T27" fmla="*/ 117 h 160"/>
              <a:gd name="T28" fmla="*/ 24 w 160"/>
              <a:gd name="T29" fmla="*/ 121 h 160"/>
              <a:gd name="T30" fmla="*/ 151 w 160"/>
              <a:gd name="T31" fmla="*/ 38 h 160"/>
              <a:gd name="T32" fmla="*/ 89 w 160"/>
              <a:gd name="T33" fmla="*/ 3 h 160"/>
              <a:gd name="T34" fmla="*/ 71 w 160"/>
              <a:gd name="T35" fmla="*/ 3 h 160"/>
              <a:gd name="T36" fmla="*/ 9 w 160"/>
              <a:gd name="T37" fmla="*/ 38 h 160"/>
              <a:gd name="T38" fmla="*/ 0 w 160"/>
              <a:gd name="T39" fmla="*/ 54 h 160"/>
              <a:gd name="T40" fmla="*/ 0 w 160"/>
              <a:gd name="T41" fmla="*/ 156 h 160"/>
              <a:gd name="T42" fmla="*/ 4 w 160"/>
              <a:gd name="T43" fmla="*/ 160 h 160"/>
              <a:gd name="T44" fmla="*/ 8 w 160"/>
              <a:gd name="T45" fmla="*/ 156 h 160"/>
              <a:gd name="T46" fmla="*/ 8 w 160"/>
              <a:gd name="T47" fmla="*/ 54 h 160"/>
              <a:gd name="T48" fmla="*/ 12 w 160"/>
              <a:gd name="T49" fmla="*/ 45 h 160"/>
              <a:gd name="T50" fmla="*/ 75 w 160"/>
              <a:gd name="T51" fmla="*/ 10 h 160"/>
              <a:gd name="T52" fmla="*/ 85 w 160"/>
              <a:gd name="T53" fmla="*/ 10 h 160"/>
              <a:gd name="T54" fmla="*/ 148 w 160"/>
              <a:gd name="T55" fmla="*/ 45 h 160"/>
              <a:gd name="T56" fmla="*/ 152 w 160"/>
              <a:gd name="T57" fmla="*/ 54 h 160"/>
              <a:gd name="T58" fmla="*/ 152 w 160"/>
              <a:gd name="T59" fmla="*/ 156 h 160"/>
              <a:gd name="T60" fmla="*/ 156 w 160"/>
              <a:gd name="T61" fmla="*/ 160 h 160"/>
              <a:gd name="T62" fmla="*/ 160 w 160"/>
              <a:gd name="T63" fmla="*/ 156 h 160"/>
              <a:gd name="T64" fmla="*/ 160 w 160"/>
              <a:gd name="T65" fmla="*/ 54 h 160"/>
              <a:gd name="T66" fmla="*/ 151 w 160"/>
              <a:gd name="T67" fmla="*/ 38 h 160"/>
              <a:gd name="T68" fmla="*/ 24 w 160"/>
              <a:gd name="T69" fmla="*/ 61 h 160"/>
              <a:gd name="T70" fmla="*/ 136 w 160"/>
              <a:gd name="T71" fmla="*/ 61 h 160"/>
              <a:gd name="T72" fmla="*/ 136 w 160"/>
              <a:gd name="T73" fmla="*/ 57 h 160"/>
              <a:gd name="T74" fmla="*/ 24 w 160"/>
              <a:gd name="T75" fmla="*/ 57 h 160"/>
              <a:gd name="T76" fmla="*/ 24 w 160"/>
              <a:gd name="T77" fmla="*/ 61 h 160"/>
              <a:gd name="T78" fmla="*/ 24 w 160"/>
              <a:gd name="T79" fmla="*/ 81 h 160"/>
              <a:gd name="T80" fmla="*/ 136 w 160"/>
              <a:gd name="T81" fmla="*/ 81 h 160"/>
              <a:gd name="T82" fmla="*/ 136 w 160"/>
              <a:gd name="T83" fmla="*/ 77 h 160"/>
              <a:gd name="T84" fmla="*/ 24 w 160"/>
              <a:gd name="T85" fmla="*/ 77 h 160"/>
              <a:gd name="T86" fmla="*/ 24 w 160"/>
              <a:gd name="T87" fmla="*/ 8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0" h="160">
                <a:moveTo>
                  <a:pt x="24" y="141"/>
                </a:moveTo>
                <a:cubicBezTo>
                  <a:pt x="136" y="141"/>
                  <a:pt x="136" y="141"/>
                  <a:pt x="136" y="141"/>
                </a:cubicBezTo>
                <a:cubicBezTo>
                  <a:pt x="136" y="137"/>
                  <a:pt x="136" y="137"/>
                  <a:pt x="136" y="137"/>
                </a:cubicBezTo>
                <a:cubicBezTo>
                  <a:pt x="24" y="137"/>
                  <a:pt x="24" y="137"/>
                  <a:pt x="24" y="137"/>
                </a:cubicBezTo>
                <a:lnTo>
                  <a:pt x="24" y="141"/>
                </a:lnTo>
                <a:close/>
                <a:moveTo>
                  <a:pt x="24" y="101"/>
                </a:moveTo>
                <a:cubicBezTo>
                  <a:pt x="136" y="101"/>
                  <a:pt x="136" y="101"/>
                  <a:pt x="136" y="101"/>
                </a:cubicBezTo>
                <a:cubicBezTo>
                  <a:pt x="136" y="97"/>
                  <a:pt x="136" y="97"/>
                  <a:pt x="136" y="97"/>
                </a:cubicBezTo>
                <a:cubicBezTo>
                  <a:pt x="24" y="97"/>
                  <a:pt x="24" y="97"/>
                  <a:pt x="24" y="97"/>
                </a:cubicBezTo>
                <a:lnTo>
                  <a:pt x="24" y="101"/>
                </a:lnTo>
                <a:close/>
                <a:moveTo>
                  <a:pt x="24" y="121"/>
                </a:moveTo>
                <a:cubicBezTo>
                  <a:pt x="136" y="121"/>
                  <a:pt x="136" y="121"/>
                  <a:pt x="136" y="121"/>
                </a:cubicBezTo>
                <a:cubicBezTo>
                  <a:pt x="136" y="117"/>
                  <a:pt x="136" y="117"/>
                  <a:pt x="136" y="117"/>
                </a:cubicBezTo>
                <a:cubicBezTo>
                  <a:pt x="24" y="117"/>
                  <a:pt x="24" y="117"/>
                  <a:pt x="24" y="117"/>
                </a:cubicBezTo>
                <a:lnTo>
                  <a:pt x="24" y="121"/>
                </a:lnTo>
                <a:close/>
                <a:moveTo>
                  <a:pt x="151" y="38"/>
                </a:moveTo>
                <a:cubicBezTo>
                  <a:pt x="89" y="3"/>
                  <a:pt x="89" y="3"/>
                  <a:pt x="89" y="3"/>
                </a:cubicBezTo>
                <a:cubicBezTo>
                  <a:pt x="84" y="0"/>
                  <a:pt x="76" y="0"/>
                  <a:pt x="71" y="3"/>
                </a:cubicBezTo>
                <a:cubicBezTo>
                  <a:pt x="9" y="38"/>
                  <a:pt x="9" y="38"/>
                  <a:pt x="9" y="38"/>
                </a:cubicBezTo>
                <a:cubicBezTo>
                  <a:pt x="4" y="41"/>
                  <a:pt x="0" y="48"/>
                  <a:pt x="0" y="54"/>
                </a:cubicBezTo>
                <a:cubicBezTo>
                  <a:pt x="0" y="156"/>
                  <a:pt x="0" y="156"/>
                  <a:pt x="0" y="156"/>
                </a:cubicBezTo>
                <a:cubicBezTo>
                  <a:pt x="0" y="159"/>
                  <a:pt x="2" y="160"/>
                  <a:pt x="4" y="160"/>
                </a:cubicBezTo>
                <a:cubicBezTo>
                  <a:pt x="6" y="160"/>
                  <a:pt x="8" y="159"/>
                  <a:pt x="8" y="156"/>
                </a:cubicBezTo>
                <a:cubicBezTo>
                  <a:pt x="8" y="54"/>
                  <a:pt x="8" y="54"/>
                  <a:pt x="8" y="54"/>
                </a:cubicBezTo>
                <a:cubicBezTo>
                  <a:pt x="8" y="51"/>
                  <a:pt x="10" y="47"/>
                  <a:pt x="12" y="45"/>
                </a:cubicBezTo>
                <a:cubicBezTo>
                  <a:pt x="75" y="10"/>
                  <a:pt x="75" y="10"/>
                  <a:pt x="75" y="10"/>
                </a:cubicBezTo>
                <a:cubicBezTo>
                  <a:pt x="78" y="8"/>
                  <a:pt x="82" y="8"/>
                  <a:pt x="85" y="10"/>
                </a:cubicBezTo>
                <a:cubicBezTo>
                  <a:pt x="148" y="45"/>
                  <a:pt x="148" y="45"/>
                  <a:pt x="148" y="45"/>
                </a:cubicBezTo>
                <a:cubicBezTo>
                  <a:pt x="150" y="47"/>
                  <a:pt x="152" y="51"/>
                  <a:pt x="152" y="54"/>
                </a:cubicBezTo>
                <a:cubicBezTo>
                  <a:pt x="152" y="156"/>
                  <a:pt x="152" y="156"/>
                  <a:pt x="152" y="156"/>
                </a:cubicBezTo>
                <a:cubicBezTo>
                  <a:pt x="152" y="159"/>
                  <a:pt x="154" y="160"/>
                  <a:pt x="156" y="160"/>
                </a:cubicBezTo>
                <a:cubicBezTo>
                  <a:pt x="158" y="160"/>
                  <a:pt x="160" y="159"/>
                  <a:pt x="160" y="156"/>
                </a:cubicBezTo>
                <a:cubicBezTo>
                  <a:pt x="160" y="54"/>
                  <a:pt x="160" y="54"/>
                  <a:pt x="160" y="54"/>
                </a:cubicBezTo>
                <a:cubicBezTo>
                  <a:pt x="160" y="48"/>
                  <a:pt x="156" y="41"/>
                  <a:pt x="151" y="38"/>
                </a:cubicBezTo>
                <a:moveTo>
                  <a:pt x="24" y="61"/>
                </a:moveTo>
                <a:cubicBezTo>
                  <a:pt x="136" y="61"/>
                  <a:pt x="136" y="61"/>
                  <a:pt x="136" y="61"/>
                </a:cubicBezTo>
                <a:cubicBezTo>
                  <a:pt x="136" y="57"/>
                  <a:pt x="136" y="57"/>
                  <a:pt x="136" y="57"/>
                </a:cubicBezTo>
                <a:cubicBezTo>
                  <a:pt x="24" y="57"/>
                  <a:pt x="24" y="57"/>
                  <a:pt x="24" y="57"/>
                </a:cubicBezTo>
                <a:lnTo>
                  <a:pt x="24" y="61"/>
                </a:lnTo>
                <a:close/>
                <a:moveTo>
                  <a:pt x="24" y="81"/>
                </a:moveTo>
                <a:cubicBezTo>
                  <a:pt x="136" y="81"/>
                  <a:pt x="136" y="81"/>
                  <a:pt x="136" y="81"/>
                </a:cubicBezTo>
                <a:cubicBezTo>
                  <a:pt x="136" y="77"/>
                  <a:pt x="136" y="77"/>
                  <a:pt x="136" y="77"/>
                </a:cubicBezTo>
                <a:cubicBezTo>
                  <a:pt x="24" y="77"/>
                  <a:pt x="24" y="77"/>
                  <a:pt x="24" y="77"/>
                </a:cubicBezTo>
                <a:lnTo>
                  <a:pt x="24" y="8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69" name="Freeform 15"/>
          <p:cNvSpPr>
            <a:spLocks noEditPoints="1"/>
          </p:cNvSpPr>
          <p:nvPr/>
        </p:nvSpPr>
        <p:spPr bwMode="auto">
          <a:xfrm>
            <a:off x="10311304" y="1462823"/>
            <a:ext cx="344397" cy="350747"/>
          </a:xfrm>
          <a:custGeom>
            <a:avLst/>
            <a:gdLst>
              <a:gd name="T0" fmla="*/ 115 w 176"/>
              <a:gd name="T1" fmla="*/ 62 h 176"/>
              <a:gd name="T2" fmla="*/ 86 w 176"/>
              <a:gd name="T3" fmla="*/ 41 h 176"/>
              <a:gd name="T4" fmla="*/ 57 w 176"/>
              <a:gd name="T5" fmla="*/ 62 h 176"/>
              <a:gd name="T6" fmla="*/ 33 w 176"/>
              <a:gd name="T7" fmla="*/ 91 h 176"/>
              <a:gd name="T8" fmla="*/ 61 w 176"/>
              <a:gd name="T9" fmla="*/ 119 h 176"/>
              <a:gd name="T10" fmla="*/ 111 w 176"/>
              <a:gd name="T11" fmla="*/ 119 h 176"/>
              <a:gd name="T12" fmla="*/ 139 w 176"/>
              <a:gd name="T13" fmla="*/ 91 h 176"/>
              <a:gd name="T14" fmla="*/ 115 w 176"/>
              <a:gd name="T15" fmla="*/ 62 h 176"/>
              <a:gd name="T16" fmla="*/ 111 w 176"/>
              <a:gd name="T17" fmla="*/ 115 h 176"/>
              <a:gd name="T18" fmla="*/ 61 w 176"/>
              <a:gd name="T19" fmla="*/ 115 h 176"/>
              <a:gd name="T20" fmla="*/ 37 w 176"/>
              <a:gd name="T21" fmla="*/ 91 h 176"/>
              <a:gd name="T22" fmla="*/ 58 w 176"/>
              <a:gd name="T23" fmla="*/ 66 h 176"/>
              <a:gd name="T24" fmla="*/ 61 w 176"/>
              <a:gd name="T25" fmla="*/ 64 h 176"/>
              <a:gd name="T26" fmla="*/ 86 w 176"/>
              <a:gd name="T27" fmla="*/ 46 h 176"/>
              <a:gd name="T28" fmla="*/ 112 w 176"/>
              <a:gd name="T29" fmla="*/ 64 h 176"/>
              <a:gd name="T30" fmla="*/ 115 w 176"/>
              <a:gd name="T31" fmla="*/ 66 h 176"/>
              <a:gd name="T32" fmla="*/ 136 w 176"/>
              <a:gd name="T33" fmla="*/ 91 h 176"/>
              <a:gd name="T34" fmla="*/ 111 w 176"/>
              <a:gd name="T35" fmla="*/ 115 h 176"/>
              <a:gd name="T36" fmla="*/ 175 w 176"/>
              <a:gd name="T37" fmla="*/ 170 h 176"/>
              <a:gd name="T38" fmla="*/ 149 w 176"/>
              <a:gd name="T39" fmla="*/ 144 h 176"/>
              <a:gd name="T40" fmla="*/ 172 w 176"/>
              <a:gd name="T41" fmla="*/ 86 h 176"/>
              <a:gd name="T42" fmla="*/ 86 w 176"/>
              <a:gd name="T43" fmla="*/ 0 h 176"/>
              <a:gd name="T44" fmla="*/ 0 w 176"/>
              <a:gd name="T45" fmla="*/ 86 h 176"/>
              <a:gd name="T46" fmla="*/ 86 w 176"/>
              <a:gd name="T47" fmla="*/ 172 h 176"/>
              <a:gd name="T48" fmla="*/ 144 w 176"/>
              <a:gd name="T49" fmla="*/ 150 h 176"/>
              <a:gd name="T50" fmla="*/ 169 w 176"/>
              <a:gd name="T51" fmla="*/ 175 h 176"/>
              <a:gd name="T52" fmla="*/ 172 w 176"/>
              <a:gd name="T53" fmla="*/ 176 h 176"/>
              <a:gd name="T54" fmla="*/ 175 w 176"/>
              <a:gd name="T55" fmla="*/ 175 h 176"/>
              <a:gd name="T56" fmla="*/ 175 w 176"/>
              <a:gd name="T57" fmla="*/ 170 h 176"/>
              <a:gd name="T58" fmla="*/ 86 w 176"/>
              <a:gd name="T59" fmla="*/ 164 h 176"/>
              <a:gd name="T60" fmla="*/ 8 w 176"/>
              <a:gd name="T61" fmla="*/ 86 h 176"/>
              <a:gd name="T62" fmla="*/ 86 w 176"/>
              <a:gd name="T63" fmla="*/ 9 h 176"/>
              <a:gd name="T64" fmla="*/ 164 w 176"/>
              <a:gd name="T65" fmla="*/ 86 h 176"/>
              <a:gd name="T66" fmla="*/ 86 w 176"/>
              <a:gd name="T67" fmla="*/ 16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76">
                <a:moveTo>
                  <a:pt x="115" y="62"/>
                </a:moveTo>
                <a:cubicBezTo>
                  <a:pt x="111" y="50"/>
                  <a:pt x="99" y="41"/>
                  <a:pt x="86" y="41"/>
                </a:cubicBezTo>
                <a:cubicBezTo>
                  <a:pt x="72" y="41"/>
                  <a:pt x="61" y="50"/>
                  <a:pt x="57" y="62"/>
                </a:cubicBezTo>
                <a:cubicBezTo>
                  <a:pt x="43" y="64"/>
                  <a:pt x="33" y="76"/>
                  <a:pt x="33" y="91"/>
                </a:cubicBezTo>
                <a:cubicBezTo>
                  <a:pt x="33" y="106"/>
                  <a:pt x="46" y="119"/>
                  <a:pt x="61" y="119"/>
                </a:cubicBezTo>
                <a:cubicBezTo>
                  <a:pt x="111" y="119"/>
                  <a:pt x="111" y="119"/>
                  <a:pt x="111" y="119"/>
                </a:cubicBezTo>
                <a:cubicBezTo>
                  <a:pt x="126" y="119"/>
                  <a:pt x="139" y="106"/>
                  <a:pt x="139" y="91"/>
                </a:cubicBezTo>
                <a:cubicBezTo>
                  <a:pt x="139" y="76"/>
                  <a:pt x="129" y="64"/>
                  <a:pt x="115" y="62"/>
                </a:cubicBezTo>
                <a:moveTo>
                  <a:pt x="111" y="115"/>
                </a:moveTo>
                <a:cubicBezTo>
                  <a:pt x="61" y="115"/>
                  <a:pt x="61" y="115"/>
                  <a:pt x="61" y="115"/>
                </a:cubicBezTo>
                <a:cubicBezTo>
                  <a:pt x="48" y="115"/>
                  <a:pt x="37" y="104"/>
                  <a:pt x="37" y="91"/>
                </a:cubicBezTo>
                <a:cubicBezTo>
                  <a:pt x="37" y="79"/>
                  <a:pt x="46" y="68"/>
                  <a:pt x="58" y="66"/>
                </a:cubicBezTo>
                <a:cubicBezTo>
                  <a:pt x="59" y="66"/>
                  <a:pt x="61" y="65"/>
                  <a:pt x="61" y="64"/>
                </a:cubicBezTo>
                <a:cubicBezTo>
                  <a:pt x="65" y="53"/>
                  <a:pt x="75" y="46"/>
                  <a:pt x="86" y="46"/>
                </a:cubicBezTo>
                <a:cubicBezTo>
                  <a:pt x="98" y="46"/>
                  <a:pt x="108" y="53"/>
                  <a:pt x="112" y="64"/>
                </a:cubicBezTo>
                <a:cubicBezTo>
                  <a:pt x="112" y="65"/>
                  <a:pt x="113" y="66"/>
                  <a:pt x="115" y="66"/>
                </a:cubicBezTo>
                <a:cubicBezTo>
                  <a:pt x="127" y="68"/>
                  <a:pt x="136" y="79"/>
                  <a:pt x="136" y="91"/>
                </a:cubicBezTo>
                <a:cubicBezTo>
                  <a:pt x="135" y="104"/>
                  <a:pt x="124" y="115"/>
                  <a:pt x="111" y="115"/>
                </a:cubicBezTo>
                <a:moveTo>
                  <a:pt x="175" y="170"/>
                </a:moveTo>
                <a:cubicBezTo>
                  <a:pt x="149" y="144"/>
                  <a:pt x="149" y="144"/>
                  <a:pt x="149" y="144"/>
                </a:cubicBezTo>
                <a:cubicBezTo>
                  <a:pt x="163" y="129"/>
                  <a:pt x="172" y="109"/>
                  <a:pt x="172" y="86"/>
                </a:cubicBezTo>
                <a:cubicBezTo>
                  <a:pt x="172" y="39"/>
                  <a:pt x="133" y="0"/>
                  <a:pt x="86" y="0"/>
                </a:cubicBezTo>
                <a:cubicBezTo>
                  <a:pt x="38" y="0"/>
                  <a:pt x="0" y="39"/>
                  <a:pt x="0" y="86"/>
                </a:cubicBezTo>
                <a:cubicBezTo>
                  <a:pt x="0" y="134"/>
                  <a:pt x="38" y="172"/>
                  <a:pt x="86" y="172"/>
                </a:cubicBezTo>
                <a:cubicBezTo>
                  <a:pt x="108" y="172"/>
                  <a:pt x="129" y="164"/>
                  <a:pt x="144" y="150"/>
                </a:cubicBezTo>
                <a:cubicBezTo>
                  <a:pt x="169" y="175"/>
                  <a:pt x="169" y="175"/>
                  <a:pt x="169" y="175"/>
                </a:cubicBezTo>
                <a:cubicBezTo>
                  <a:pt x="170" y="176"/>
                  <a:pt x="171" y="176"/>
                  <a:pt x="172" y="176"/>
                </a:cubicBezTo>
                <a:cubicBezTo>
                  <a:pt x="173" y="176"/>
                  <a:pt x="174" y="176"/>
                  <a:pt x="175" y="175"/>
                </a:cubicBezTo>
                <a:cubicBezTo>
                  <a:pt x="176" y="174"/>
                  <a:pt x="176" y="171"/>
                  <a:pt x="175" y="170"/>
                </a:cubicBezTo>
                <a:moveTo>
                  <a:pt x="86" y="164"/>
                </a:moveTo>
                <a:cubicBezTo>
                  <a:pt x="43" y="164"/>
                  <a:pt x="8" y="129"/>
                  <a:pt x="8" y="86"/>
                </a:cubicBezTo>
                <a:cubicBezTo>
                  <a:pt x="8" y="43"/>
                  <a:pt x="43" y="9"/>
                  <a:pt x="86" y="9"/>
                </a:cubicBezTo>
                <a:cubicBezTo>
                  <a:pt x="129" y="9"/>
                  <a:pt x="164" y="43"/>
                  <a:pt x="164" y="86"/>
                </a:cubicBezTo>
                <a:cubicBezTo>
                  <a:pt x="164" y="129"/>
                  <a:pt x="129" y="164"/>
                  <a:pt x="86" y="16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0" name="Freeform 16"/>
          <p:cNvSpPr>
            <a:spLocks noEditPoints="1"/>
          </p:cNvSpPr>
          <p:nvPr/>
        </p:nvSpPr>
        <p:spPr bwMode="auto">
          <a:xfrm>
            <a:off x="11377826" y="1462823"/>
            <a:ext cx="282501" cy="350747"/>
          </a:xfrm>
          <a:custGeom>
            <a:avLst/>
            <a:gdLst>
              <a:gd name="T0" fmla="*/ 50 w 144"/>
              <a:gd name="T1" fmla="*/ 68 h 176"/>
              <a:gd name="T2" fmla="*/ 50 w 144"/>
              <a:gd name="T3" fmla="*/ 64 h 176"/>
              <a:gd name="T4" fmla="*/ 44 w 144"/>
              <a:gd name="T5" fmla="*/ 66 h 176"/>
              <a:gd name="T6" fmla="*/ 46 w 144"/>
              <a:gd name="T7" fmla="*/ 84 h 176"/>
              <a:gd name="T8" fmla="*/ 52 w 144"/>
              <a:gd name="T9" fmla="*/ 82 h 176"/>
              <a:gd name="T10" fmla="*/ 46 w 144"/>
              <a:gd name="T11" fmla="*/ 80 h 176"/>
              <a:gd name="T12" fmla="*/ 46 w 144"/>
              <a:gd name="T13" fmla="*/ 84 h 176"/>
              <a:gd name="T14" fmla="*/ 98 w 144"/>
              <a:gd name="T15" fmla="*/ 68 h 176"/>
              <a:gd name="T16" fmla="*/ 98 w 144"/>
              <a:gd name="T17" fmla="*/ 64 h 176"/>
              <a:gd name="T18" fmla="*/ 60 w 144"/>
              <a:gd name="T19" fmla="*/ 66 h 176"/>
              <a:gd name="T20" fmla="*/ 54 w 144"/>
              <a:gd name="T21" fmla="*/ 112 h 176"/>
              <a:gd name="T22" fmla="*/ 36 w 144"/>
              <a:gd name="T23" fmla="*/ 108 h 176"/>
              <a:gd name="T24" fmla="*/ 34 w 144"/>
              <a:gd name="T25" fmla="*/ 92 h 176"/>
              <a:gd name="T26" fmla="*/ 32 w 144"/>
              <a:gd name="T27" fmla="*/ 108 h 176"/>
              <a:gd name="T28" fmla="*/ 54 w 144"/>
              <a:gd name="T29" fmla="*/ 116 h 176"/>
              <a:gd name="T30" fmla="*/ 54 w 144"/>
              <a:gd name="T31" fmla="*/ 112 h 176"/>
              <a:gd name="T32" fmla="*/ 98 w 144"/>
              <a:gd name="T33" fmla="*/ 80 h 176"/>
              <a:gd name="T34" fmla="*/ 60 w 144"/>
              <a:gd name="T35" fmla="*/ 82 h 176"/>
              <a:gd name="T36" fmla="*/ 98 w 144"/>
              <a:gd name="T37" fmla="*/ 84 h 176"/>
              <a:gd name="T38" fmla="*/ 54 w 144"/>
              <a:gd name="T39" fmla="*/ 32 h 176"/>
              <a:gd name="T40" fmla="*/ 32 w 144"/>
              <a:gd name="T41" fmla="*/ 41 h 176"/>
              <a:gd name="T42" fmla="*/ 34 w 144"/>
              <a:gd name="T43" fmla="*/ 56 h 176"/>
              <a:gd name="T44" fmla="*/ 36 w 144"/>
              <a:gd name="T45" fmla="*/ 41 h 176"/>
              <a:gd name="T46" fmla="*/ 54 w 144"/>
              <a:gd name="T47" fmla="*/ 36 h 176"/>
              <a:gd name="T48" fmla="*/ 54 w 144"/>
              <a:gd name="T49" fmla="*/ 32 h 176"/>
              <a:gd name="T50" fmla="*/ 90 w 144"/>
              <a:gd name="T51" fmla="*/ 32 h 176"/>
              <a:gd name="T52" fmla="*/ 90 w 144"/>
              <a:gd name="T53" fmla="*/ 36 h 176"/>
              <a:gd name="T54" fmla="*/ 108 w 144"/>
              <a:gd name="T55" fmla="*/ 41 h 176"/>
              <a:gd name="T56" fmla="*/ 110 w 144"/>
              <a:gd name="T57" fmla="*/ 56 h 176"/>
              <a:gd name="T58" fmla="*/ 112 w 144"/>
              <a:gd name="T59" fmla="*/ 41 h 176"/>
              <a:gd name="T60" fmla="*/ 128 w 144"/>
              <a:gd name="T61" fmla="*/ 0 h 176"/>
              <a:gd name="T62" fmla="*/ 0 w 144"/>
              <a:gd name="T63" fmla="*/ 16 h 176"/>
              <a:gd name="T64" fmla="*/ 48 w 144"/>
              <a:gd name="T65" fmla="*/ 176 h 176"/>
              <a:gd name="T66" fmla="*/ 144 w 144"/>
              <a:gd name="T67" fmla="*/ 160 h 176"/>
              <a:gd name="T68" fmla="*/ 128 w 144"/>
              <a:gd name="T69" fmla="*/ 0 h 176"/>
              <a:gd name="T70" fmla="*/ 30 w 144"/>
              <a:gd name="T71" fmla="*/ 147 h 176"/>
              <a:gd name="T72" fmla="*/ 38 w 144"/>
              <a:gd name="T73" fmla="*/ 128 h 176"/>
              <a:gd name="T74" fmla="*/ 48 w 144"/>
              <a:gd name="T75" fmla="*/ 165 h 176"/>
              <a:gd name="T76" fmla="*/ 128 w 144"/>
              <a:gd name="T77" fmla="*/ 168 h 176"/>
              <a:gd name="T78" fmla="*/ 52 w 144"/>
              <a:gd name="T79" fmla="*/ 138 h 176"/>
              <a:gd name="T80" fmla="*/ 8 w 144"/>
              <a:gd name="T81" fmla="*/ 124 h 176"/>
              <a:gd name="T82" fmla="*/ 16 w 144"/>
              <a:gd name="T83" fmla="*/ 8 h 176"/>
              <a:gd name="T84" fmla="*/ 136 w 144"/>
              <a:gd name="T85" fmla="*/ 16 h 176"/>
              <a:gd name="T86" fmla="*/ 110 w 144"/>
              <a:gd name="T87" fmla="*/ 92 h 176"/>
              <a:gd name="T88" fmla="*/ 108 w 144"/>
              <a:gd name="T89" fmla="*/ 108 h 176"/>
              <a:gd name="T90" fmla="*/ 90 w 144"/>
              <a:gd name="T91" fmla="*/ 112 h 176"/>
              <a:gd name="T92" fmla="*/ 90 w 144"/>
              <a:gd name="T93" fmla="*/ 116 h 176"/>
              <a:gd name="T94" fmla="*/ 112 w 144"/>
              <a:gd name="T95" fmla="*/ 108 h 176"/>
              <a:gd name="T96" fmla="*/ 110 w 144"/>
              <a:gd name="T97" fmla="*/ 9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176">
                <a:moveTo>
                  <a:pt x="46" y="68"/>
                </a:moveTo>
                <a:cubicBezTo>
                  <a:pt x="50" y="68"/>
                  <a:pt x="50" y="68"/>
                  <a:pt x="50" y="68"/>
                </a:cubicBezTo>
                <a:cubicBezTo>
                  <a:pt x="51" y="68"/>
                  <a:pt x="52" y="68"/>
                  <a:pt x="52" y="66"/>
                </a:cubicBezTo>
                <a:cubicBezTo>
                  <a:pt x="52" y="65"/>
                  <a:pt x="51" y="64"/>
                  <a:pt x="50" y="64"/>
                </a:cubicBezTo>
                <a:cubicBezTo>
                  <a:pt x="46" y="64"/>
                  <a:pt x="46" y="64"/>
                  <a:pt x="46" y="64"/>
                </a:cubicBezTo>
                <a:cubicBezTo>
                  <a:pt x="45" y="64"/>
                  <a:pt x="44" y="65"/>
                  <a:pt x="44" y="66"/>
                </a:cubicBezTo>
                <a:cubicBezTo>
                  <a:pt x="44" y="68"/>
                  <a:pt x="45" y="68"/>
                  <a:pt x="46" y="68"/>
                </a:cubicBezTo>
                <a:moveTo>
                  <a:pt x="46" y="84"/>
                </a:moveTo>
                <a:cubicBezTo>
                  <a:pt x="50" y="84"/>
                  <a:pt x="50" y="84"/>
                  <a:pt x="50" y="84"/>
                </a:cubicBezTo>
                <a:cubicBezTo>
                  <a:pt x="51" y="84"/>
                  <a:pt x="52" y="84"/>
                  <a:pt x="52" y="82"/>
                </a:cubicBezTo>
                <a:cubicBezTo>
                  <a:pt x="52" y="81"/>
                  <a:pt x="51" y="80"/>
                  <a:pt x="50" y="80"/>
                </a:cubicBezTo>
                <a:cubicBezTo>
                  <a:pt x="46" y="80"/>
                  <a:pt x="46" y="80"/>
                  <a:pt x="46" y="80"/>
                </a:cubicBezTo>
                <a:cubicBezTo>
                  <a:pt x="45" y="80"/>
                  <a:pt x="44" y="81"/>
                  <a:pt x="44" y="82"/>
                </a:cubicBezTo>
                <a:cubicBezTo>
                  <a:pt x="44" y="84"/>
                  <a:pt x="45" y="84"/>
                  <a:pt x="46" y="84"/>
                </a:cubicBezTo>
                <a:moveTo>
                  <a:pt x="62" y="68"/>
                </a:moveTo>
                <a:cubicBezTo>
                  <a:pt x="98" y="68"/>
                  <a:pt x="98" y="68"/>
                  <a:pt x="98" y="68"/>
                </a:cubicBezTo>
                <a:cubicBezTo>
                  <a:pt x="99" y="68"/>
                  <a:pt x="100" y="68"/>
                  <a:pt x="100" y="66"/>
                </a:cubicBezTo>
                <a:cubicBezTo>
                  <a:pt x="100" y="65"/>
                  <a:pt x="99" y="64"/>
                  <a:pt x="98" y="64"/>
                </a:cubicBezTo>
                <a:cubicBezTo>
                  <a:pt x="62" y="64"/>
                  <a:pt x="62" y="64"/>
                  <a:pt x="62" y="64"/>
                </a:cubicBezTo>
                <a:cubicBezTo>
                  <a:pt x="61" y="64"/>
                  <a:pt x="60" y="65"/>
                  <a:pt x="60" y="66"/>
                </a:cubicBezTo>
                <a:cubicBezTo>
                  <a:pt x="60" y="68"/>
                  <a:pt x="61" y="68"/>
                  <a:pt x="62" y="68"/>
                </a:cubicBezTo>
                <a:moveTo>
                  <a:pt x="54" y="112"/>
                </a:moveTo>
                <a:cubicBezTo>
                  <a:pt x="40" y="112"/>
                  <a:pt x="40" y="112"/>
                  <a:pt x="40" y="112"/>
                </a:cubicBezTo>
                <a:cubicBezTo>
                  <a:pt x="38" y="112"/>
                  <a:pt x="36" y="110"/>
                  <a:pt x="36" y="108"/>
                </a:cubicBezTo>
                <a:cubicBezTo>
                  <a:pt x="36" y="94"/>
                  <a:pt x="36" y="94"/>
                  <a:pt x="36" y="94"/>
                </a:cubicBezTo>
                <a:cubicBezTo>
                  <a:pt x="36" y="93"/>
                  <a:pt x="35" y="92"/>
                  <a:pt x="34" y="92"/>
                </a:cubicBezTo>
                <a:cubicBezTo>
                  <a:pt x="33" y="92"/>
                  <a:pt x="32" y="93"/>
                  <a:pt x="32" y="94"/>
                </a:cubicBezTo>
                <a:cubicBezTo>
                  <a:pt x="32" y="108"/>
                  <a:pt x="32" y="108"/>
                  <a:pt x="32" y="108"/>
                </a:cubicBezTo>
                <a:cubicBezTo>
                  <a:pt x="32" y="113"/>
                  <a:pt x="36" y="116"/>
                  <a:pt x="40" y="116"/>
                </a:cubicBezTo>
                <a:cubicBezTo>
                  <a:pt x="54" y="116"/>
                  <a:pt x="54" y="116"/>
                  <a:pt x="54" y="116"/>
                </a:cubicBezTo>
                <a:cubicBezTo>
                  <a:pt x="55" y="116"/>
                  <a:pt x="56" y="116"/>
                  <a:pt x="56" y="114"/>
                </a:cubicBezTo>
                <a:cubicBezTo>
                  <a:pt x="56" y="113"/>
                  <a:pt x="55" y="112"/>
                  <a:pt x="54" y="112"/>
                </a:cubicBezTo>
                <a:moveTo>
                  <a:pt x="100" y="82"/>
                </a:moveTo>
                <a:cubicBezTo>
                  <a:pt x="100" y="81"/>
                  <a:pt x="99" y="80"/>
                  <a:pt x="98" y="80"/>
                </a:cubicBezTo>
                <a:cubicBezTo>
                  <a:pt x="62" y="80"/>
                  <a:pt x="62" y="80"/>
                  <a:pt x="62" y="80"/>
                </a:cubicBezTo>
                <a:cubicBezTo>
                  <a:pt x="61" y="80"/>
                  <a:pt x="60" y="81"/>
                  <a:pt x="60" y="82"/>
                </a:cubicBezTo>
                <a:cubicBezTo>
                  <a:pt x="60" y="84"/>
                  <a:pt x="61" y="84"/>
                  <a:pt x="62" y="84"/>
                </a:cubicBezTo>
                <a:cubicBezTo>
                  <a:pt x="98" y="84"/>
                  <a:pt x="98" y="84"/>
                  <a:pt x="98" y="84"/>
                </a:cubicBezTo>
                <a:cubicBezTo>
                  <a:pt x="99" y="84"/>
                  <a:pt x="100" y="84"/>
                  <a:pt x="100" y="82"/>
                </a:cubicBezTo>
                <a:moveTo>
                  <a:pt x="54" y="32"/>
                </a:moveTo>
                <a:cubicBezTo>
                  <a:pt x="40" y="32"/>
                  <a:pt x="40" y="32"/>
                  <a:pt x="40" y="32"/>
                </a:cubicBezTo>
                <a:cubicBezTo>
                  <a:pt x="36" y="32"/>
                  <a:pt x="32" y="36"/>
                  <a:pt x="32" y="41"/>
                </a:cubicBezTo>
                <a:cubicBezTo>
                  <a:pt x="32" y="54"/>
                  <a:pt x="32" y="54"/>
                  <a:pt x="32" y="54"/>
                </a:cubicBezTo>
                <a:cubicBezTo>
                  <a:pt x="32" y="56"/>
                  <a:pt x="33" y="56"/>
                  <a:pt x="34" y="56"/>
                </a:cubicBezTo>
                <a:cubicBezTo>
                  <a:pt x="35" y="56"/>
                  <a:pt x="36" y="56"/>
                  <a:pt x="36" y="54"/>
                </a:cubicBezTo>
                <a:cubicBezTo>
                  <a:pt x="36" y="41"/>
                  <a:pt x="36" y="41"/>
                  <a:pt x="36" y="41"/>
                </a:cubicBezTo>
                <a:cubicBezTo>
                  <a:pt x="36" y="38"/>
                  <a:pt x="38" y="36"/>
                  <a:pt x="40" y="36"/>
                </a:cubicBezTo>
                <a:cubicBezTo>
                  <a:pt x="54" y="36"/>
                  <a:pt x="54" y="36"/>
                  <a:pt x="54" y="36"/>
                </a:cubicBezTo>
                <a:cubicBezTo>
                  <a:pt x="55" y="36"/>
                  <a:pt x="56" y="36"/>
                  <a:pt x="56" y="34"/>
                </a:cubicBezTo>
                <a:cubicBezTo>
                  <a:pt x="56" y="33"/>
                  <a:pt x="55" y="32"/>
                  <a:pt x="54" y="32"/>
                </a:cubicBezTo>
                <a:moveTo>
                  <a:pt x="104" y="32"/>
                </a:moveTo>
                <a:cubicBezTo>
                  <a:pt x="90" y="32"/>
                  <a:pt x="90" y="32"/>
                  <a:pt x="90" y="32"/>
                </a:cubicBezTo>
                <a:cubicBezTo>
                  <a:pt x="89" y="32"/>
                  <a:pt x="88" y="33"/>
                  <a:pt x="88" y="34"/>
                </a:cubicBezTo>
                <a:cubicBezTo>
                  <a:pt x="88" y="36"/>
                  <a:pt x="89" y="36"/>
                  <a:pt x="90" y="36"/>
                </a:cubicBezTo>
                <a:cubicBezTo>
                  <a:pt x="104" y="36"/>
                  <a:pt x="104" y="36"/>
                  <a:pt x="104" y="36"/>
                </a:cubicBezTo>
                <a:cubicBezTo>
                  <a:pt x="106" y="36"/>
                  <a:pt x="108" y="38"/>
                  <a:pt x="108" y="41"/>
                </a:cubicBezTo>
                <a:cubicBezTo>
                  <a:pt x="108" y="54"/>
                  <a:pt x="108" y="54"/>
                  <a:pt x="108" y="54"/>
                </a:cubicBezTo>
                <a:cubicBezTo>
                  <a:pt x="108" y="56"/>
                  <a:pt x="109" y="56"/>
                  <a:pt x="110" y="56"/>
                </a:cubicBezTo>
                <a:cubicBezTo>
                  <a:pt x="111" y="56"/>
                  <a:pt x="112" y="56"/>
                  <a:pt x="112" y="54"/>
                </a:cubicBezTo>
                <a:cubicBezTo>
                  <a:pt x="112" y="41"/>
                  <a:pt x="112" y="41"/>
                  <a:pt x="112" y="41"/>
                </a:cubicBezTo>
                <a:cubicBezTo>
                  <a:pt x="112" y="36"/>
                  <a:pt x="108" y="32"/>
                  <a:pt x="104" y="32"/>
                </a:cubicBezTo>
                <a:moveTo>
                  <a:pt x="128" y="0"/>
                </a:moveTo>
                <a:cubicBezTo>
                  <a:pt x="16" y="0"/>
                  <a:pt x="16" y="0"/>
                  <a:pt x="16" y="0"/>
                </a:cubicBezTo>
                <a:cubicBezTo>
                  <a:pt x="7" y="0"/>
                  <a:pt x="0" y="8"/>
                  <a:pt x="0" y="16"/>
                </a:cubicBezTo>
                <a:cubicBezTo>
                  <a:pt x="0" y="128"/>
                  <a:pt x="0" y="128"/>
                  <a:pt x="0" y="128"/>
                </a:cubicBezTo>
                <a:cubicBezTo>
                  <a:pt x="48" y="176"/>
                  <a:pt x="48" y="176"/>
                  <a:pt x="48" y="176"/>
                </a:cubicBezTo>
                <a:cubicBezTo>
                  <a:pt x="128" y="176"/>
                  <a:pt x="128" y="176"/>
                  <a:pt x="128" y="176"/>
                </a:cubicBezTo>
                <a:cubicBezTo>
                  <a:pt x="137" y="176"/>
                  <a:pt x="144" y="169"/>
                  <a:pt x="144" y="160"/>
                </a:cubicBezTo>
                <a:cubicBezTo>
                  <a:pt x="144" y="16"/>
                  <a:pt x="144" y="16"/>
                  <a:pt x="144" y="16"/>
                </a:cubicBezTo>
                <a:cubicBezTo>
                  <a:pt x="144" y="8"/>
                  <a:pt x="137" y="0"/>
                  <a:pt x="128" y="0"/>
                </a:cubicBezTo>
                <a:moveTo>
                  <a:pt x="48" y="165"/>
                </a:moveTo>
                <a:cubicBezTo>
                  <a:pt x="30" y="147"/>
                  <a:pt x="30" y="147"/>
                  <a:pt x="30" y="147"/>
                </a:cubicBezTo>
                <a:cubicBezTo>
                  <a:pt x="11" y="128"/>
                  <a:pt x="11" y="128"/>
                  <a:pt x="11" y="128"/>
                </a:cubicBezTo>
                <a:cubicBezTo>
                  <a:pt x="38" y="128"/>
                  <a:pt x="38" y="128"/>
                  <a:pt x="38" y="128"/>
                </a:cubicBezTo>
                <a:cubicBezTo>
                  <a:pt x="44" y="128"/>
                  <a:pt x="48" y="133"/>
                  <a:pt x="48" y="138"/>
                </a:cubicBezTo>
                <a:lnTo>
                  <a:pt x="48" y="165"/>
                </a:lnTo>
                <a:close/>
                <a:moveTo>
                  <a:pt x="136" y="160"/>
                </a:moveTo>
                <a:cubicBezTo>
                  <a:pt x="136" y="165"/>
                  <a:pt x="132" y="168"/>
                  <a:pt x="128" y="168"/>
                </a:cubicBezTo>
                <a:cubicBezTo>
                  <a:pt x="52" y="168"/>
                  <a:pt x="52" y="168"/>
                  <a:pt x="52" y="168"/>
                </a:cubicBezTo>
                <a:cubicBezTo>
                  <a:pt x="52" y="138"/>
                  <a:pt x="52" y="138"/>
                  <a:pt x="52" y="138"/>
                </a:cubicBezTo>
                <a:cubicBezTo>
                  <a:pt x="52" y="131"/>
                  <a:pt x="46" y="124"/>
                  <a:pt x="38" y="124"/>
                </a:cubicBezTo>
                <a:cubicBezTo>
                  <a:pt x="8" y="124"/>
                  <a:pt x="8" y="124"/>
                  <a:pt x="8" y="124"/>
                </a:cubicBezTo>
                <a:cubicBezTo>
                  <a:pt x="8" y="16"/>
                  <a:pt x="8" y="16"/>
                  <a:pt x="8" y="16"/>
                </a:cubicBezTo>
                <a:cubicBezTo>
                  <a:pt x="8" y="12"/>
                  <a:pt x="12" y="8"/>
                  <a:pt x="16" y="8"/>
                </a:cubicBezTo>
                <a:cubicBezTo>
                  <a:pt x="128" y="8"/>
                  <a:pt x="128" y="8"/>
                  <a:pt x="128" y="8"/>
                </a:cubicBezTo>
                <a:cubicBezTo>
                  <a:pt x="132" y="8"/>
                  <a:pt x="136" y="12"/>
                  <a:pt x="136" y="16"/>
                </a:cubicBezTo>
                <a:lnTo>
                  <a:pt x="136" y="160"/>
                </a:lnTo>
                <a:close/>
                <a:moveTo>
                  <a:pt x="110" y="92"/>
                </a:moveTo>
                <a:cubicBezTo>
                  <a:pt x="109" y="92"/>
                  <a:pt x="108" y="93"/>
                  <a:pt x="108" y="94"/>
                </a:cubicBezTo>
                <a:cubicBezTo>
                  <a:pt x="108" y="108"/>
                  <a:pt x="108" y="108"/>
                  <a:pt x="108" y="108"/>
                </a:cubicBezTo>
                <a:cubicBezTo>
                  <a:pt x="108" y="110"/>
                  <a:pt x="106" y="112"/>
                  <a:pt x="104" y="112"/>
                </a:cubicBezTo>
                <a:cubicBezTo>
                  <a:pt x="90" y="112"/>
                  <a:pt x="90" y="112"/>
                  <a:pt x="90" y="112"/>
                </a:cubicBezTo>
                <a:cubicBezTo>
                  <a:pt x="89" y="112"/>
                  <a:pt x="88" y="113"/>
                  <a:pt x="88" y="114"/>
                </a:cubicBezTo>
                <a:cubicBezTo>
                  <a:pt x="88" y="116"/>
                  <a:pt x="89" y="116"/>
                  <a:pt x="90" y="116"/>
                </a:cubicBezTo>
                <a:cubicBezTo>
                  <a:pt x="104" y="116"/>
                  <a:pt x="104" y="116"/>
                  <a:pt x="104" y="116"/>
                </a:cubicBezTo>
                <a:cubicBezTo>
                  <a:pt x="108" y="116"/>
                  <a:pt x="112" y="113"/>
                  <a:pt x="112" y="108"/>
                </a:cubicBezTo>
                <a:cubicBezTo>
                  <a:pt x="112" y="94"/>
                  <a:pt x="112" y="94"/>
                  <a:pt x="112" y="94"/>
                </a:cubicBezTo>
                <a:cubicBezTo>
                  <a:pt x="112" y="93"/>
                  <a:pt x="111" y="92"/>
                  <a:pt x="110" y="9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5" name="Freeform 20"/>
          <p:cNvSpPr>
            <a:spLocks noEditPoints="1"/>
          </p:cNvSpPr>
          <p:nvPr/>
        </p:nvSpPr>
        <p:spPr bwMode="auto">
          <a:xfrm>
            <a:off x="2053691" y="2855529"/>
            <a:ext cx="319005" cy="322179"/>
          </a:xfrm>
          <a:custGeom>
            <a:avLst/>
            <a:gdLst>
              <a:gd name="T0" fmla="*/ 8 w 160"/>
              <a:gd name="T1" fmla="*/ 44 h 160"/>
              <a:gd name="T2" fmla="*/ 16 w 160"/>
              <a:gd name="T3" fmla="*/ 8 h 160"/>
              <a:gd name="T4" fmla="*/ 48 w 160"/>
              <a:gd name="T5" fmla="*/ 4 h 160"/>
              <a:gd name="T6" fmla="*/ 16 w 160"/>
              <a:gd name="T7" fmla="*/ 0 h 160"/>
              <a:gd name="T8" fmla="*/ 0 w 160"/>
              <a:gd name="T9" fmla="*/ 44 h 160"/>
              <a:gd name="T10" fmla="*/ 144 w 160"/>
              <a:gd name="T11" fmla="*/ 0 h 160"/>
              <a:gd name="T12" fmla="*/ 112 w 160"/>
              <a:gd name="T13" fmla="*/ 4 h 160"/>
              <a:gd name="T14" fmla="*/ 144 w 160"/>
              <a:gd name="T15" fmla="*/ 8 h 160"/>
              <a:gd name="T16" fmla="*/ 152 w 160"/>
              <a:gd name="T17" fmla="*/ 48 h 160"/>
              <a:gd name="T18" fmla="*/ 160 w 160"/>
              <a:gd name="T19" fmla="*/ 48 h 160"/>
              <a:gd name="T20" fmla="*/ 144 w 160"/>
              <a:gd name="T21" fmla="*/ 0 h 160"/>
              <a:gd name="T22" fmla="*/ 24 w 160"/>
              <a:gd name="T23" fmla="*/ 114 h 160"/>
              <a:gd name="T24" fmla="*/ 130 w 160"/>
              <a:gd name="T25" fmla="*/ 120 h 160"/>
              <a:gd name="T26" fmla="*/ 136 w 160"/>
              <a:gd name="T27" fmla="*/ 46 h 160"/>
              <a:gd name="T28" fmla="*/ 30 w 160"/>
              <a:gd name="T29" fmla="*/ 40 h 160"/>
              <a:gd name="T30" fmla="*/ 132 w 160"/>
              <a:gd name="T31" fmla="*/ 114 h 160"/>
              <a:gd name="T32" fmla="*/ 30 w 160"/>
              <a:gd name="T33" fmla="*/ 116 h 160"/>
              <a:gd name="T34" fmla="*/ 28 w 160"/>
              <a:gd name="T35" fmla="*/ 107 h 160"/>
              <a:gd name="T36" fmla="*/ 73 w 160"/>
              <a:gd name="T37" fmla="*/ 104 h 160"/>
              <a:gd name="T38" fmla="*/ 76 w 160"/>
              <a:gd name="T39" fmla="*/ 104 h 160"/>
              <a:gd name="T40" fmla="*/ 132 w 160"/>
              <a:gd name="T41" fmla="*/ 79 h 160"/>
              <a:gd name="T42" fmla="*/ 132 w 160"/>
              <a:gd name="T43" fmla="*/ 46 h 160"/>
              <a:gd name="T44" fmla="*/ 118 w 160"/>
              <a:gd name="T45" fmla="*/ 59 h 160"/>
              <a:gd name="T46" fmla="*/ 114 w 160"/>
              <a:gd name="T47" fmla="*/ 58 h 160"/>
              <a:gd name="T48" fmla="*/ 56 w 160"/>
              <a:gd name="T49" fmla="*/ 82 h 160"/>
              <a:gd name="T50" fmla="*/ 28 w 160"/>
              <a:gd name="T51" fmla="*/ 102 h 160"/>
              <a:gd name="T52" fmla="*/ 30 w 160"/>
              <a:gd name="T53" fmla="*/ 44 h 160"/>
              <a:gd name="T54" fmla="*/ 132 w 160"/>
              <a:gd name="T55" fmla="*/ 46 h 160"/>
              <a:gd name="T56" fmla="*/ 16 w 160"/>
              <a:gd name="T57" fmla="*/ 152 h 160"/>
              <a:gd name="T58" fmla="*/ 8 w 160"/>
              <a:gd name="T59" fmla="*/ 116 h 160"/>
              <a:gd name="T60" fmla="*/ 0 w 160"/>
              <a:gd name="T61" fmla="*/ 116 h 160"/>
              <a:gd name="T62" fmla="*/ 16 w 160"/>
              <a:gd name="T63" fmla="*/ 160 h 160"/>
              <a:gd name="T64" fmla="*/ 48 w 160"/>
              <a:gd name="T65" fmla="*/ 156 h 160"/>
              <a:gd name="T66" fmla="*/ 64 w 160"/>
              <a:gd name="T67" fmla="*/ 74 h 160"/>
              <a:gd name="T68" fmla="*/ 64 w 160"/>
              <a:gd name="T69" fmla="*/ 54 h 160"/>
              <a:gd name="T70" fmla="*/ 64 w 160"/>
              <a:gd name="T71" fmla="*/ 74 h 160"/>
              <a:gd name="T72" fmla="*/ 70 w 160"/>
              <a:gd name="T73" fmla="*/ 64 h 160"/>
              <a:gd name="T74" fmla="*/ 58 w 160"/>
              <a:gd name="T75" fmla="*/ 64 h 160"/>
              <a:gd name="T76" fmla="*/ 156 w 160"/>
              <a:gd name="T77" fmla="*/ 112 h 160"/>
              <a:gd name="T78" fmla="*/ 152 w 160"/>
              <a:gd name="T79" fmla="*/ 144 h 160"/>
              <a:gd name="T80" fmla="*/ 116 w 160"/>
              <a:gd name="T81" fmla="*/ 152 h 160"/>
              <a:gd name="T82" fmla="*/ 116 w 160"/>
              <a:gd name="T83" fmla="*/ 160 h 160"/>
              <a:gd name="T84" fmla="*/ 160 w 160"/>
              <a:gd name="T85" fmla="*/ 144 h 160"/>
              <a:gd name="T86" fmla="*/ 156 w 160"/>
              <a:gd name="T87" fmla="*/ 11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0" h="160">
                <a:moveTo>
                  <a:pt x="4" y="48"/>
                </a:moveTo>
                <a:cubicBezTo>
                  <a:pt x="6" y="48"/>
                  <a:pt x="8" y="47"/>
                  <a:pt x="8" y="44"/>
                </a:cubicBezTo>
                <a:cubicBezTo>
                  <a:pt x="8" y="16"/>
                  <a:pt x="8" y="16"/>
                  <a:pt x="8" y="16"/>
                </a:cubicBezTo>
                <a:cubicBezTo>
                  <a:pt x="8" y="12"/>
                  <a:pt x="12" y="8"/>
                  <a:pt x="16" y="8"/>
                </a:cubicBezTo>
                <a:cubicBezTo>
                  <a:pt x="44" y="8"/>
                  <a:pt x="44" y="8"/>
                  <a:pt x="44" y="8"/>
                </a:cubicBezTo>
                <a:cubicBezTo>
                  <a:pt x="46" y="8"/>
                  <a:pt x="48" y="7"/>
                  <a:pt x="48" y="4"/>
                </a:cubicBezTo>
                <a:cubicBezTo>
                  <a:pt x="48" y="2"/>
                  <a:pt x="46" y="0"/>
                  <a:pt x="44" y="0"/>
                </a:cubicBezTo>
                <a:cubicBezTo>
                  <a:pt x="16" y="0"/>
                  <a:pt x="16" y="0"/>
                  <a:pt x="16" y="0"/>
                </a:cubicBezTo>
                <a:cubicBezTo>
                  <a:pt x="7" y="0"/>
                  <a:pt x="0" y="8"/>
                  <a:pt x="0" y="16"/>
                </a:cubicBezTo>
                <a:cubicBezTo>
                  <a:pt x="0" y="44"/>
                  <a:pt x="0" y="44"/>
                  <a:pt x="0" y="44"/>
                </a:cubicBezTo>
                <a:cubicBezTo>
                  <a:pt x="0" y="47"/>
                  <a:pt x="2" y="48"/>
                  <a:pt x="4" y="48"/>
                </a:cubicBezTo>
                <a:moveTo>
                  <a:pt x="144" y="0"/>
                </a:moveTo>
                <a:cubicBezTo>
                  <a:pt x="116" y="0"/>
                  <a:pt x="116" y="0"/>
                  <a:pt x="116" y="0"/>
                </a:cubicBezTo>
                <a:cubicBezTo>
                  <a:pt x="114" y="0"/>
                  <a:pt x="112" y="2"/>
                  <a:pt x="112" y="4"/>
                </a:cubicBezTo>
                <a:cubicBezTo>
                  <a:pt x="112" y="7"/>
                  <a:pt x="114" y="8"/>
                  <a:pt x="116" y="8"/>
                </a:cubicBezTo>
                <a:cubicBezTo>
                  <a:pt x="144" y="8"/>
                  <a:pt x="144" y="8"/>
                  <a:pt x="144" y="8"/>
                </a:cubicBezTo>
                <a:cubicBezTo>
                  <a:pt x="148" y="8"/>
                  <a:pt x="152" y="12"/>
                  <a:pt x="152" y="16"/>
                </a:cubicBezTo>
                <a:cubicBezTo>
                  <a:pt x="152" y="48"/>
                  <a:pt x="152" y="48"/>
                  <a:pt x="152" y="48"/>
                </a:cubicBezTo>
                <a:cubicBezTo>
                  <a:pt x="152" y="51"/>
                  <a:pt x="154" y="52"/>
                  <a:pt x="156" y="52"/>
                </a:cubicBezTo>
                <a:cubicBezTo>
                  <a:pt x="158" y="52"/>
                  <a:pt x="160" y="51"/>
                  <a:pt x="160" y="48"/>
                </a:cubicBezTo>
                <a:cubicBezTo>
                  <a:pt x="160" y="16"/>
                  <a:pt x="160" y="16"/>
                  <a:pt x="160" y="16"/>
                </a:cubicBezTo>
                <a:cubicBezTo>
                  <a:pt x="160" y="8"/>
                  <a:pt x="153" y="0"/>
                  <a:pt x="144" y="0"/>
                </a:cubicBezTo>
                <a:moveTo>
                  <a:pt x="24" y="46"/>
                </a:moveTo>
                <a:cubicBezTo>
                  <a:pt x="24" y="114"/>
                  <a:pt x="24" y="114"/>
                  <a:pt x="24" y="114"/>
                </a:cubicBezTo>
                <a:cubicBezTo>
                  <a:pt x="24" y="118"/>
                  <a:pt x="27" y="120"/>
                  <a:pt x="30" y="120"/>
                </a:cubicBezTo>
                <a:cubicBezTo>
                  <a:pt x="130" y="120"/>
                  <a:pt x="130" y="120"/>
                  <a:pt x="130" y="120"/>
                </a:cubicBezTo>
                <a:cubicBezTo>
                  <a:pt x="133" y="120"/>
                  <a:pt x="136" y="118"/>
                  <a:pt x="136" y="114"/>
                </a:cubicBezTo>
                <a:cubicBezTo>
                  <a:pt x="136" y="46"/>
                  <a:pt x="136" y="46"/>
                  <a:pt x="136" y="46"/>
                </a:cubicBezTo>
                <a:cubicBezTo>
                  <a:pt x="136" y="43"/>
                  <a:pt x="133" y="40"/>
                  <a:pt x="130" y="40"/>
                </a:cubicBezTo>
                <a:cubicBezTo>
                  <a:pt x="30" y="40"/>
                  <a:pt x="30" y="40"/>
                  <a:pt x="30" y="40"/>
                </a:cubicBezTo>
                <a:cubicBezTo>
                  <a:pt x="27" y="40"/>
                  <a:pt x="24" y="43"/>
                  <a:pt x="24" y="46"/>
                </a:cubicBezTo>
                <a:moveTo>
                  <a:pt x="132" y="114"/>
                </a:moveTo>
                <a:cubicBezTo>
                  <a:pt x="132" y="116"/>
                  <a:pt x="131" y="116"/>
                  <a:pt x="130" y="116"/>
                </a:cubicBezTo>
                <a:cubicBezTo>
                  <a:pt x="30" y="116"/>
                  <a:pt x="30" y="116"/>
                  <a:pt x="30" y="116"/>
                </a:cubicBezTo>
                <a:cubicBezTo>
                  <a:pt x="29" y="116"/>
                  <a:pt x="28" y="116"/>
                  <a:pt x="28" y="114"/>
                </a:cubicBezTo>
                <a:cubicBezTo>
                  <a:pt x="28" y="107"/>
                  <a:pt x="28" y="107"/>
                  <a:pt x="28" y="107"/>
                </a:cubicBezTo>
                <a:cubicBezTo>
                  <a:pt x="55" y="86"/>
                  <a:pt x="55" y="86"/>
                  <a:pt x="55" y="86"/>
                </a:cubicBezTo>
                <a:cubicBezTo>
                  <a:pt x="73" y="104"/>
                  <a:pt x="73" y="104"/>
                  <a:pt x="73" y="104"/>
                </a:cubicBezTo>
                <a:cubicBezTo>
                  <a:pt x="73" y="104"/>
                  <a:pt x="74" y="104"/>
                  <a:pt x="74" y="104"/>
                </a:cubicBezTo>
                <a:cubicBezTo>
                  <a:pt x="75" y="104"/>
                  <a:pt x="76" y="104"/>
                  <a:pt x="76" y="104"/>
                </a:cubicBezTo>
                <a:cubicBezTo>
                  <a:pt x="116" y="63"/>
                  <a:pt x="116" y="63"/>
                  <a:pt x="116" y="63"/>
                </a:cubicBezTo>
                <a:cubicBezTo>
                  <a:pt x="132" y="79"/>
                  <a:pt x="132" y="79"/>
                  <a:pt x="132" y="79"/>
                </a:cubicBezTo>
                <a:lnTo>
                  <a:pt x="132" y="114"/>
                </a:lnTo>
                <a:close/>
                <a:moveTo>
                  <a:pt x="132" y="46"/>
                </a:moveTo>
                <a:cubicBezTo>
                  <a:pt x="132" y="74"/>
                  <a:pt x="132" y="74"/>
                  <a:pt x="132" y="74"/>
                </a:cubicBezTo>
                <a:cubicBezTo>
                  <a:pt x="118" y="59"/>
                  <a:pt x="118" y="59"/>
                  <a:pt x="118" y="59"/>
                </a:cubicBezTo>
                <a:cubicBezTo>
                  <a:pt x="117" y="58"/>
                  <a:pt x="117" y="58"/>
                  <a:pt x="116" y="58"/>
                </a:cubicBezTo>
                <a:cubicBezTo>
                  <a:pt x="116" y="58"/>
                  <a:pt x="115" y="58"/>
                  <a:pt x="114" y="58"/>
                </a:cubicBezTo>
                <a:cubicBezTo>
                  <a:pt x="74" y="100"/>
                  <a:pt x="74" y="100"/>
                  <a:pt x="74" y="100"/>
                </a:cubicBezTo>
                <a:cubicBezTo>
                  <a:pt x="56" y="82"/>
                  <a:pt x="56" y="82"/>
                  <a:pt x="56" y="82"/>
                </a:cubicBezTo>
                <a:cubicBezTo>
                  <a:pt x="56" y="81"/>
                  <a:pt x="54" y="81"/>
                  <a:pt x="54" y="82"/>
                </a:cubicBezTo>
                <a:cubicBezTo>
                  <a:pt x="28" y="102"/>
                  <a:pt x="28" y="102"/>
                  <a:pt x="28" y="102"/>
                </a:cubicBezTo>
                <a:cubicBezTo>
                  <a:pt x="28" y="46"/>
                  <a:pt x="28" y="46"/>
                  <a:pt x="28" y="46"/>
                </a:cubicBezTo>
                <a:cubicBezTo>
                  <a:pt x="28" y="45"/>
                  <a:pt x="29" y="44"/>
                  <a:pt x="30" y="44"/>
                </a:cubicBezTo>
                <a:cubicBezTo>
                  <a:pt x="130" y="44"/>
                  <a:pt x="130" y="44"/>
                  <a:pt x="130" y="44"/>
                </a:cubicBezTo>
                <a:cubicBezTo>
                  <a:pt x="131" y="44"/>
                  <a:pt x="132" y="45"/>
                  <a:pt x="132" y="46"/>
                </a:cubicBezTo>
                <a:moveTo>
                  <a:pt x="44" y="152"/>
                </a:moveTo>
                <a:cubicBezTo>
                  <a:pt x="16" y="152"/>
                  <a:pt x="16" y="152"/>
                  <a:pt x="16" y="152"/>
                </a:cubicBezTo>
                <a:cubicBezTo>
                  <a:pt x="12" y="152"/>
                  <a:pt x="8" y="149"/>
                  <a:pt x="8" y="144"/>
                </a:cubicBezTo>
                <a:cubicBezTo>
                  <a:pt x="8" y="116"/>
                  <a:pt x="8" y="116"/>
                  <a:pt x="8" y="116"/>
                </a:cubicBezTo>
                <a:cubicBezTo>
                  <a:pt x="8" y="114"/>
                  <a:pt x="6" y="112"/>
                  <a:pt x="4" y="112"/>
                </a:cubicBezTo>
                <a:cubicBezTo>
                  <a:pt x="2" y="112"/>
                  <a:pt x="0" y="114"/>
                  <a:pt x="0" y="116"/>
                </a:cubicBezTo>
                <a:cubicBezTo>
                  <a:pt x="0" y="144"/>
                  <a:pt x="0" y="144"/>
                  <a:pt x="0" y="144"/>
                </a:cubicBezTo>
                <a:cubicBezTo>
                  <a:pt x="0" y="153"/>
                  <a:pt x="7" y="160"/>
                  <a:pt x="16" y="160"/>
                </a:cubicBezTo>
                <a:cubicBezTo>
                  <a:pt x="44" y="160"/>
                  <a:pt x="44" y="160"/>
                  <a:pt x="44" y="160"/>
                </a:cubicBezTo>
                <a:cubicBezTo>
                  <a:pt x="46" y="160"/>
                  <a:pt x="48" y="159"/>
                  <a:pt x="48" y="156"/>
                </a:cubicBezTo>
                <a:cubicBezTo>
                  <a:pt x="48" y="154"/>
                  <a:pt x="46" y="152"/>
                  <a:pt x="44" y="152"/>
                </a:cubicBezTo>
                <a:moveTo>
                  <a:pt x="64" y="74"/>
                </a:moveTo>
                <a:cubicBezTo>
                  <a:pt x="70" y="74"/>
                  <a:pt x="74" y="70"/>
                  <a:pt x="74" y="64"/>
                </a:cubicBezTo>
                <a:cubicBezTo>
                  <a:pt x="74" y="59"/>
                  <a:pt x="70" y="54"/>
                  <a:pt x="64" y="54"/>
                </a:cubicBezTo>
                <a:cubicBezTo>
                  <a:pt x="58" y="54"/>
                  <a:pt x="54" y="59"/>
                  <a:pt x="54" y="64"/>
                </a:cubicBezTo>
                <a:cubicBezTo>
                  <a:pt x="54" y="70"/>
                  <a:pt x="58" y="74"/>
                  <a:pt x="64" y="74"/>
                </a:cubicBezTo>
                <a:moveTo>
                  <a:pt x="64" y="58"/>
                </a:moveTo>
                <a:cubicBezTo>
                  <a:pt x="67" y="58"/>
                  <a:pt x="70" y="61"/>
                  <a:pt x="70" y="64"/>
                </a:cubicBezTo>
                <a:cubicBezTo>
                  <a:pt x="70" y="68"/>
                  <a:pt x="67" y="70"/>
                  <a:pt x="64" y="70"/>
                </a:cubicBezTo>
                <a:cubicBezTo>
                  <a:pt x="61" y="70"/>
                  <a:pt x="58" y="68"/>
                  <a:pt x="58" y="64"/>
                </a:cubicBezTo>
                <a:cubicBezTo>
                  <a:pt x="58" y="61"/>
                  <a:pt x="61" y="58"/>
                  <a:pt x="64" y="58"/>
                </a:cubicBezTo>
                <a:moveTo>
                  <a:pt x="156" y="112"/>
                </a:moveTo>
                <a:cubicBezTo>
                  <a:pt x="154" y="112"/>
                  <a:pt x="152" y="114"/>
                  <a:pt x="152" y="116"/>
                </a:cubicBezTo>
                <a:cubicBezTo>
                  <a:pt x="152" y="144"/>
                  <a:pt x="152" y="144"/>
                  <a:pt x="152" y="144"/>
                </a:cubicBezTo>
                <a:cubicBezTo>
                  <a:pt x="152" y="149"/>
                  <a:pt x="148" y="152"/>
                  <a:pt x="144" y="152"/>
                </a:cubicBezTo>
                <a:cubicBezTo>
                  <a:pt x="116" y="152"/>
                  <a:pt x="116" y="152"/>
                  <a:pt x="116" y="152"/>
                </a:cubicBezTo>
                <a:cubicBezTo>
                  <a:pt x="114" y="152"/>
                  <a:pt x="112" y="154"/>
                  <a:pt x="112" y="156"/>
                </a:cubicBezTo>
                <a:cubicBezTo>
                  <a:pt x="112" y="159"/>
                  <a:pt x="114" y="160"/>
                  <a:pt x="116" y="160"/>
                </a:cubicBezTo>
                <a:cubicBezTo>
                  <a:pt x="144" y="160"/>
                  <a:pt x="144" y="160"/>
                  <a:pt x="144" y="160"/>
                </a:cubicBezTo>
                <a:cubicBezTo>
                  <a:pt x="153" y="160"/>
                  <a:pt x="160" y="153"/>
                  <a:pt x="160" y="144"/>
                </a:cubicBezTo>
                <a:cubicBezTo>
                  <a:pt x="160" y="116"/>
                  <a:pt x="160" y="116"/>
                  <a:pt x="160" y="116"/>
                </a:cubicBezTo>
                <a:cubicBezTo>
                  <a:pt x="160" y="114"/>
                  <a:pt x="158" y="112"/>
                  <a:pt x="156" y="11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86" name="组合 85"/>
          <p:cNvGrpSpPr/>
          <p:nvPr/>
        </p:nvGrpSpPr>
        <p:grpSpPr>
          <a:xfrm>
            <a:off x="3105930" y="2838071"/>
            <a:ext cx="317417" cy="357095"/>
            <a:chOff x="3106738" y="2541588"/>
            <a:chExt cx="317500" cy="357188"/>
          </a:xfrm>
        </p:grpSpPr>
        <p:sp>
          <p:nvSpPr>
            <p:cNvPr id="76" name="Freeform 21"/>
            <p:cNvSpPr>
              <a:spLocks noEditPoints="1"/>
            </p:cNvSpPr>
            <p:nvPr/>
          </p:nvSpPr>
          <p:spPr bwMode="auto">
            <a:xfrm>
              <a:off x="3106738" y="2541588"/>
              <a:ext cx="317500" cy="357188"/>
            </a:xfrm>
            <a:custGeom>
              <a:avLst/>
              <a:gdLst>
                <a:gd name="T0" fmla="*/ 150 w 160"/>
                <a:gd name="T1" fmla="*/ 36 h 177"/>
                <a:gd name="T2" fmla="*/ 89 w 160"/>
                <a:gd name="T3" fmla="*/ 2 h 177"/>
                <a:gd name="T4" fmla="*/ 70 w 160"/>
                <a:gd name="T5" fmla="*/ 2 h 177"/>
                <a:gd name="T6" fmla="*/ 10 w 160"/>
                <a:gd name="T7" fmla="*/ 36 h 177"/>
                <a:gd name="T8" fmla="*/ 0 w 160"/>
                <a:gd name="T9" fmla="*/ 52 h 177"/>
                <a:gd name="T10" fmla="*/ 0 w 160"/>
                <a:gd name="T11" fmla="*/ 124 h 177"/>
                <a:gd name="T12" fmla="*/ 10 w 160"/>
                <a:gd name="T13" fmla="*/ 140 h 177"/>
                <a:gd name="T14" fmla="*/ 71 w 160"/>
                <a:gd name="T15" fmla="*/ 174 h 177"/>
                <a:gd name="T16" fmla="*/ 80 w 160"/>
                <a:gd name="T17" fmla="*/ 177 h 177"/>
                <a:gd name="T18" fmla="*/ 89 w 160"/>
                <a:gd name="T19" fmla="*/ 174 h 177"/>
                <a:gd name="T20" fmla="*/ 150 w 160"/>
                <a:gd name="T21" fmla="*/ 140 h 177"/>
                <a:gd name="T22" fmla="*/ 160 w 160"/>
                <a:gd name="T23" fmla="*/ 124 h 177"/>
                <a:gd name="T24" fmla="*/ 160 w 160"/>
                <a:gd name="T25" fmla="*/ 52 h 177"/>
                <a:gd name="T26" fmla="*/ 150 w 160"/>
                <a:gd name="T27" fmla="*/ 36 h 177"/>
                <a:gd name="T28" fmla="*/ 152 w 160"/>
                <a:gd name="T29" fmla="*/ 124 h 177"/>
                <a:gd name="T30" fmla="*/ 146 w 160"/>
                <a:gd name="T31" fmla="*/ 133 h 177"/>
                <a:gd name="T32" fmla="*/ 85 w 160"/>
                <a:gd name="T33" fmla="*/ 167 h 177"/>
                <a:gd name="T34" fmla="*/ 75 w 160"/>
                <a:gd name="T35" fmla="*/ 167 h 177"/>
                <a:gd name="T36" fmla="*/ 14 w 160"/>
                <a:gd name="T37" fmla="*/ 133 h 177"/>
                <a:gd name="T38" fmla="*/ 8 w 160"/>
                <a:gd name="T39" fmla="*/ 124 h 177"/>
                <a:gd name="T40" fmla="*/ 8 w 160"/>
                <a:gd name="T41" fmla="*/ 52 h 177"/>
                <a:gd name="T42" fmla="*/ 14 w 160"/>
                <a:gd name="T43" fmla="*/ 44 h 177"/>
                <a:gd name="T44" fmla="*/ 75 w 160"/>
                <a:gd name="T45" fmla="*/ 10 h 177"/>
                <a:gd name="T46" fmla="*/ 80 w 160"/>
                <a:gd name="T47" fmla="*/ 8 h 177"/>
                <a:gd name="T48" fmla="*/ 85 w 160"/>
                <a:gd name="T49" fmla="*/ 10 h 177"/>
                <a:gd name="T50" fmla="*/ 146 w 160"/>
                <a:gd name="T51" fmla="*/ 44 h 177"/>
                <a:gd name="T52" fmla="*/ 152 w 160"/>
                <a:gd name="T53" fmla="*/ 52 h 177"/>
                <a:gd name="T54" fmla="*/ 152 w 160"/>
                <a:gd name="T55" fmla="*/ 1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0" h="177">
                  <a:moveTo>
                    <a:pt x="150" y="36"/>
                  </a:moveTo>
                  <a:cubicBezTo>
                    <a:pt x="89" y="2"/>
                    <a:pt x="89" y="2"/>
                    <a:pt x="89" y="2"/>
                  </a:cubicBezTo>
                  <a:cubicBezTo>
                    <a:pt x="84" y="0"/>
                    <a:pt x="76" y="0"/>
                    <a:pt x="70" y="2"/>
                  </a:cubicBezTo>
                  <a:cubicBezTo>
                    <a:pt x="10" y="36"/>
                    <a:pt x="10" y="36"/>
                    <a:pt x="10" y="36"/>
                  </a:cubicBezTo>
                  <a:cubicBezTo>
                    <a:pt x="4" y="40"/>
                    <a:pt x="0" y="46"/>
                    <a:pt x="0" y="52"/>
                  </a:cubicBezTo>
                  <a:cubicBezTo>
                    <a:pt x="0" y="124"/>
                    <a:pt x="0" y="124"/>
                    <a:pt x="0" y="124"/>
                  </a:cubicBezTo>
                  <a:cubicBezTo>
                    <a:pt x="0" y="130"/>
                    <a:pt x="4" y="137"/>
                    <a:pt x="10" y="140"/>
                  </a:cubicBezTo>
                  <a:cubicBezTo>
                    <a:pt x="71" y="174"/>
                    <a:pt x="71" y="174"/>
                    <a:pt x="71" y="174"/>
                  </a:cubicBezTo>
                  <a:cubicBezTo>
                    <a:pt x="73" y="176"/>
                    <a:pt x="77" y="177"/>
                    <a:pt x="80" y="177"/>
                  </a:cubicBezTo>
                  <a:cubicBezTo>
                    <a:pt x="83" y="177"/>
                    <a:pt x="87" y="176"/>
                    <a:pt x="89" y="174"/>
                  </a:cubicBezTo>
                  <a:cubicBezTo>
                    <a:pt x="150" y="140"/>
                    <a:pt x="150" y="140"/>
                    <a:pt x="150" y="140"/>
                  </a:cubicBezTo>
                  <a:cubicBezTo>
                    <a:pt x="156" y="138"/>
                    <a:pt x="160" y="130"/>
                    <a:pt x="160" y="124"/>
                  </a:cubicBezTo>
                  <a:cubicBezTo>
                    <a:pt x="160" y="52"/>
                    <a:pt x="160" y="52"/>
                    <a:pt x="160" y="52"/>
                  </a:cubicBezTo>
                  <a:cubicBezTo>
                    <a:pt x="160" y="46"/>
                    <a:pt x="156" y="40"/>
                    <a:pt x="150" y="36"/>
                  </a:cubicBezTo>
                  <a:moveTo>
                    <a:pt x="152" y="124"/>
                  </a:moveTo>
                  <a:cubicBezTo>
                    <a:pt x="152" y="128"/>
                    <a:pt x="149" y="132"/>
                    <a:pt x="146" y="133"/>
                  </a:cubicBezTo>
                  <a:cubicBezTo>
                    <a:pt x="85" y="167"/>
                    <a:pt x="85" y="167"/>
                    <a:pt x="85" y="167"/>
                  </a:cubicBezTo>
                  <a:cubicBezTo>
                    <a:pt x="82" y="169"/>
                    <a:pt x="77" y="169"/>
                    <a:pt x="75" y="167"/>
                  </a:cubicBezTo>
                  <a:cubicBezTo>
                    <a:pt x="14" y="133"/>
                    <a:pt x="14" y="133"/>
                    <a:pt x="14" y="133"/>
                  </a:cubicBezTo>
                  <a:cubicBezTo>
                    <a:pt x="11" y="132"/>
                    <a:pt x="8" y="128"/>
                    <a:pt x="8" y="124"/>
                  </a:cubicBezTo>
                  <a:cubicBezTo>
                    <a:pt x="8" y="52"/>
                    <a:pt x="8" y="52"/>
                    <a:pt x="8" y="52"/>
                  </a:cubicBezTo>
                  <a:cubicBezTo>
                    <a:pt x="8" y="49"/>
                    <a:pt x="11" y="45"/>
                    <a:pt x="14" y="44"/>
                  </a:cubicBezTo>
                  <a:cubicBezTo>
                    <a:pt x="75" y="10"/>
                    <a:pt x="75" y="10"/>
                    <a:pt x="75" y="10"/>
                  </a:cubicBezTo>
                  <a:cubicBezTo>
                    <a:pt x="76" y="9"/>
                    <a:pt x="78" y="8"/>
                    <a:pt x="80" y="8"/>
                  </a:cubicBezTo>
                  <a:cubicBezTo>
                    <a:pt x="82" y="8"/>
                    <a:pt x="84" y="9"/>
                    <a:pt x="85" y="10"/>
                  </a:cubicBezTo>
                  <a:cubicBezTo>
                    <a:pt x="146" y="44"/>
                    <a:pt x="146" y="44"/>
                    <a:pt x="146" y="44"/>
                  </a:cubicBezTo>
                  <a:cubicBezTo>
                    <a:pt x="149" y="45"/>
                    <a:pt x="152" y="49"/>
                    <a:pt x="152" y="52"/>
                  </a:cubicBezTo>
                  <a:lnTo>
                    <a:pt x="152" y="124"/>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77" name="Freeform 22"/>
            <p:cNvSpPr>
              <a:spLocks/>
            </p:cNvSpPr>
            <p:nvPr/>
          </p:nvSpPr>
          <p:spPr bwMode="auto">
            <a:xfrm>
              <a:off x="3173413" y="2649538"/>
              <a:ext cx="184150" cy="93663"/>
            </a:xfrm>
            <a:custGeom>
              <a:avLst/>
              <a:gdLst>
                <a:gd name="T0" fmla="*/ 10 w 92"/>
                <a:gd name="T1" fmla="*/ 25 h 47"/>
                <a:gd name="T2" fmla="*/ 12 w 92"/>
                <a:gd name="T3" fmla="*/ 25 h 47"/>
                <a:gd name="T4" fmla="*/ 14 w 92"/>
                <a:gd name="T5" fmla="*/ 25 h 47"/>
                <a:gd name="T6" fmla="*/ 14 w 92"/>
                <a:gd name="T7" fmla="*/ 22 h 47"/>
                <a:gd name="T8" fmla="*/ 7 w 92"/>
                <a:gd name="T9" fmla="*/ 15 h 47"/>
                <a:gd name="T10" fmla="*/ 74 w 92"/>
                <a:gd name="T11" fmla="*/ 15 h 47"/>
                <a:gd name="T12" fmla="*/ 88 w 92"/>
                <a:gd name="T13" fmla="*/ 30 h 47"/>
                <a:gd name="T14" fmla="*/ 73 w 92"/>
                <a:gd name="T15" fmla="*/ 43 h 47"/>
                <a:gd name="T16" fmla="*/ 23 w 92"/>
                <a:gd name="T17" fmla="*/ 43 h 47"/>
                <a:gd name="T18" fmla="*/ 21 w 92"/>
                <a:gd name="T19" fmla="*/ 45 h 47"/>
                <a:gd name="T20" fmla="*/ 23 w 92"/>
                <a:gd name="T21" fmla="*/ 47 h 47"/>
                <a:gd name="T22" fmla="*/ 73 w 92"/>
                <a:gd name="T23" fmla="*/ 47 h 47"/>
                <a:gd name="T24" fmla="*/ 92 w 92"/>
                <a:gd name="T25" fmla="*/ 29 h 47"/>
                <a:gd name="T26" fmla="*/ 73 w 92"/>
                <a:gd name="T27" fmla="*/ 11 h 47"/>
                <a:gd name="T28" fmla="*/ 7 w 92"/>
                <a:gd name="T29" fmla="*/ 11 h 47"/>
                <a:gd name="T30" fmla="*/ 14 w 92"/>
                <a:gd name="T31" fmla="*/ 4 h 47"/>
                <a:gd name="T32" fmla="*/ 14 w 92"/>
                <a:gd name="T33" fmla="*/ 1 h 47"/>
                <a:gd name="T34" fmla="*/ 11 w 92"/>
                <a:gd name="T35" fmla="*/ 1 h 47"/>
                <a:gd name="T36" fmla="*/ 0 w 92"/>
                <a:gd name="T37" fmla="*/ 11 h 47"/>
                <a:gd name="T38" fmla="*/ 0 w 92"/>
                <a:gd name="T39" fmla="*/ 14 h 47"/>
                <a:gd name="T40" fmla="*/ 10 w 92"/>
                <a:gd name="T41"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2" h="47">
                  <a:moveTo>
                    <a:pt x="10" y="25"/>
                  </a:moveTo>
                  <a:cubicBezTo>
                    <a:pt x="11" y="25"/>
                    <a:pt x="11" y="25"/>
                    <a:pt x="12" y="25"/>
                  </a:cubicBezTo>
                  <a:cubicBezTo>
                    <a:pt x="12" y="25"/>
                    <a:pt x="13" y="25"/>
                    <a:pt x="14" y="25"/>
                  </a:cubicBezTo>
                  <a:cubicBezTo>
                    <a:pt x="14" y="24"/>
                    <a:pt x="14" y="23"/>
                    <a:pt x="14" y="22"/>
                  </a:cubicBezTo>
                  <a:cubicBezTo>
                    <a:pt x="7" y="15"/>
                    <a:pt x="7" y="15"/>
                    <a:pt x="7" y="15"/>
                  </a:cubicBezTo>
                  <a:cubicBezTo>
                    <a:pt x="74" y="15"/>
                    <a:pt x="74" y="15"/>
                    <a:pt x="74" y="15"/>
                  </a:cubicBezTo>
                  <a:cubicBezTo>
                    <a:pt x="82" y="15"/>
                    <a:pt x="88" y="22"/>
                    <a:pt x="88" y="30"/>
                  </a:cubicBezTo>
                  <a:cubicBezTo>
                    <a:pt x="88" y="38"/>
                    <a:pt x="82" y="43"/>
                    <a:pt x="73" y="43"/>
                  </a:cubicBezTo>
                  <a:cubicBezTo>
                    <a:pt x="23" y="43"/>
                    <a:pt x="23" y="43"/>
                    <a:pt x="23" y="43"/>
                  </a:cubicBezTo>
                  <a:cubicBezTo>
                    <a:pt x="22" y="43"/>
                    <a:pt x="21" y="44"/>
                    <a:pt x="21" y="45"/>
                  </a:cubicBezTo>
                  <a:cubicBezTo>
                    <a:pt x="21" y="47"/>
                    <a:pt x="22" y="47"/>
                    <a:pt x="23" y="47"/>
                  </a:cubicBezTo>
                  <a:cubicBezTo>
                    <a:pt x="73" y="47"/>
                    <a:pt x="73" y="47"/>
                    <a:pt x="73" y="47"/>
                  </a:cubicBezTo>
                  <a:cubicBezTo>
                    <a:pt x="84" y="47"/>
                    <a:pt x="92" y="39"/>
                    <a:pt x="92" y="29"/>
                  </a:cubicBezTo>
                  <a:cubicBezTo>
                    <a:pt x="92" y="19"/>
                    <a:pt x="84" y="11"/>
                    <a:pt x="73" y="11"/>
                  </a:cubicBezTo>
                  <a:cubicBezTo>
                    <a:pt x="7" y="11"/>
                    <a:pt x="7" y="11"/>
                    <a:pt x="7" y="11"/>
                  </a:cubicBezTo>
                  <a:cubicBezTo>
                    <a:pt x="14" y="4"/>
                    <a:pt x="14" y="4"/>
                    <a:pt x="14" y="4"/>
                  </a:cubicBezTo>
                  <a:cubicBezTo>
                    <a:pt x="14" y="3"/>
                    <a:pt x="14" y="2"/>
                    <a:pt x="14" y="1"/>
                  </a:cubicBezTo>
                  <a:cubicBezTo>
                    <a:pt x="13" y="0"/>
                    <a:pt x="12" y="0"/>
                    <a:pt x="11" y="1"/>
                  </a:cubicBezTo>
                  <a:cubicBezTo>
                    <a:pt x="0" y="11"/>
                    <a:pt x="0" y="11"/>
                    <a:pt x="0" y="11"/>
                  </a:cubicBezTo>
                  <a:cubicBezTo>
                    <a:pt x="0" y="12"/>
                    <a:pt x="0" y="13"/>
                    <a:pt x="0" y="14"/>
                  </a:cubicBezTo>
                  <a:lnTo>
                    <a:pt x="10" y="25"/>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85" name="Freeform 23"/>
            <p:cNvSpPr>
              <a:spLocks/>
            </p:cNvSpPr>
            <p:nvPr/>
          </p:nvSpPr>
          <p:spPr bwMode="auto">
            <a:xfrm>
              <a:off x="3173413" y="2703513"/>
              <a:ext cx="185738" cy="95250"/>
            </a:xfrm>
            <a:custGeom>
              <a:avLst/>
              <a:gdLst>
                <a:gd name="T0" fmla="*/ 82 w 93"/>
                <a:gd name="T1" fmla="*/ 23 h 47"/>
                <a:gd name="T2" fmla="*/ 79 w 93"/>
                <a:gd name="T3" fmla="*/ 23 h 47"/>
                <a:gd name="T4" fmla="*/ 79 w 93"/>
                <a:gd name="T5" fmla="*/ 26 h 47"/>
                <a:gd name="T6" fmla="*/ 86 w 93"/>
                <a:gd name="T7" fmla="*/ 33 h 47"/>
                <a:gd name="T8" fmla="*/ 19 w 93"/>
                <a:gd name="T9" fmla="*/ 33 h 47"/>
                <a:gd name="T10" fmla="*/ 4 w 93"/>
                <a:gd name="T11" fmla="*/ 18 h 47"/>
                <a:gd name="T12" fmla="*/ 19 w 93"/>
                <a:gd name="T13" fmla="*/ 4 h 47"/>
                <a:gd name="T14" fmla="*/ 69 w 93"/>
                <a:gd name="T15" fmla="*/ 4 h 47"/>
                <a:gd name="T16" fmla="*/ 71 w 93"/>
                <a:gd name="T17" fmla="*/ 2 h 47"/>
                <a:gd name="T18" fmla="*/ 69 w 93"/>
                <a:gd name="T19" fmla="*/ 0 h 47"/>
                <a:gd name="T20" fmla="*/ 19 w 93"/>
                <a:gd name="T21" fmla="*/ 0 h 47"/>
                <a:gd name="T22" fmla="*/ 0 w 93"/>
                <a:gd name="T23" fmla="*/ 18 h 47"/>
                <a:gd name="T24" fmla="*/ 19 w 93"/>
                <a:gd name="T25" fmla="*/ 37 h 47"/>
                <a:gd name="T26" fmla="*/ 86 w 93"/>
                <a:gd name="T27" fmla="*/ 37 h 47"/>
                <a:gd name="T28" fmla="*/ 79 w 93"/>
                <a:gd name="T29" fmla="*/ 44 h 47"/>
                <a:gd name="T30" fmla="*/ 79 w 93"/>
                <a:gd name="T31" fmla="*/ 46 h 47"/>
                <a:gd name="T32" fmla="*/ 80 w 93"/>
                <a:gd name="T33" fmla="*/ 47 h 47"/>
                <a:gd name="T34" fmla="*/ 82 w 93"/>
                <a:gd name="T35" fmla="*/ 46 h 47"/>
                <a:gd name="T36" fmla="*/ 92 w 93"/>
                <a:gd name="T37" fmla="*/ 36 h 47"/>
                <a:gd name="T38" fmla="*/ 92 w 93"/>
                <a:gd name="T39" fmla="*/ 33 h 47"/>
                <a:gd name="T40" fmla="*/ 82 w 93"/>
                <a:gd name="T41" fmla="*/ 2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 h="47">
                  <a:moveTo>
                    <a:pt x="82" y="23"/>
                  </a:moveTo>
                  <a:cubicBezTo>
                    <a:pt x="81" y="22"/>
                    <a:pt x="80" y="22"/>
                    <a:pt x="79" y="23"/>
                  </a:cubicBezTo>
                  <a:cubicBezTo>
                    <a:pt x="78" y="24"/>
                    <a:pt x="78" y="25"/>
                    <a:pt x="79" y="26"/>
                  </a:cubicBezTo>
                  <a:cubicBezTo>
                    <a:pt x="86" y="33"/>
                    <a:pt x="86" y="33"/>
                    <a:pt x="86" y="33"/>
                  </a:cubicBezTo>
                  <a:cubicBezTo>
                    <a:pt x="19" y="33"/>
                    <a:pt x="19" y="33"/>
                    <a:pt x="19" y="33"/>
                  </a:cubicBezTo>
                  <a:cubicBezTo>
                    <a:pt x="11" y="33"/>
                    <a:pt x="4" y="26"/>
                    <a:pt x="4" y="18"/>
                  </a:cubicBezTo>
                  <a:cubicBezTo>
                    <a:pt x="4" y="10"/>
                    <a:pt x="11" y="4"/>
                    <a:pt x="19" y="4"/>
                  </a:cubicBezTo>
                  <a:cubicBezTo>
                    <a:pt x="69" y="4"/>
                    <a:pt x="69" y="4"/>
                    <a:pt x="69" y="4"/>
                  </a:cubicBezTo>
                  <a:cubicBezTo>
                    <a:pt x="70" y="4"/>
                    <a:pt x="71" y="3"/>
                    <a:pt x="71" y="2"/>
                  </a:cubicBezTo>
                  <a:cubicBezTo>
                    <a:pt x="71" y="1"/>
                    <a:pt x="70" y="0"/>
                    <a:pt x="69" y="0"/>
                  </a:cubicBezTo>
                  <a:cubicBezTo>
                    <a:pt x="19" y="0"/>
                    <a:pt x="19" y="0"/>
                    <a:pt x="19" y="0"/>
                  </a:cubicBezTo>
                  <a:cubicBezTo>
                    <a:pt x="8" y="0"/>
                    <a:pt x="0" y="8"/>
                    <a:pt x="0" y="18"/>
                  </a:cubicBezTo>
                  <a:cubicBezTo>
                    <a:pt x="0" y="28"/>
                    <a:pt x="8" y="37"/>
                    <a:pt x="19" y="37"/>
                  </a:cubicBezTo>
                  <a:cubicBezTo>
                    <a:pt x="86" y="37"/>
                    <a:pt x="86" y="37"/>
                    <a:pt x="86" y="37"/>
                  </a:cubicBezTo>
                  <a:cubicBezTo>
                    <a:pt x="79" y="44"/>
                    <a:pt x="79" y="44"/>
                    <a:pt x="79" y="44"/>
                  </a:cubicBezTo>
                  <a:cubicBezTo>
                    <a:pt x="78" y="44"/>
                    <a:pt x="78" y="46"/>
                    <a:pt x="79" y="46"/>
                  </a:cubicBezTo>
                  <a:cubicBezTo>
                    <a:pt x="79" y="47"/>
                    <a:pt x="80" y="47"/>
                    <a:pt x="80" y="47"/>
                  </a:cubicBezTo>
                  <a:cubicBezTo>
                    <a:pt x="81" y="47"/>
                    <a:pt x="82" y="46"/>
                    <a:pt x="82" y="46"/>
                  </a:cubicBezTo>
                  <a:cubicBezTo>
                    <a:pt x="92" y="36"/>
                    <a:pt x="92" y="36"/>
                    <a:pt x="92" y="36"/>
                  </a:cubicBezTo>
                  <a:cubicBezTo>
                    <a:pt x="93" y="35"/>
                    <a:pt x="93" y="34"/>
                    <a:pt x="92" y="33"/>
                  </a:cubicBezTo>
                  <a:lnTo>
                    <a:pt x="82" y="23"/>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97" name="Freeform 27"/>
          <p:cNvSpPr>
            <a:spLocks noEditPoints="1"/>
          </p:cNvSpPr>
          <p:nvPr/>
        </p:nvSpPr>
        <p:spPr bwMode="auto">
          <a:xfrm>
            <a:off x="2071149" y="4285606"/>
            <a:ext cx="344398" cy="253934"/>
          </a:xfrm>
          <a:custGeom>
            <a:avLst/>
            <a:gdLst>
              <a:gd name="T0" fmla="*/ 176 w 176"/>
              <a:gd name="T1" fmla="*/ 71 h 128"/>
              <a:gd name="T2" fmla="*/ 176 w 176"/>
              <a:gd name="T3" fmla="*/ 71 h 128"/>
              <a:gd name="T4" fmla="*/ 176 w 176"/>
              <a:gd name="T5" fmla="*/ 70 h 128"/>
              <a:gd name="T6" fmla="*/ 176 w 176"/>
              <a:gd name="T7" fmla="*/ 69 h 128"/>
              <a:gd name="T8" fmla="*/ 176 w 176"/>
              <a:gd name="T9" fmla="*/ 69 h 128"/>
              <a:gd name="T10" fmla="*/ 176 w 176"/>
              <a:gd name="T11" fmla="*/ 69 h 128"/>
              <a:gd name="T12" fmla="*/ 135 w 176"/>
              <a:gd name="T13" fmla="*/ 31 h 128"/>
              <a:gd name="T14" fmla="*/ 89 w 176"/>
              <a:gd name="T15" fmla="*/ 0 h 128"/>
              <a:gd name="T16" fmla="*/ 42 w 176"/>
              <a:gd name="T17" fmla="*/ 31 h 128"/>
              <a:gd name="T18" fmla="*/ 0 w 176"/>
              <a:gd name="T19" fmla="*/ 79 h 128"/>
              <a:gd name="T20" fmla="*/ 50 w 176"/>
              <a:gd name="T21" fmla="*/ 128 h 128"/>
              <a:gd name="T22" fmla="*/ 104 w 176"/>
              <a:gd name="T23" fmla="*/ 128 h 128"/>
              <a:gd name="T24" fmla="*/ 105 w 176"/>
              <a:gd name="T25" fmla="*/ 128 h 128"/>
              <a:gd name="T26" fmla="*/ 106 w 176"/>
              <a:gd name="T27" fmla="*/ 128 h 128"/>
              <a:gd name="T28" fmla="*/ 108 w 176"/>
              <a:gd name="T29" fmla="*/ 128 h 128"/>
              <a:gd name="T30" fmla="*/ 175 w 176"/>
              <a:gd name="T31" fmla="*/ 73 h 128"/>
              <a:gd name="T32" fmla="*/ 175 w 176"/>
              <a:gd name="T33" fmla="*/ 73 h 128"/>
              <a:gd name="T34" fmla="*/ 175 w 176"/>
              <a:gd name="T35" fmla="*/ 72 h 128"/>
              <a:gd name="T36" fmla="*/ 176 w 176"/>
              <a:gd name="T37" fmla="*/ 71 h 128"/>
              <a:gd name="T38" fmla="*/ 8 w 176"/>
              <a:gd name="T39" fmla="*/ 79 h 128"/>
              <a:gd name="T40" fmla="*/ 45 w 176"/>
              <a:gd name="T41" fmla="*/ 39 h 128"/>
              <a:gd name="T42" fmla="*/ 49 w 176"/>
              <a:gd name="T43" fmla="*/ 36 h 128"/>
              <a:gd name="T44" fmla="*/ 89 w 176"/>
              <a:gd name="T45" fmla="*/ 8 h 128"/>
              <a:gd name="T46" fmla="*/ 128 w 176"/>
              <a:gd name="T47" fmla="*/ 36 h 128"/>
              <a:gd name="T48" fmla="*/ 132 w 176"/>
              <a:gd name="T49" fmla="*/ 39 h 128"/>
              <a:gd name="T50" fmla="*/ 167 w 176"/>
              <a:gd name="T51" fmla="*/ 67 h 128"/>
              <a:gd name="T52" fmla="*/ 149 w 176"/>
              <a:gd name="T53" fmla="*/ 67 h 128"/>
              <a:gd name="T54" fmla="*/ 102 w 176"/>
              <a:gd name="T55" fmla="*/ 117 h 128"/>
              <a:gd name="T56" fmla="*/ 102 w 176"/>
              <a:gd name="T57" fmla="*/ 120 h 128"/>
              <a:gd name="T58" fmla="*/ 50 w 176"/>
              <a:gd name="T59" fmla="*/ 120 h 128"/>
              <a:gd name="T60" fmla="*/ 8 w 176"/>
              <a:gd name="T61" fmla="*/ 79 h 128"/>
              <a:gd name="T62" fmla="*/ 106 w 176"/>
              <a:gd name="T63" fmla="*/ 119 h 128"/>
              <a:gd name="T64" fmla="*/ 106 w 176"/>
              <a:gd name="T65" fmla="*/ 117 h 128"/>
              <a:gd name="T66" fmla="*/ 149 w 176"/>
              <a:gd name="T67" fmla="*/ 71 h 128"/>
              <a:gd name="T68" fmla="*/ 164 w 176"/>
              <a:gd name="T69" fmla="*/ 71 h 128"/>
              <a:gd name="T70" fmla="*/ 106 w 176"/>
              <a:gd name="T71"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28">
                <a:moveTo>
                  <a:pt x="176" y="71"/>
                </a:moveTo>
                <a:cubicBezTo>
                  <a:pt x="176" y="71"/>
                  <a:pt x="176" y="71"/>
                  <a:pt x="176" y="71"/>
                </a:cubicBezTo>
                <a:cubicBezTo>
                  <a:pt x="176" y="70"/>
                  <a:pt x="176" y="70"/>
                  <a:pt x="176" y="70"/>
                </a:cubicBezTo>
                <a:cubicBezTo>
                  <a:pt x="176" y="70"/>
                  <a:pt x="176" y="69"/>
                  <a:pt x="176" y="69"/>
                </a:cubicBezTo>
                <a:cubicBezTo>
                  <a:pt x="176" y="69"/>
                  <a:pt x="176" y="69"/>
                  <a:pt x="176" y="69"/>
                </a:cubicBezTo>
                <a:cubicBezTo>
                  <a:pt x="176" y="69"/>
                  <a:pt x="176" y="69"/>
                  <a:pt x="176" y="69"/>
                </a:cubicBezTo>
                <a:cubicBezTo>
                  <a:pt x="171" y="49"/>
                  <a:pt x="155" y="34"/>
                  <a:pt x="135" y="31"/>
                </a:cubicBezTo>
                <a:cubicBezTo>
                  <a:pt x="127" y="13"/>
                  <a:pt x="109" y="0"/>
                  <a:pt x="89" y="0"/>
                </a:cubicBezTo>
                <a:cubicBezTo>
                  <a:pt x="68" y="0"/>
                  <a:pt x="50" y="13"/>
                  <a:pt x="42" y="31"/>
                </a:cubicBezTo>
                <a:cubicBezTo>
                  <a:pt x="18" y="35"/>
                  <a:pt x="0" y="55"/>
                  <a:pt x="0" y="79"/>
                </a:cubicBezTo>
                <a:cubicBezTo>
                  <a:pt x="0" y="107"/>
                  <a:pt x="22" y="128"/>
                  <a:pt x="50" y="128"/>
                </a:cubicBezTo>
                <a:cubicBezTo>
                  <a:pt x="104" y="128"/>
                  <a:pt x="104" y="128"/>
                  <a:pt x="104" y="128"/>
                </a:cubicBezTo>
                <a:cubicBezTo>
                  <a:pt x="104" y="128"/>
                  <a:pt x="105" y="128"/>
                  <a:pt x="105" y="128"/>
                </a:cubicBezTo>
                <a:cubicBezTo>
                  <a:pt x="105" y="128"/>
                  <a:pt x="106" y="128"/>
                  <a:pt x="106" y="128"/>
                </a:cubicBezTo>
                <a:cubicBezTo>
                  <a:pt x="107" y="128"/>
                  <a:pt x="108" y="128"/>
                  <a:pt x="108" y="128"/>
                </a:cubicBezTo>
                <a:cubicBezTo>
                  <a:pt x="175" y="73"/>
                  <a:pt x="175" y="73"/>
                  <a:pt x="175" y="73"/>
                </a:cubicBezTo>
                <a:cubicBezTo>
                  <a:pt x="175" y="73"/>
                  <a:pt x="175" y="73"/>
                  <a:pt x="175" y="73"/>
                </a:cubicBezTo>
                <a:cubicBezTo>
                  <a:pt x="175" y="73"/>
                  <a:pt x="175" y="72"/>
                  <a:pt x="175" y="72"/>
                </a:cubicBezTo>
                <a:cubicBezTo>
                  <a:pt x="176" y="72"/>
                  <a:pt x="176" y="72"/>
                  <a:pt x="176" y="71"/>
                </a:cubicBezTo>
                <a:moveTo>
                  <a:pt x="8" y="79"/>
                </a:moveTo>
                <a:cubicBezTo>
                  <a:pt x="8" y="59"/>
                  <a:pt x="24" y="41"/>
                  <a:pt x="45" y="39"/>
                </a:cubicBezTo>
                <a:cubicBezTo>
                  <a:pt x="47" y="39"/>
                  <a:pt x="48" y="38"/>
                  <a:pt x="49" y="36"/>
                </a:cubicBezTo>
                <a:cubicBezTo>
                  <a:pt x="55" y="20"/>
                  <a:pt x="71" y="8"/>
                  <a:pt x="89" y="8"/>
                </a:cubicBezTo>
                <a:cubicBezTo>
                  <a:pt x="106" y="8"/>
                  <a:pt x="122" y="20"/>
                  <a:pt x="128" y="36"/>
                </a:cubicBezTo>
                <a:cubicBezTo>
                  <a:pt x="129" y="38"/>
                  <a:pt x="130" y="39"/>
                  <a:pt x="132" y="39"/>
                </a:cubicBezTo>
                <a:cubicBezTo>
                  <a:pt x="148" y="41"/>
                  <a:pt x="162" y="52"/>
                  <a:pt x="167" y="67"/>
                </a:cubicBezTo>
                <a:cubicBezTo>
                  <a:pt x="149" y="67"/>
                  <a:pt x="149" y="67"/>
                  <a:pt x="149" y="67"/>
                </a:cubicBezTo>
                <a:cubicBezTo>
                  <a:pt x="122" y="67"/>
                  <a:pt x="102" y="89"/>
                  <a:pt x="102" y="117"/>
                </a:cubicBezTo>
                <a:cubicBezTo>
                  <a:pt x="102" y="118"/>
                  <a:pt x="102" y="119"/>
                  <a:pt x="102" y="120"/>
                </a:cubicBezTo>
                <a:cubicBezTo>
                  <a:pt x="50" y="120"/>
                  <a:pt x="50" y="120"/>
                  <a:pt x="50" y="120"/>
                </a:cubicBezTo>
                <a:cubicBezTo>
                  <a:pt x="27" y="120"/>
                  <a:pt x="8" y="102"/>
                  <a:pt x="8" y="79"/>
                </a:cubicBezTo>
                <a:moveTo>
                  <a:pt x="106" y="119"/>
                </a:moveTo>
                <a:cubicBezTo>
                  <a:pt x="106" y="119"/>
                  <a:pt x="106" y="118"/>
                  <a:pt x="106" y="117"/>
                </a:cubicBezTo>
                <a:cubicBezTo>
                  <a:pt x="106" y="91"/>
                  <a:pt x="124" y="71"/>
                  <a:pt x="149" y="71"/>
                </a:cubicBezTo>
                <a:cubicBezTo>
                  <a:pt x="164" y="71"/>
                  <a:pt x="164" y="71"/>
                  <a:pt x="164" y="71"/>
                </a:cubicBezTo>
                <a:lnTo>
                  <a:pt x="106" y="119"/>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106" name="组合 105"/>
          <p:cNvGrpSpPr/>
          <p:nvPr/>
        </p:nvGrpSpPr>
        <p:grpSpPr>
          <a:xfrm>
            <a:off x="3101168" y="4277670"/>
            <a:ext cx="342811" cy="253934"/>
            <a:chOff x="3101975" y="3622675"/>
            <a:chExt cx="342900" cy="254000"/>
          </a:xfrm>
        </p:grpSpPr>
        <p:sp>
          <p:nvSpPr>
            <p:cNvPr id="98" name="Freeform 28"/>
            <p:cNvSpPr>
              <a:spLocks noEditPoints="1"/>
            </p:cNvSpPr>
            <p:nvPr/>
          </p:nvSpPr>
          <p:spPr bwMode="auto">
            <a:xfrm>
              <a:off x="3101975" y="3622675"/>
              <a:ext cx="342900" cy="254000"/>
            </a:xfrm>
            <a:custGeom>
              <a:avLst/>
              <a:gdLst>
                <a:gd name="T0" fmla="*/ 133 w 176"/>
                <a:gd name="T1" fmla="*/ 33 h 128"/>
                <a:gd name="T2" fmla="*/ 88 w 176"/>
                <a:gd name="T3" fmla="*/ 0 h 128"/>
                <a:gd name="T4" fmla="*/ 43 w 176"/>
                <a:gd name="T5" fmla="*/ 33 h 128"/>
                <a:gd name="T6" fmla="*/ 0 w 176"/>
                <a:gd name="T7" fmla="*/ 80 h 128"/>
                <a:gd name="T8" fmla="*/ 48 w 176"/>
                <a:gd name="T9" fmla="*/ 128 h 128"/>
                <a:gd name="T10" fmla="*/ 128 w 176"/>
                <a:gd name="T11" fmla="*/ 128 h 128"/>
                <a:gd name="T12" fmla="*/ 176 w 176"/>
                <a:gd name="T13" fmla="*/ 80 h 128"/>
                <a:gd name="T14" fmla="*/ 133 w 176"/>
                <a:gd name="T15" fmla="*/ 33 h 128"/>
                <a:gd name="T16" fmla="*/ 128 w 176"/>
                <a:gd name="T17" fmla="*/ 120 h 128"/>
                <a:gd name="T18" fmla="*/ 48 w 176"/>
                <a:gd name="T19" fmla="*/ 120 h 128"/>
                <a:gd name="T20" fmla="*/ 8 w 176"/>
                <a:gd name="T21" fmla="*/ 80 h 128"/>
                <a:gd name="T22" fmla="*/ 44 w 176"/>
                <a:gd name="T23" fmla="*/ 41 h 128"/>
                <a:gd name="T24" fmla="*/ 50 w 176"/>
                <a:gd name="T25" fmla="*/ 35 h 128"/>
                <a:gd name="T26" fmla="*/ 88 w 176"/>
                <a:gd name="T27" fmla="*/ 8 h 128"/>
                <a:gd name="T28" fmla="*/ 126 w 176"/>
                <a:gd name="T29" fmla="*/ 35 h 128"/>
                <a:gd name="T30" fmla="*/ 132 w 176"/>
                <a:gd name="T31" fmla="*/ 41 h 128"/>
                <a:gd name="T32" fmla="*/ 168 w 176"/>
                <a:gd name="T33" fmla="*/ 80 h 128"/>
                <a:gd name="T34" fmla="*/ 128 w 176"/>
                <a:gd name="T35"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28">
                  <a:moveTo>
                    <a:pt x="133" y="33"/>
                  </a:moveTo>
                  <a:cubicBezTo>
                    <a:pt x="127" y="14"/>
                    <a:pt x="109" y="0"/>
                    <a:pt x="88" y="0"/>
                  </a:cubicBezTo>
                  <a:cubicBezTo>
                    <a:pt x="67" y="0"/>
                    <a:pt x="49" y="14"/>
                    <a:pt x="43" y="33"/>
                  </a:cubicBezTo>
                  <a:cubicBezTo>
                    <a:pt x="19" y="35"/>
                    <a:pt x="0" y="56"/>
                    <a:pt x="0" y="80"/>
                  </a:cubicBezTo>
                  <a:cubicBezTo>
                    <a:pt x="0" y="107"/>
                    <a:pt x="21" y="128"/>
                    <a:pt x="48" y="128"/>
                  </a:cubicBezTo>
                  <a:cubicBezTo>
                    <a:pt x="128" y="128"/>
                    <a:pt x="128" y="128"/>
                    <a:pt x="128" y="128"/>
                  </a:cubicBezTo>
                  <a:cubicBezTo>
                    <a:pt x="155" y="128"/>
                    <a:pt x="176" y="107"/>
                    <a:pt x="176" y="80"/>
                  </a:cubicBezTo>
                  <a:cubicBezTo>
                    <a:pt x="176" y="56"/>
                    <a:pt x="157" y="35"/>
                    <a:pt x="133" y="33"/>
                  </a:cubicBezTo>
                  <a:moveTo>
                    <a:pt x="128" y="120"/>
                  </a:moveTo>
                  <a:cubicBezTo>
                    <a:pt x="48" y="120"/>
                    <a:pt x="48" y="120"/>
                    <a:pt x="48" y="120"/>
                  </a:cubicBezTo>
                  <a:cubicBezTo>
                    <a:pt x="26" y="120"/>
                    <a:pt x="8" y="103"/>
                    <a:pt x="8" y="80"/>
                  </a:cubicBezTo>
                  <a:cubicBezTo>
                    <a:pt x="8" y="60"/>
                    <a:pt x="23" y="43"/>
                    <a:pt x="44" y="41"/>
                  </a:cubicBezTo>
                  <a:cubicBezTo>
                    <a:pt x="47" y="40"/>
                    <a:pt x="49" y="38"/>
                    <a:pt x="50" y="35"/>
                  </a:cubicBezTo>
                  <a:cubicBezTo>
                    <a:pt x="56" y="19"/>
                    <a:pt x="71" y="8"/>
                    <a:pt x="88" y="8"/>
                  </a:cubicBezTo>
                  <a:cubicBezTo>
                    <a:pt x="105" y="8"/>
                    <a:pt x="120" y="19"/>
                    <a:pt x="126" y="35"/>
                  </a:cubicBezTo>
                  <a:cubicBezTo>
                    <a:pt x="127" y="38"/>
                    <a:pt x="129" y="40"/>
                    <a:pt x="132" y="41"/>
                  </a:cubicBezTo>
                  <a:cubicBezTo>
                    <a:pt x="153" y="43"/>
                    <a:pt x="168" y="60"/>
                    <a:pt x="168" y="80"/>
                  </a:cubicBezTo>
                  <a:cubicBezTo>
                    <a:pt x="168" y="103"/>
                    <a:pt x="150" y="120"/>
                    <a:pt x="128" y="12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99" name="Freeform 29"/>
            <p:cNvSpPr>
              <a:spLocks/>
            </p:cNvSpPr>
            <p:nvPr/>
          </p:nvSpPr>
          <p:spPr bwMode="auto">
            <a:xfrm>
              <a:off x="3197225" y="3768725"/>
              <a:ext cx="100013" cy="7938"/>
            </a:xfrm>
            <a:custGeom>
              <a:avLst/>
              <a:gdLst>
                <a:gd name="T0" fmla="*/ 49 w 51"/>
                <a:gd name="T1" fmla="*/ 0 h 4"/>
                <a:gd name="T2" fmla="*/ 2 w 51"/>
                <a:gd name="T3" fmla="*/ 0 h 4"/>
                <a:gd name="T4" fmla="*/ 0 w 51"/>
                <a:gd name="T5" fmla="*/ 2 h 4"/>
                <a:gd name="T6" fmla="*/ 2 w 51"/>
                <a:gd name="T7" fmla="*/ 4 h 4"/>
                <a:gd name="T8" fmla="*/ 49 w 51"/>
                <a:gd name="T9" fmla="*/ 4 h 4"/>
                <a:gd name="T10" fmla="*/ 51 w 51"/>
                <a:gd name="T11" fmla="*/ 2 h 4"/>
                <a:gd name="T12" fmla="*/ 49 w 5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1" h="4">
                  <a:moveTo>
                    <a:pt x="49" y="0"/>
                  </a:moveTo>
                  <a:cubicBezTo>
                    <a:pt x="2" y="0"/>
                    <a:pt x="2" y="0"/>
                    <a:pt x="2" y="0"/>
                  </a:cubicBezTo>
                  <a:cubicBezTo>
                    <a:pt x="1" y="0"/>
                    <a:pt x="0" y="1"/>
                    <a:pt x="0" y="2"/>
                  </a:cubicBezTo>
                  <a:cubicBezTo>
                    <a:pt x="0" y="4"/>
                    <a:pt x="1" y="4"/>
                    <a:pt x="2" y="4"/>
                  </a:cubicBezTo>
                  <a:cubicBezTo>
                    <a:pt x="49" y="4"/>
                    <a:pt x="49" y="4"/>
                    <a:pt x="49" y="4"/>
                  </a:cubicBezTo>
                  <a:cubicBezTo>
                    <a:pt x="50" y="4"/>
                    <a:pt x="51" y="4"/>
                    <a:pt x="51" y="2"/>
                  </a:cubicBezTo>
                  <a:cubicBezTo>
                    <a:pt x="51" y="1"/>
                    <a:pt x="50" y="0"/>
                    <a:pt x="49"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0" name="Freeform 30"/>
            <p:cNvSpPr>
              <a:spLocks/>
            </p:cNvSpPr>
            <p:nvPr/>
          </p:nvSpPr>
          <p:spPr bwMode="auto">
            <a:xfrm>
              <a:off x="3197225" y="3792538"/>
              <a:ext cx="100013" cy="7938"/>
            </a:xfrm>
            <a:custGeom>
              <a:avLst/>
              <a:gdLst>
                <a:gd name="T0" fmla="*/ 49 w 51"/>
                <a:gd name="T1" fmla="*/ 0 h 4"/>
                <a:gd name="T2" fmla="*/ 2 w 51"/>
                <a:gd name="T3" fmla="*/ 0 h 4"/>
                <a:gd name="T4" fmla="*/ 0 w 51"/>
                <a:gd name="T5" fmla="*/ 2 h 4"/>
                <a:gd name="T6" fmla="*/ 2 w 51"/>
                <a:gd name="T7" fmla="*/ 4 h 4"/>
                <a:gd name="T8" fmla="*/ 49 w 51"/>
                <a:gd name="T9" fmla="*/ 4 h 4"/>
                <a:gd name="T10" fmla="*/ 51 w 51"/>
                <a:gd name="T11" fmla="*/ 2 h 4"/>
                <a:gd name="T12" fmla="*/ 49 w 5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1" h="4">
                  <a:moveTo>
                    <a:pt x="49" y="0"/>
                  </a:moveTo>
                  <a:cubicBezTo>
                    <a:pt x="2" y="0"/>
                    <a:pt x="2" y="0"/>
                    <a:pt x="2" y="0"/>
                  </a:cubicBezTo>
                  <a:cubicBezTo>
                    <a:pt x="1" y="0"/>
                    <a:pt x="0" y="1"/>
                    <a:pt x="0" y="2"/>
                  </a:cubicBezTo>
                  <a:cubicBezTo>
                    <a:pt x="0" y="4"/>
                    <a:pt x="1" y="4"/>
                    <a:pt x="2" y="4"/>
                  </a:cubicBezTo>
                  <a:cubicBezTo>
                    <a:pt x="49" y="4"/>
                    <a:pt x="49" y="4"/>
                    <a:pt x="49" y="4"/>
                  </a:cubicBezTo>
                  <a:cubicBezTo>
                    <a:pt x="50" y="4"/>
                    <a:pt x="51" y="4"/>
                    <a:pt x="51" y="2"/>
                  </a:cubicBezTo>
                  <a:cubicBezTo>
                    <a:pt x="51" y="1"/>
                    <a:pt x="50" y="0"/>
                    <a:pt x="49"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1" name="Freeform 31"/>
            <p:cNvSpPr>
              <a:spLocks noEditPoints="1"/>
            </p:cNvSpPr>
            <p:nvPr/>
          </p:nvSpPr>
          <p:spPr bwMode="auto">
            <a:xfrm>
              <a:off x="3316288" y="3765550"/>
              <a:ext cx="39688" cy="39688"/>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5"/>
                    <a:pt x="0" y="10"/>
                  </a:cubicBezTo>
                  <a:cubicBezTo>
                    <a:pt x="0" y="16"/>
                    <a:pt x="4" y="20"/>
                    <a:pt x="10" y="20"/>
                  </a:cubicBezTo>
                  <a:cubicBezTo>
                    <a:pt x="16" y="20"/>
                    <a:pt x="20" y="16"/>
                    <a:pt x="20" y="10"/>
                  </a:cubicBezTo>
                  <a:cubicBezTo>
                    <a:pt x="20" y="5"/>
                    <a:pt x="16" y="0"/>
                    <a:pt x="10" y="0"/>
                  </a:cubicBezTo>
                  <a:moveTo>
                    <a:pt x="10" y="16"/>
                  </a:moveTo>
                  <a:cubicBezTo>
                    <a:pt x="7" y="16"/>
                    <a:pt x="4" y="14"/>
                    <a:pt x="4" y="10"/>
                  </a:cubicBezTo>
                  <a:cubicBezTo>
                    <a:pt x="4" y="7"/>
                    <a:pt x="7" y="4"/>
                    <a:pt x="10" y="4"/>
                  </a:cubicBezTo>
                  <a:cubicBezTo>
                    <a:pt x="13" y="4"/>
                    <a:pt x="16" y="7"/>
                    <a:pt x="16" y="10"/>
                  </a:cubicBezTo>
                  <a:cubicBezTo>
                    <a:pt x="16" y="14"/>
                    <a:pt x="13" y="16"/>
                    <a:pt x="10" y="1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2" name="Freeform 32"/>
            <p:cNvSpPr>
              <a:spLocks noEditPoints="1"/>
            </p:cNvSpPr>
            <p:nvPr/>
          </p:nvSpPr>
          <p:spPr bwMode="auto">
            <a:xfrm>
              <a:off x="3160713" y="3733800"/>
              <a:ext cx="227013" cy="103188"/>
            </a:xfrm>
            <a:custGeom>
              <a:avLst/>
              <a:gdLst>
                <a:gd name="T0" fmla="*/ 90 w 116"/>
                <a:gd name="T1" fmla="*/ 0 h 52"/>
                <a:gd name="T2" fmla="*/ 26 w 116"/>
                <a:gd name="T3" fmla="*/ 0 h 52"/>
                <a:gd name="T4" fmla="*/ 0 w 116"/>
                <a:gd name="T5" fmla="*/ 26 h 52"/>
                <a:gd name="T6" fmla="*/ 26 w 116"/>
                <a:gd name="T7" fmla="*/ 52 h 52"/>
                <a:gd name="T8" fmla="*/ 90 w 116"/>
                <a:gd name="T9" fmla="*/ 52 h 52"/>
                <a:gd name="T10" fmla="*/ 116 w 116"/>
                <a:gd name="T11" fmla="*/ 26 h 52"/>
                <a:gd name="T12" fmla="*/ 90 w 116"/>
                <a:gd name="T13" fmla="*/ 0 h 52"/>
                <a:gd name="T14" fmla="*/ 90 w 116"/>
                <a:gd name="T15" fmla="*/ 48 h 52"/>
                <a:gd name="T16" fmla="*/ 26 w 116"/>
                <a:gd name="T17" fmla="*/ 48 h 52"/>
                <a:gd name="T18" fmla="*/ 4 w 116"/>
                <a:gd name="T19" fmla="*/ 26 h 52"/>
                <a:gd name="T20" fmla="*/ 26 w 116"/>
                <a:gd name="T21" fmla="*/ 4 h 52"/>
                <a:gd name="T22" fmla="*/ 90 w 116"/>
                <a:gd name="T23" fmla="*/ 4 h 52"/>
                <a:gd name="T24" fmla="*/ 112 w 116"/>
                <a:gd name="T25" fmla="*/ 26 h 52"/>
                <a:gd name="T26" fmla="*/ 90 w 116"/>
                <a:gd name="T27" fmla="*/ 4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52">
                  <a:moveTo>
                    <a:pt x="90" y="0"/>
                  </a:moveTo>
                  <a:cubicBezTo>
                    <a:pt x="26" y="0"/>
                    <a:pt x="26" y="0"/>
                    <a:pt x="26" y="0"/>
                  </a:cubicBezTo>
                  <a:cubicBezTo>
                    <a:pt x="12" y="0"/>
                    <a:pt x="0" y="12"/>
                    <a:pt x="0" y="26"/>
                  </a:cubicBezTo>
                  <a:cubicBezTo>
                    <a:pt x="0" y="41"/>
                    <a:pt x="12" y="52"/>
                    <a:pt x="26" y="52"/>
                  </a:cubicBezTo>
                  <a:cubicBezTo>
                    <a:pt x="90" y="52"/>
                    <a:pt x="90" y="52"/>
                    <a:pt x="90" y="52"/>
                  </a:cubicBezTo>
                  <a:cubicBezTo>
                    <a:pt x="104" y="52"/>
                    <a:pt x="116" y="41"/>
                    <a:pt x="116" y="26"/>
                  </a:cubicBezTo>
                  <a:cubicBezTo>
                    <a:pt x="116" y="12"/>
                    <a:pt x="104" y="0"/>
                    <a:pt x="90" y="0"/>
                  </a:cubicBezTo>
                  <a:moveTo>
                    <a:pt x="90" y="48"/>
                  </a:moveTo>
                  <a:cubicBezTo>
                    <a:pt x="26" y="48"/>
                    <a:pt x="26" y="48"/>
                    <a:pt x="26" y="48"/>
                  </a:cubicBezTo>
                  <a:cubicBezTo>
                    <a:pt x="14" y="48"/>
                    <a:pt x="4" y="39"/>
                    <a:pt x="4" y="26"/>
                  </a:cubicBezTo>
                  <a:cubicBezTo>
                    <a:pt x="4" y="14"/>
                    <a:pt x="14" y="4"/>
                    <a:pt x="26" y="4"/>
                  </a:cubicBezTo>
                  <a:cubicBezTo>
                    <a:pt x="90" y="4"/>
                    <a:pt x="90" y="4"/>
                    <a:pt x="90" y="4"/>
                  </a:cubicBezTo>
                  <a:cubicBezTo>
                    <a:pt x="102" y="4"/>
                    <a:pt x="112" y="14"/>
                    <a:pt x="112" y="26"/>
                  </a:cubicBezTo>
                  <a:cubicBezTo>
                    <a:pt x="112" y="39"/>
                    <a:pt x="102" y="48"/>
                    <a:pt x="90" y="4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103" name="Freeform 33"/>
          <p:cNvSpPr>
            <a:spLocks noEditPoints="1"/>
          </p:cNvSpPr>
          <p:nvPr/>
        </p:nvSpPr>
        <p:spPr bwMode="auto">
          <a:xfrm>
            <a:off x="4129601" y="4245928"/>
            <a:ext cx="347572" cy="349159"/>
          </a:xfrm>
          <a:custGeom>
            <a:avLst/>
            <a:gdLst>
              <a:gd name="T0" fmla="*/ 174 w 178"/>
              <a:gd name="T1" fmla="*/ 56 h 176"/>
              <a:gd name="T2" fmla="*/ 143 w 178"/>
              <a:gd name="T3" fmla="*/ 8 h 176"/>
              <a:gd name="T4" fmla="*/ 129 w 178"/>
              <a:gd name="T5" fmla="*/ 0 h 176"/>
              <a:gd name="T6" fmla="*/ 74 w 178"/>
              <a:gd name="T7" fmla="*/ 0 h 176"/>
              <a:gd name="T8" fmla="*/ 60 w 178"/>
              <a:gd name="T9" fmla="*/ 8 h 176"/>
              <a:gd name="T10" fmla="*/ 3 w 178"/>
              <a:gd name="T11" fmla="*/ 104 h 176"/>
              <a:gd name="T12" fmla="*/ 4 w 178"/>
              <a:gd name="T13" fmla="*/ 120 h 176"/>
              <a:gd name="T14" fmla="*/ 35 w 178"/>
              <a:gd name="T15" fmla="*/ 169 h 176"/>
              <a:gd name="T16" fmla="*/ 49 w 178"/>
              <a:gd name="T17" fmla="*/ 176 h 176"/>
              <a:gd name="T18" fmla="*/ 104 w 178"/>
              <a:gd name="T19" fmla="*/ 176 h 176"/>
              <a:gd name="T20" fmla="*/ 118 w 178"/>
              <a:gd name="T21" fmla="*/ 168 h 176"/>
              <a:gd name="T22" fmla="*/ 175 w 178"/>
              <a:gd name="T23" fmla="*/ 73 h 176"/>
              <a:gd name="T24" fmla="*/ 174 w 178"/>
              <a:gd name="T25" fmla="*/ 56 h 176"/>
              <a:gd name="T26" fmla="*/ 111 w 178"/>
              <a:gd name="T27" fmla="*/ 164 h 176"/>
              <a:gd name="T28" fmla="*/ 105 w 178"/>
              <a:gd name="T29" fmla="*/ 168 h 176"/>
              <a:gd name="T30" fmla="*/ 49 w 178"/>
              <a:gd name="T31" fmla="*/ 168 h 176"/>
              <a:gd name="T32" fmla="*/ 42 w 178"/>
              <a:gd name="T33" fmla="*/ 165 h 176"/>
              <a:gd name="T34" fmla="*/ 10 w 178"/>
              <a:gd name="T35" fmla="*/ 116 h 176"/>
              <a:gd name="T36" fmla="*/ 10 w 178"/>
              <a:gd name="T37" fmla="*/ 108 h 176"/>
              <a:gd name="T38" fmla="*/ 33 w 178"/>
              <a:gd name="T39" fmla="*/ 70 h 176"/>
              <a:gd name="T40" fmla="*/ 35 w 178"/>
              <a:gd name="T41" fmla="*/ 76 h 176"/>
              <a:gd name="T42" fmla="*/ 63 w 178"/>
              <a:gd name="T43" fmla="*/ 120 h 176"/>
              <a:gd name="T44" fmla="*/ 78 w 178"/>
              <a:gd name="T45" fmla="*/ 128 h 176"/>
              <a:gd name="T46" fmla="*/ 78 w 178"/>
              <a:gd name="T47" fmla="*/ 128 h 176"/>
              <a:gd name="T48" fmla="*/ 129 w 178"/>
              <a:gd name="T49" fmla="*/ 127 h 176"/>
              <a:gd name="T50" fmla="*/ 134 w 178"/>
              <a:gd name="T51" fmla="*/ 126 h 176"/>
              <a:gd name="T52" fmla="*/ 111 w 178"/>
              <a:gd name="T53" fmla="*/ 164 h 176"/>
              <a:gd name="T54" fmla="*/ 139 w 178"/>
              <a:gd name="T55" fmla="*/ 115 h 176"/>
              <a:gd name="T56" fmla="*/ 138 w 178"/>
              <a:gd name="T57" fmla="*/ 117 h 176"/>
              <a:gd name="T58" fmla="*/ 128 w 178"/>
              <a:gd name="T59" fmla="*/ 123 h 176"/>
              <a:gd name="T60" fmla="*/ 77 w 178"/>
              <a:gd name="T61" fmla="*/ 124 h 176"/>
              <a:gd name="T62" fmla="*/ 77 w 178"/>
              <a:gd name="T63" fmla="*/ 124 h 176"/>
              <a:gd name="T64" fmla="*/ 66 w 178"/>
              <a:gd name="T65" fmla="*/ 118 h 176"/>
              <a:gd name="T66" fmla="*/ 38 w 178"/>
              <a:gd name="T67" fmla="*/ 73 h 176"/>
              <a:gd name="T68" fmla="*/ 38 w 178"/>
              <a:gd name="T69" fmla="*/ 61 h 176"/>
              <a:gd name="T70" fmla="*/ 39 w 178"/>
              <a:gd name="T71" fmla="*/ 60 h 176"/>
              <a:gd name="T72" fmla="*/ 49 w 178"/>
              <a:gd name="T73" fmla="*/ 53 h 176"/>
              <a:gd name="T74" fmla="*/ 100 w 178"/>
              <a:gd name="T75" fmla="*/ 52 h 176"/>
              <a:gd name="T76" fmla="*/ 100 w 178"/>
              <a:gd name="T77" fmla="*/ 52 h 176"/>
              <a:gd name="T78" fmla="*/ 111 w 178"/>
              <a:gd name="T79" fmla="*/ 58 h 176"/>
              <a:gd name="T80" fmla="*/ 139 w 178"/>
              <a:gd name="T81" fmla="*/ 103 h 176"/>
              <a:gd name="T82" fmla="*/ 139 w 178"/>
              <a:gd name="T83" fmla="*/ 115 h 176"/>
              <a:gd name="T84" fmla="*/ 168 w 178"/>
              <a:gd name="T85" fmla="*/ 69 h 176"/>
              <a:gd name="T86" fmla="*/ 145 w 178"/>
              <a:gd name="T87" fmla="*/ 107 h 176"/>
              <a:gd name="T88" fmla="*/ 143 w 178"/>
              <a:gd name="T89" fmla="*/ 101 h 176"/>
              <a:gd name="T90" fmla="*/ 115 w 178"/>
              <a:gd name="T91" fmla="*/ 56 h 176"/>
              <a:gd name="T92" fmla="*/ 100 w 178"/>
              <a:gd name="T93" fmla="*/ 49 h 176"/>
              <a:gd name="T94" fmla="*/ 100 w 178"/>
              <a:gd name="T95" fmla="*/ 49 h 176"/>
              <a:gd name="T96" fmla="*/ 49 w 178"/>
              <a:gd name="T97" fmla="*/ 50 h 176"/>
              <a:gd name="T98" fmla="*/ 44 w 178"/>
              <a:gd name="T99" fmla="*/ 51 h 176"/>
              <a:gd name="T100" fmla="*/ 67 w 178"/>
              <a:gd name="T101" fmla="*/ 12 h 176"/>
              <a:gd name="T102" fmla="*/ 73 w 178"/>
              <a:gd name="T103" fmla="*/ 8 h 176"/>
              <a:gd name="T104" fmla="*/ 129 w 178"/>
              <a:gd name="T105" fmla="*/ 8 h 176"/>
              <a:gd name="T106" fmla="*/ 136 w 178"/>
              <a:gd name="T107" fmla="*/ 12 h 176"/>
              <a:gd name="T108" fmla="*/ 168 w 178"/>
              <a:gd name="T109" fmla="*/ 60 h 176"/>
              <a:gd name="T110" fmla="*/ 168 w 178"/>
              <a:gd name="T111"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76">
                <a:moveTo>
                  <a:pt x="174" y="56"/>
                </a:moveTo>
                <a:cubicBezTo>
                  <a:pt x="143" y="8"/>
                  <a:pt x="143" y="8"/>
                  <a:pt x="143" y="8"/>
                </a:cubicBezTo>
                <a:cubicBezTo>
                  <a:pt x="141" y="3"/>
                  <a:pt x="135" y="0"/>
                  <a:pt x="129" y="0"/>
                </a:cubicBezTo>
                <a:cubicBezTo>
                  <a:pt x="74" y="0"/>
                  <a:pt x="74" y="0"/>
                  <a:pt x="74" y="0"/>
                </a:cubicBezTo>
                <a:cubicBezTo>
                  <a:pt x="68" y="0"/>
                  <a:pt x="62" y="4"/>
                  <a:pt x="60" y="8"/>
                </a:cubicBezTo>
                <a:cubicBezTo>
                  <a:pt x="3" y="104"/>
                  <a:pt x="3" y="104"/>
                  <a:pt x="3" y="104"/>
                </a:cubicBezTo>
                <a:cubicBezTo>
                  <a:pt x="0" y="109"/>
                  <a:pt x="0" y="116"/>
                  <a:pt x="4" y="120"/>
                </a:cubicBezTo>
                <a:cubicBezTo>
                  <a:pt x="35" y="169"/>
                  <a:pt x="35" y="169"/>
                  <a:pt x="35" y="169"/>
                </a:cubicBezTo>
                <a:cubicBezTo>
                  <a:pt x="37" y="174"/>
                  <a:pt x="43" y="176"/>
                  <a:pt x="49" y="176"/>
                </a:cubicBezTo>
                <a:cubicBezTo>
                  <a:pt x="104" y="176"/>
                  <a:pt x="104" y="176"/>
                  <a:pt x="104" y="176"/>
                </a:cubicBezTo>
                <a:cubicBezTo>
                  <a:pt x="110" y="176"/>
                  <a:pt x="116" y="173"/>
                  <a:pt x="118" y="168"/>
                </a:cubicBezTo>
                <a:cubicBezTo>
                  <a:pt x="175" y="73"/>
                  <a:pt x="175" y="73"/>
                  <a:pt x="175" y="73"/>
                </a:cubicBezTo>
                <a:cubicBezTo>
                  <a:pt x="178" y="68"/>
                  <a:pt x="178" y="61"/>
                  <a:pt x="174" y="56"/>
                </a:cubicBezTo>
                <a:moveTo>
                  <a:pt x="111" y="164"/>
                </a:moveTo>
                <a:cubicBezTo>
                  <a:pt x="110" y="167"/>
                  <a:pt x="107" y="168"/>
                  <a:pt x="105" y="168"/>
                </a:cubicBezTo>
                <a:cubicBezTo>
                  <a:pt x="49" y="168"/>
                  <a:pt x="49" y="168"/>
                  <a:pt x="49" y="168"/>
                </a:cubicBezTo>
                <a:cubicBezTo>
                  <a:pt x="46" y="168"/>
                  <a:pt x="43" y="167"/>
                  <a:pt x="42" y="165"/>
                </a:cubicBezTo>
                <a:cubicBezTo>
                  <a:pt x="10" y="116"/>
                  <a:pt x="10" y="116"/>
                  <a:pt x="10" y="116"/>
                </a:cubicBezTo>
                <a:cubicBezTo>
                  <a:pt x="9" y="114"/>
                  <a:pt x="9" y="111"/>
                  <a:pt x="10" y="108"/>
                </a:cubicBezTo>
                <a:cubicBezTo>
                  <a:pt x="33" y="70"/>
                  <a:pt x="33" y="70"/>
                  <a:pt x="33" y="70"/>
                </a:cubicBezTo>
                <a:cubicBezTo>
                  <a:pt x="33" y="72"/>
                  <a:pt x="34" y="74"/>
                  <a:pt x="35" y="76"/>
                </a:cubicBezTo>
                <a:cubicBezTo>
                  <a:pt x="63" y="120"/>
                  <a:pt x="63" y="120"/>
                  <a:pt x="63" y="120"/>
                </a:cubicBezTo>
                <a:cubicBezTo>
                  <a:pt x="66" y="125"/>
                  <a:pt x="71" y="128"/>
                  <a:pt x="78" y="128"/>
                </a:cubicBezTo>
                <a:cubicBezTo>
                  <a:pt x="78" y="128"/>
                  <a:pt x="78" y="128"/>
                  <a:pt x="78" y="128"/>
                </a:cubicBezTo>
                <a:cubicBezTo>
                  <a:pt x="129" y="127"/>
                  <a:pt x="129" y="127"/>
                  <a:pt x="129" y="127"/>
                </a:cubicBezTo>
                <a:cubicBezTo>
                  <a:pt x="131" y="127"/>
                  <a:pt x="133" y="127"/>
                  <a:pt x="134" y="126"/>
                </a:cubicBezTo>
                <a:lnTo>
                  <a:pt x="111" y="164"/>
                </a:lnTo>
                <a:close/>
                <a:moveTo>
                  <a:pt x="139" y="115"/>
                </a:moveTo>
                <a:cubicBezTo>
                  <a:pt x="138" y="117"/>
                  <a:pt x="138" y="117"/>
                  <a:pt x="138" y="117"/>
                </a:cubicBezTo>
                <a:cubicBezTo>
                  <a:pt x="136" y="120"/>
                  <a:pt x="132" y="123"/>
                  <a:pt x="128" y="123"/>
                </a:cubicBezTo>
                <a:cubicBezTo>
                  <a:pt x="77" y="124"/>
                  <a:pt x="77" y="124"/>
                  <a:pt x="77" y="124"/>
                </a:cubicBezTo>
                <a:cubicBezTo>
                  <a:pt x="77" y="124"/>
                  <a:pt x="77" y="124"/>
                  <a:pt x="77" y="124"/>
                </a:cubicBezTo>
                <a:cubicBezTo>
                  <a:pt x="72" y="124"/>
                  <a:pt x="69" y="122"/>
                  <a:pt x="66" y="118"/>
                </a:cubicBezTo>
                <a:cubicBezTo>
                  <a:pt x="38" y="73"/>
                  <a:pt x="38" y="73"/>
                  <a:pt x="38" y="73"/>
                </a:cubicBezTo>
                <a:cubicBezTo>
                  <a:pt x="36" y="70"/>
                  <a:pt x="36" y="65"/>
                  <a:pt x="38" y="61"/>
                </a:cubicBezTo>
                <a:cubicBezTo>
                  <a:pt x="39" y="60"/>
                  <a:pt x="39" y="60"/>
                  <a:pt x="39" y="60"/>
                </a:cubicBezTo>
                <a:cubicBezTo>
                  <a:pt x="41" y="56"/>
                  <a:pt x="45" y="53"/>
                  <a:pt x="49" y="53"/>
                </a:cubicBezTo>
                <a:cubicBezTo>
                  <a:pt x="100" y="52"/>
                  <a:pt x="100" y="52"/>
                  <a:pt x="100" y="52"/>
                </a:cubicBezTo>
                <a:cubicBezTo>
                  <a:pt x="100" y="52"/>
                  <a:pt x="100" y="52"/>
                  <a:pt x="100" y="52"/>
                </a:cubicBezTo>
                <a:cubicBezTo>
                  <a:pt x="105" y="52"/>
                  <a:pt x="109" y="55"/>
                  <a:pt x="111" y="58"/>
                </a:cubicBezTo>
                <a:cubicBezTo>
                  <a:pt x="139" y="103"/>
                  <a:pt x="139" y="103"/>
                  <a:pt x="139" y="103"/>
                </a:cubicBezTo>
                <a:cubicBezTo>
                  <a:pt x="141" y="107"/>
                  <a:pt x="142" y="112"/>
                  <a:pt x="139" y="115"/>
                </a:cubicBezTo>
                <a:moveTo>
                  <a:pt x="168" y="69"/>
                </a:moveTo>
                <a:cubicBezTo>
                  <a:pt x="145" y="107"/>
                  <a:pt x="145" y="107"/>
                  <a:pt x="145" y="107"/>
                </a:cubicBezTo>
                <a:cubicBezTo>
                  <a:pt x="145" y="105"/>
                  <a:pt x="144" y="103"/>
                  <a:pt x="143" y="101"/>
                </a:cubicBezTo>
                <a:cubicBezTo>
                  <a:pt x="115" y="56"/>
                  <a:pt x="115" y="56"/>
                  <a:pt x="115" y="56"/>
                </a:cubicBezTo>
                <a:cubicBezTo>
                  <a:pt x="112" y="52"/>
                  <a:pt x="107" y="49"/>
                  <a:pt x="100" y="49"/>
                </a:cubicBezTo>
                <a:cubicBezTo>
                  <a:pt x="100" y="49"/>
                  <a:pt x="100" y="49"/>
                  <a:pt x="100" y="49"/>
                </a:cubicBezTo>
                <a:cubicBezTo>
                  <a:pt x="49" y="50"/>
                  <a:pt x="49" y="50"/>
                  <a:pt x="49" y="50"/>
                </a:cubicBezTo>
                <a:cubicBezTo>
                  <a:pt x="47" y="50"/>
                  <a:pt x="45" y="50"/>
                  <a:pt x="44" y="51"/>
                </a:cubicBezTo>
                <a:cubicBezTo>
                  <a:pt x="67" y="12"/>
                  <a:pt x="67" y="12"/>
                  <a:pt x="67" y="12"/>
                </a:cubicBezTo>
                <a:cubicBezTo>
                  <a:pt x="68" y="10"/>
                  <a:pt x="71" y="8"/>
                  <a:pt x="73" y="8"/>
                </a:cubicBezTo>
                <a:cubicBezTo>
                  <a:pt x="129" y="8"/>
                  <a:pt x="129" y="8"/>
                  <a:pt x="129" y="8"/>
                </a:cubicBezTo>
                <a:cubicBezTo>
                  <a:pt x="132" y="8"/>
                  <a:pt x="134" y="10"/>
                  <a:pt x="136" y="12"/>
                </a:cubicBezTo>
                <a:cubicBezTo>
                  <a:pt x="168" y="60"/>
                  <a:pt x="168" y="60"/>
                  <a:pt x="168" y="60"/>
                </a:cubicBezTo>
                <a:cubicBezTo>
                  <a:pt x="169" y="63"/>
                  <a:pt x="169" y="66"/>
                  <a:pt x="168" y="6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4" name="Freeform 34"/>
          <p:cNvSpPr>
            <a:spLocks noEditPoints="1"/>
          </p:cNvSpPr>
          <p:nvPr/>
        </p:nvSpPr>
        <p:spPr bwMode="auto">
          <a:xfrm>
            <a:off x="5207233" y="4245928"/>
            <a:ext cx="250760" cy="349159"/>
          </a:xfrm>
          <a:custGeom>
            <a:avLst/>
            <a:gdLst>
              <a:gd name="T0" fmla="*/ 94 w 128"/>
              <a:gd name="T1" fmla="*/ 120 h 176"/>
              <a:gd name="T2" fmla="*/ 34 w 128"/>
              <a:gd name="T3" fmla="*/ 120 h 176"/>
              <a:gd name="T4" fmla="*/ 32 w 128"/>
              <a:gd name="T5" fmla="*/ 122 h 176"/>
              <a:gd name="T6" fmla="*/ 34 w 128"/>
              <a:gd name="T7" fmla="*/ 124 h 176"/>
              <a:gd name="T8" fmla="*/ 94 w 128"/>
              <a:gd name="T9" fmla="*/ 124 h 176"/>
              <a:gd name="T10" fmla="*/ 96 w 128"/>
              <a:gd name="T11" fmla="*/ 122 h 176"/>
              <a:gd name="T12" fmla="*/ 94 w 128"/>
              <a:gd name="T13" fmla="*/ 120 h 176"/>
              <a:gd name="T14" fmla="*/ 106 w 128"/>
              <a:gd name="T15" fmla="*/ 69 h 176"/>
              <a:gd name="T16" fmla="*/ 85 w 128"/>
              <a:gd name="T17" fmla="*/ 80 h 176"/>
              <a:gd name="T18" fmla="*/ 66 w 128"/>
              <a:gd name="T19" fmla="*/ 54 h 176"/>
              <a:gd name="T20" fmla="*/ 63 w 128"/>
              <a:gd name="T21" fmla="*/ 54 h 176"/>
              <a:gd name="T22" fmla="*/ 44 w 128"/>
              <a:gd name="T23" fmla="*/ 80 h 176"/>
              <a:gd name="T24" fmla="*/ 24 w 128"/>
              <a:gd name="T25" fmla="*/ 69 h 176"/>
              <a:gd name="T26" fmla="*/ 21 w 128"/>
              <a:gd name="T27" fmla="*/ 69 h 176"/>
              <a:gd name="T28" fmla="*/ 20 w 128"/>
              <a:gd name="T29" fmla="*/ 71 h 176"/>
              <a:gd name="T30" fmla="*/ 32 w 128"/>
              <a:gd name="T31" fmla="*/ 111 h 176"/>
              <a:gd name="T32" fmla="*/ 34 w 128"/>
              <a:gd name="T33" fmla="*/ 112 h 176"/>
              <a:gd name="T34" fmla="*/ 94 w 128"/>
              <a:gd name="T35" fmla="*/ 112 h 176"/>
              <a:gd name="T36" fmla="*/ 96 w 128"/>
              <a:gd name="T37" fmla="*/ 111 h 176"/>
              <a:gd name="T38" fmla="*/ 108 w 128"/>
              <a:gd name="T39" fmla="*/ 71 h 176"/>
              <a:gd name="T40" fmla="*/ 108 w 128"/>
              <a:gd name="T41" fmla="*/ 69 h 176"/>
              <a:gd name="T42" fmla="*/ 106 w 128"/>
              <a:gd name="T43" fmla="*/ 69 h 176"/>
              <a:gd name="T44" fmla="*/ 93 w 128"/>
              <a:gd name="T45" fmla="*/ 108 h 176"/>
              <a:gd name="T46" fmla="*/ 36 w 128"/>
              <a:gd name="T47" fmla="*/ 108 h 176"/>
              <a:gd name="T48" fmla="*/ 26 w 128"/>
              <a:gd name="T49" fmla="*/ 74 h 176"/>
              <a:gd name="T50" fmla="*/ 43 w 128"/>
              <a:gd name="T51" fmla="*/ 84 h 176"/>
              <a:gd name="T52" fmla="*/ 46 w 128"/>
              <a:gd name="T53" fmla="*/ 84 h 176"/>
              <a:gd name="T54" fmla="*/ 64 w 128"/>
              <a:gd name="T55" fmla="*/ 58 h 176"/>
              <a:gd name="T56" fmla="*/ 83 w 128"/>
              <a:gd name="T57" fmla="*/ 84 h 176"/>
              <a:gd name="T58" fmla="*/ 85 w 128"/>
              <a:gd name="T59" fmla="*/ 84 h 176"/>
              <a:gd name="T60" fmla="*/ 103 w 128"/>
              <a:gd name="T61" fmla="*/ 74 h 176"/>
              <a:gd name="T62" fmla="*/ 93 w 128"/>
              <a:gd name="T63" fmla="*/ 108 h 176"/>
              <a:gd name="T64" fmla="*/ 110 w 128"/>
              <a:gd name="T65" fmla="*/ 0 h 176"/>
              <a:gd name="T66" fmla="*/ 19 w 128"/>
              <a:gd name="T67" fmla="*/ 0 h 176"/>
              <a:gd name="T68" fmla="*/ 0 w 128"/>
              <a:gd name="T69" fmla="*/ 20 h 176"/>
              <a:gd name="T70" fmla="*/ 0 w 128"/>
              <a:gd name="T71" fmla="*/ 156 h 176"/>
              <a:gd name="T72" fmla="*/ 19 w 128"/>
              <a:gd name="T73" fmla="*/ 176 h 176"/>
              <a:gd name="T74" fmla="*/ 109 w 128"/>
              <a:gd name="T75" fmla="*/ 176 h 176"/>
              <a:gd name="T76" fmla="*/ 128 w 128"/>
              <a:gd name="T77" fmla="*/ 156 h 176"/>
              <a:gd name="T78" fmla="*/ 128 w 128"/>
              <a:gd name="T79" fmla="*/ 20 h 176"/>
              <a:gd name="T80" fmla="*/ 110 w 128"/>
              <a:gd name="T81" fmla="*/ 0 h 176"/>
              <a:gd name="T82" fmla="*/ 120 w 128"/>
              <a:gd name="T83" fmla="*/ 156 h 176"/>
              <a:gd name="T84" fmla="*/ 110 w 128"/>
              <a:gd name="T85" fmla="*/ 168 h 176"/>
              <a:gd name="T86" fmla="*/ 19 w 128"/>
              <a:gd name="T87" fmla="*/ 168 h 176"/>
              <a:gd name="T88" fmla="*/ 8 w 128"/>
              <a:gd name="T89" fmla="*/ 156 h 176"/>
              <a:gd name="T90" fmla="*/ 8 w 128"/>
              <a:gd name="T91" fmla="*/ 20 h 176"/>
              <a:gd name="T92" fmla="*/ 19 w 128"/>
              <a:gd name="T93" fmla="*/ 8 h 176"/>
              <a:gd name="T94" fmla="*/ 109 w 128"/>
              <a:gd name="T95" fmla="*/ 8 h 176"/>
              <a:gd name="T96" fmla="*/ 120 w 128"/>
              <a:gd name="T97" fmla="*/ 20 h 176"/>
              <a:gd name="T98" fmla="*/ 120 w 128"/>
              <a:gd name="T99" fmla="*/ 15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176">
                <a:moveTo>
                  <a:pt x="94" y="120"/>
                </a:moveTo>
                <a:cubicBezTo>
                  <a:pt x="34" y="120"/>
                  <a:pt x="34" y="120"/>
                  <a:pt x="34" y="120"/>
                </a:cubicBezTo>
                <a:cubicBezTo>
                  <a:pt x="33" y="120"/>
                  <a:pt x="32" y="121"/>
                  <a:pt x="32" y="122"/>
                </a:cubicBezTo>
                <a:cubicBezTo>
                  <a:pt x="32" y="124"/>
                  <a:pt x="33" y="124"/>
                  <a:pt x="34" y="124"/>
                </a:cubicBezTo>
                <a:cubicBezTo>
                  <a:pt x="94" y="124"/>
                  <a:pt x="94" y="124"/>
                  <a:pt x="94" y="124"/>
                </a:cubicBezTo>
                <a:cubicBezTo>
                  <a:pt x="95" y="124"/>
                  <a:pt x="96" y="124"/>
                  <a:pt x="96" y="122"/>
                </a:cubicBezTo>
                <a:cubicBezTo>
                  <a:pt x="96" y="121"/>
                  <a:pt x="95" y="120"/>
                  <a:pt x="94" y="120"/>
                </a:cubicBezTo>
                <a:moveTo>
                  <a:pt x="106" y="69"/>
                </a:moveTo>
                <a:cubicBezTo>
                  <a:pt x="85" y="80"/>
                  <a:pt x="85" y="80"/>
                  <a:pt x="85" y="80"/>
                </a:cubicBezTo>
                <a:cubicBezTo>
                  <a:pt x="66" y="54"/>
                  <a:pt x="66" y="54"/>
                  <a:pt x="66" y="54"/>
                </a:cubicBezTo>
                <a:cubicBezTo>
                  <a:pt x="65" y="52"/>
                  <a:pt x="64" y="52"/>
                  <a:pt x="63" y="54"/>
                </a:cubicBezTo>
                <a:cubicBezTo>
                  <a:pt x="44" y="80"/>
                  <a:pt x="44" y="80"/>
                  <a:pt x="44" y="80"/>
                </a:cubicBezTo>
                <a:cubicBezTo>
                  <a:pt x="24" y="69"/>
                  <a:pt x="24" y="69"/>
                  <a:pt x="24" y="69"/>
                </a:cubicBezTo>
                <a:cubicBezTo>
                  <a:pt x="23" y="68"/>
                  <a:pt x="22" y="68"/>
                  <a:pt x="21" y="69"/>
                </a:cubicBezTo>
                <a:cubicBezTo>
                  <a:pt x="20" y="69"/>
                  <a:pt x="20" y="70"/>
                  <a:pt x="20" y="71"/>
                </a:cubicBezTo>
                <a:cubicBezTo>
                  <a:pt x="32" y="111"/>
                  <a:pt x="32" y="111"/>
                  <a:pt x="32" y="111"/>
                </a:cubicBezTo>
                <a:cubicBezTo>
                  <a:pt x="33" y="112"/>
                  <a:pt x="33" y="112"/>
                  <a:pt x="34" y="112"/>
                </a:cubicBezTo>
                <a:cubicBezTo>
                  <a:pt x="94" y="112"/>
                  <a:pt x="94" y="112"/>
                  <a:pt x="94" y="112"/>
                </a:cubicBezTo>
                <a:cubicBezTo>
                  <a:pt x="95" y="112"/>
                  <a:pt x="96" y="112"/>
                  <a:pt x="96" y="111"/>
                </a:cubicBezTo>
                <a:cubicBezTo>
                  <a:pt x="108" y="71"/>
                  <a:pt x="108" y="71"/>
                  <a:pt x="108" y="71"/>
                </a:cubicBezTo>
                <a:cubicBezTo>
                  <a:pt x="109" y="70"/>
                  <a:pt x="108" y="69"/>
                  <a:pt x="108" y="69"/>
                </a:cubicBezTo>
                <a:cubicBezTo>
                  <a:pt x="107" y="68"/>
                  <a:pt x="106" y="68"/>
                  <a:pt x="106" y="69"/>
                </a:cubicBezTo>
                <a:moveTo>
                  <a:pt x="93" y="108"/>
                </a:moveTo>
                <a:cubicBezTo>
                  <a:pt x="36" y="108"/>
                  <a:pt x="36" y="108"/>
                  <a:pt x="36" y="108"/>
                </a:cubicBezTo>
                <a:cubicBezTo>
                  <a:pt x="26" y="74"/>
                  <a:pt x="26" y="74"/>
                  <a:pt x="26" y="74"/>
                </a:cubicBezTo>
                <a:cubicBezTo>
                  <a:pt x="43" y="84"/>
                  <a:pt x="43" y="84"/>
                  <a:pt x="43" y="84"/>
                </a:cubicBezTo>
                <a:cubicBezTo>
                  <a:pt x="44" y="84"/>
                  <a:pt x="45" y="84"/>
                  <a:pt x="46" y="84"/>
                </a:cubicBezTo>
                <a:cubicBezTo>
                  <a:pt x="64" y="58"/>
                  <a:pt x="64" y="58"/>
                  <a:pt x="64" y="58"/>
                </a:cubicBezTo>
                <a:cubicBezTo>
                  <a:pt x="83" y="84"/>
                  <a:pt x="83" y="84"/>
                  <a:pt x="83" y="84"/>
                </a:cubicBezTo>
                <a:cubicBezTo>
                  <a:pt x="83" y="84"/>
                  <a:pt x="84" y="85"/>
                  <a:pt x="85" y="84"/>
                </a:cubicBezTo>
                <a:cubicBezTo>
                  <a:pt x="103" y="74"/>
                  <a:pt x="103" y="74"/>
                  <a:pt x="103" y="74"/>
                </a:cubicBezTo>
                <a:lnTo>
                  <a:pt x="93" y="108"/>
                </a:lnTo>
                <a:close/>
                <a:moveTo>
                  <a:pt x="110" y="0"/>
                </a:moveTo>
                <a:cubicBezTo>
                  <a:pt x="19" y="0"/>
                  <a:pt x="19" y="0"/>
                  <a:pt x="19" y="0"/>
                </a:cubicBezTo>
                <a:cubicBezTo>
                  <a:pt x="8" y="0"/>
                  <a:pt x="0" y="9"/>
                  <a:pt x="0" y="20"/>
                </a:cubicBezTo>
                <a:cubicBezTo>
                  <a:pt x="0" y="156"/>
                  <a:pt x="0" y="156"/>
                  <a:pt x="0" y="156"/>
                </a:cubicBezTo>
                <a:cubicBezTo>
                  <a:pt x="0" y="168"/>
                  <a:pt x="8" y="176"/>
                  <a:pt x="19" y="176"/>
                </a:cubicBezTo>
                <a:cubicBezTo>
                  <a:pt x="109" y="176"/>
                  <a:pt x="109" y="176"/>
                  <a:pt x="109" y="176"/>
                </a:cubicBezTo>
                <a:cubicBezTo>
                  <a:pt x="120" y="176"/>
                  <a:pt x="128" y="168"/>
                  <a:pt x="128" y="156"/>
                </a:cubicBezTo>
                <a:cubicBezTo>
                  <a:pt x="128" y="20"/>
                  <a:pt x="128" y="20"/>
                  <a:pt x="128" y="20"/>
                </a:cubicBezTo>
                <a:cubicBezTo>
                  <a:pt x="128" y="9"/>
                  <a:pt x="120" y="0"/>
                  <a:pt x="110" y="0"/>
                </a:cubicBezTo>
                <a:moveTo>
                  <a:pt x="120" y="156"/>
                </a:moveTo>
                <a:cubicBezTo>
                  <a:pt x="120" y="163"/>
                  <a:pt x="116" y="168"/>
                  <a:pt x="110" y="168"/>
                </a:cubicBezTo>
                <a:cubicBezTo>
                  <a:pt x="19" y="168"/>
                  <a:pt x="19" y="168"/>
                  <a:pt x="19" y="168"/>
                </a:cubicBezTo>
                <a:cubicBezTo>
                  <a:pt x="13" y="168"/>
                  <a:pt x="8" y="163"/>
                  <a:pt x="8" y="156"/>
                </a:cubicBezTo>
                <a:cubicBezTo>
                  <a:pt x="8" y="20"/>
                  <a:pt x="8" y="20"/>
                  <a:pt x="8" y="20"/>
                </a:cubicBezTo>
                <a:cubicBezTo>
                  <a:pt x="8" y="14"/>
                  <a:pt x="13" y="8"/>
                  <a:pt x="19" y="8"/>
                </a:cubicBezTo>
                <a:cubicBezTo>
                  <a:pt x="109" y="8"/>
                  <a:pt x="109" y="8"/>
                  <a:pt x="109" y="8"/>
                </a:cubicBezTo>
                <a:cubicBezTo>
                  <a:pt x="116" y="8"/>
                  <a:pt x="120" y="14"/>
                  <a:pt x="120" y="20"/>
                </a:cubicBezTo>
                <a:lnTo>
                  <a:pt x="120" y="15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05" name="Freeform 35"/>
          <p:cNvSpPr>
            <a:spLocks noEditPoints="1"/>
          </p:cNvSpPr>
          <p:nvPr/>
        </p:nvSpPr>
        <p:spPr bwMode="auto">
          <a:xfrm>
            <a:off x="6191226" y="4285606"/>
            <a:ext cx="342811" cy="253934"/>
          </a:xfrm>
          <a:custGeom>
            <a:avLst/>
            <a:gdLst>
              <a:gd name="T0" fmla="*/ 175 w 176"/>
              <a:gd name="T1" fmla="*/ 74 h 128"/>
              <a:gd name="T2" fmla="*/ 174 w 176"/>
              <a:gd name="T3" fmla="*/ 69 h 128"/>
              <a:gd name="T4" fmla="*/ 173 w 176"/>
              <a:gd name="T5" fmla="*/ 64 h 128"/>
              <a:gd name="T6" fmla="*/ 172 w 176"/>
              <a:gd name="T7" fmla="*/ 60 h 128"/>
              <a:gd name="T8" fmla="*/ 169 w 176"/>
              <a:gd name="T9" fmla="*/ 56 h 128"/>
              <a:gd name="T10" fmla="*/ 167 w 176"/>
              <a:gd name="T11" fmla="*/ 52 h 128"/>
              <a:gd name="T12" fmla="*/ 164 w 176"/>
              <a:gd name="T13" fmla="*/ 49 h 128"/>
              <a:gd name="T14" fmla="*/ 161 w 176"/>
              <a:gd name="T15" fmla="*/ 46 h 128"/>
              <a:gd name="T16" fmla="*/ 157 w 176"/>
              <a:gd name="T17" fmla="*/ 43 h 128"/>
              <a:gd name="T18" fmla="*/ 154 w 176"/>
              <a:gd name="T19" fmla="*/ 40 h 128"/>
              <a:gd name="T20" fmla="*/ 150 w 176"/>
              <a:gd name="T21" fmla="*/ 38 h 128"/>
              <a:gd name="T22" fmla="*/ 146 w 176"/>
              <a:gd name="T23" fmla="*/ 36 h 128"/>
              <a:gd name="T24" fmla="*/ 133 w 176"/>
              <a:gd name="T25" fmla="*/ 32 h 128"/>
              <a:gd name="T26" fmla="*/ 43 w 176"/>
              <a:gd name="T27" fmla="*/ 33 h 128"/>
              <a:gd name="T28" fmla="*/ 48 w 176"/>
              <a:gd name="T29" fmla="*/ 128 h 128"/>
              <a:gd name="T30" fmla="*/ 176 w 176"/>
              <a:gd name="T31" fmla="*/ 80 h 128"/>
              <a:gd name="T32" fmla="*/ 48 w 176"/>
              <a:gd name="T33" fmla="*/ 120 h 128"/>
              <a:gd name="T34" fmla="*/ 44 w 176"/>
              <a:gd name="T35" fmla="*/ 41 h 128"/>
              <a:gd name="T36" fmla="*/ 50 w 176"/>
              <a:gd name="T37" fmla="*/ 36 h 128"/>
              <a:gd name="T38" fmla="*/ 125 w 176"/>
              <a:gd name="T39" fmla="*/ 33 h 128"/>
              <a:gd name="T40" fmla="*/ 102 w 176"/>
              <a:gd name="T41" fmla="*/ 120 h 128"/>
              <a:gd name="T42" fmla="*/ 165 w 176"/>
              <a:gd name="T43" fmla="*/ 96 h 128"/>
              <a:gd name="T44" fmla="*/ 154 w 176"/>
              <a:gd name="T45" fmla="*/ 111 h 128"/>
              <a:gd name="T46" fmla="*/ 128 w 176"/>
              <a:gd name="T47" fmla="*/ 120 h 128"/>
              <a:gd name="T48" fmla="*/ 128 w 176"/>
              <a:gd name="T49" fmla="*/ 40 h 128"/>
              <a:gd name="T50" fmla="*/ 133 w 176"/>
              <a:gd name="T51" fmla="*/ 40 h 128"/>
              <a:gd name="T52" fmla="*/ 140 w 176"/>
              <a:gd name="T53" fmla="*/ 42 h 128"/>
              <a:gd name="T54" fmla="*/ 144 w 176"/>
              <a:gd name="T55" fmla="*/ 44 h 128"/>
              <a:gd name="T56" fmla="*/ 148 w 176"/>
              <a:gd name="T57" fmla="*/ 45 h 128"/>
              <a:gd name="T58" fmla="*/ 161 w 176"/>
              <a:gd name="T59" fmla="*/ 58 h 128"/>
              <a:gd name="T60" fmla="*/ 163 w 176"/>
              <a:gd name="T61" fmla="*/ 61 h 128"/>
              <a:gd name="T62" fmla="*/ 164 w 176"/>
              <a:gd name="T63" fmla="*/ 64 h 128"/>
              <a:gd name="T64" fmla="*/ 166 w 176"/>
              <a:gd name="T65" fmla="*/ 68 h 128"/>
              <a:gd name="T66" fmla="*/ 167 w 176"/>
              <a:gd name="T67" fmla="*/ 71 h 128"/>
              <a:gd name="T68" fmla="*/ 168 w 176"/>
              <a:gd name="T69" fmla="*/ 75 h 128"/>
              <a:gd name="T70" fmla="*/ 168 w 176"/>
              <a:gd name="T71" fmla="*/ 80 h 128"/>
              <a:gd name="T72" fmla="*/ 142 w 176"/>
              <a:gd name="T73" fmla="*/ 66 h 128"/>
              <a:gd name="T74" fmla="*/ 114 w 176"/>
              <a:gd name="T75" fmla="*/ 66 h 128"/>
              <a:gd name="T76" fmla="*/ 115 w 176"/>
              <a:gd name="T77" fmla="*/ 96 h 128"/>
              <a:gd name="T78" fmla="*/ 156 w 176"/>
              <a:gd name="T79" fmla="*/ 81 h 128"/>
              <a:gd name="T80" fmla="*/ 141 w 176"/>
              <a:gd name="T81" fmla="*/ 92 h 128"/>
              <a:gd name="T82" fmla="*/ 104 w 176"/>
              <a:gd name="T83" fmla="*/ 81 h 128"/>
              <a:gd name="T84" fmla="*/ 116 w 176"/>
              <a:gd name="T85" fmla="*/ 70 h 128"/>
              <a:gd name="T86" fmla="*/ 128 w 176"/>
              <a:gd name="T87" fmla="*/ 60 h 128"/>
              <a:gd name="T88" fmla="*/ 140 w 176"/>
              <a:gd name="T89" fmla="*/ 70 h 128"/>
              <a:gd name="T90" fmla="*/ 152 w 176"/>
              <a:gd name="T91" fmla="*/ 8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6" h="128">
                <a:moveTo>
                  <a:pt x="176" y="76"/>
                </a:moveTo>
                <a:cubicBezTo>
                  <a:pt x="176" y="75"/>
                  <a:pt x="176" y="74"/>
                  <a:pt x="175" y="74"/>
                </a:cubicBezTo>
                <a:cubicBezTo>
                  <a:pt x="175" y="73"/>
                  <a:pt x="175" y="72"/>
                  <a:pt x="175" y="71"/>
                </a:cubicBezTo>
                <a:cubicBezTo>
                  <a:pt x="175" y="70"/>
                  <a:pt x="174" y="70"/>
                  <a:pt x="174" y="69"/>
                </a:cubicBezTo>
                <a:cubicBezTo>
                  <a:pt x="174" y="68"/>
                  <a:pt x="174" y="67"/>
                  <a:pt x="174" y="66"/>
                </a:cubicBezTo>
                <a:cubicBezTo>
                  <a:pt x="174" y="65"/>
                  <a:pt x="173" y="65"/>
                  <a:pt x="173" y="64"/>
                </a:cubicBezTo>
                <a:cubicBezTo>
                  <a:pt x="172" y="63"/>
                  <a:pt x="172" y="62"/>
                  <a:pt x="172" y="62"/>
                </a:cubicBezTo>
                <a:cubicBezTo>
                  <a:pt x="172" y="62"/>
                  <a:pt x="172" y="61"/>
                  <a:pt x="172" y="60"/>
                </a:cubicBezTo>
                <a:cubicBezTo>
                  <a:pt x="171" y="60"/>
                  <a:pt x="171" y="59"/>
                  <a:pt x="170" y="58"/>
                </a:cubicBezTo>
                <a:cubicBezTo>
                  <a:pt x="170" y="58"/>
                  <a:pt x="170" y="57"/>
                  <a:pt x="169" y="56"/>
                </a:cubicBezTo>
                <a:cubicBezTo>
                  <a:pt x="169" y="56"/>
                  <a:pt x="168" y="55"/>
                  <a:pt x="168" y="54"/>
                </a:cubicBezTo>
                <a:cubicBezTo>
                  <a:pt x="168" y="54"/>
                  <a:pt x="167" y="53"/>
                  <a:pt x="167" y="52"/>
                </a:cubicBezTo>
                <a:cubicBezTo>
                  <a:pt x="166" y="52"/>
                  <a:pt x="166" y="51"/>
                  <a:pt x="166" y="51"/>
                </a:cubicBezTo>
                <a:cubicBezTo>
                  <a:pt x="165" y="50"/>
                  <a:pt x="165" y="50"/>
                  <a:pt x="164" y="49"/>
                </a:cubicBezTo>
                <a:cubicBezTo>
                  <a:pt x="164" y="49"/>
                  <a:pt x="163" y="48"/>
                  <a:pt x="162" y="48"/>
                </a:cubicBezTo>
                <a:cubicBezTo>
                  <a:pt x="161" y="46"/>
                  <a:pt x="161" y="46"/>
                  <a:pt x="161" y="46"/>
                </a:cubicBezTo>
                <a:cubicBezTo>
                  <a:pt x="160" y="46"/>
                  <a:pt x="160" y="45"/>
                  <a:pt x="159" y="45"/>
                </a:cubicBezTo>
                <a:cubicBezTo>
                  <a:pt x="158" y="44"/>
                  <a:pt x="158" y="44"/>
                  <a:pt x="157" y="43"/>
                </a:cubicBezTo>
                <a:cubicBezTo>
                  <a:pt x="157" y="43"/>
                  <a:pt x="156" y="42"/>
                  <a:pt x="156" y="42"/>
                </a:cubicBezTo>
                <a:cubicBezTo>
                  <a:pt x="155" y="42"/>
                  <a:pt x="154" y="41"/>
                  <a:pt x="154" y="40"/>
                </a:cubicBezTo>
                <a:cubicBezTo>
                  <a:pt x="153" y="40"/>
                  <a:pt x="153" y="40"/>
                  <a:pt x="152" y="40"/>
                </a:cubicBezTo>
                <a:cubicBezTo>
                  <a:pt x="151" y="39"/>
                  <a:pt x="150" y="39"/>
                  <a:pt x="150" y="38"/>
                </a:cubicBezTo>
                <a:cubicBezTo>
                  <a:pt x="149" y="38"/>
                  <a:pt x="149" y="38"/>
                  <a:pt x="148" y="37"/>
                </a:cubicBezTo>
                <a:cubicBezTo>
                  <a:pt x="148" y="37"/>
                  <a:pt x="146" y="36"/>
                  <a:pt x="146" y="36"/>
                </a:cubicBezTo>
                <a:cubicBezTo>
                  <a:pt x="145" y="36"/>
                  <a:pt x="145" y="36"/>
                  <a:pt x="145" y="36"/>
                </a:cubicBezTo>
                <a:cubicBezTo>
                  <a:pt x="141" y="34"/>
                  <a:pt x="137" y="33"/>
                  <a:pt x="133" y="32"/>
                </a:cubicBezTo>
                <a:cubicBezTo>
                  <a:pt x="127" y="14"/>
                  <a:pt x="109" y="0"/>
                  <a:pt x="88" y="0"/>
                </a:cubicBezTo>
                <a:cubicBezTo>
                  <a:pt x="67" y="0"/>
                  <a:pt x="49" y="14"/>
                  <a:pt x="43" y="33"/>
                </a:cubicBezTo>
                <a:cubicBezTo>
                  <a:pt x="19" y="35"/>
                  <a:pt x="0" y="56"/>
                  <a:pt x="0" y="80"/>
                </a:cubicBezTo>
                <a:cubicBezTo>
                  <a:pt x="0" y="107"/>
                  <a:pt x="22" y="128"/>
                  <a:pt x="48" y="128"/>
                </a:cubicBezTo>
                <a:cubicBezTo>
                  <a:pt x="128" y="128"/>
                  <a:pt x="128" y="128"/>
                  <a:pt x="128" y="128"/>
                </a:cubicBezTo>
                <a:cubicBezTo>
                  <a:pt x="154" y="128"/>
                  <a:pt x="176" y="107"/>
                  <a:pt x="176" y="80"/>
                </a:cubicBezTo>
                <a:cubicBezTo>
                  <a:pt x="176" y="79"/>
                  <a:pt x="176" y="77"/>
                  <a:pt x="176" y="76"/>
                </a:cubicBezTo>
                <a:moveTo>
                  <a:pt x="48" y="120"/>
                </a:moveTo>
                <a:cubicBezTo>
                  <a:pt x="26" y="120"/>
                  <a:pt x="8" y="102"/>
                  <a:pt x="8" y="80"/>
                </a:cubicBezTo>
                <a:cubicBezTo>
                  <a:pt x="8" y="60"/>
                  <a:pt x="23" y="43"/>
                  <a:pt x="44" y="41"/>
                </a:cubicBezTo>
                <a:cubicBezTo>
                  <a:pt x="49" y="40"/>
                  <a:pt x="49" y="40"/>
                  <a:pt x="49" y="40"/>
                </a:cubicBezTo>
                <a:cubicBezTo>
                  <a:pt x="50" y="36"/>
                  <a:pt x="50" y="36"/>
                  <a:pt x="50" y="36"/>
                </a:cubicBezTo>
                <a:cubicBezTo>
                  <a:pt x="56" y="20"/>
                  <a:pt x="71" y="9"/>
                  <a:pt x="88" y="9"/>
                </a:cubicBezTo>
                <a:cubicBezTo>
                  <a:pt x="104" y="9"/>
                  <a:pt x="118" y="18"/>
                  <a:pt x="125" y="33"/>
                </a:cubicBezTo>
                <a:cubicBezTo>
                  <a:pt x="100" y="34"/>
                  <a:pt x="80" y="55"/>
                  <a:pt x="80" y="80"/>
                </a:cubicBezTo>
                <a:cubicBezTo>
                  <a:pt x="80" y="97"/>
                  <a:pt x="88" y="112"/>
                  <a:pt x="102" y="120"/>
                </a:cubicBezTo>
                <a:lnTo>
                  <a:pt x="48" y="120"/>
                </a:lnTo>
                <a:close/>
                <a:moveTo>
                  <a:pt x="165" y="96"/>
                </a:moveTo>
                <a:cubicBezTo>
                  <a:pt x="163" y="101"/>
                  <a:pt x="160" y="105"/>
                  <a:pt x="156" y="109"/>
                </a:cubicBezTo>
                <a:cubicBezTo>
                  <a:pt x="156" y="110"/>
                  <a:pt x="154" y="110"/>
                  <a:pt x="154" y="111"/>
                </a:cubicBezTo>
                <a:cubicBezTo>
                  <a:pt x="152" y="113"/>
                  <a:pt x="150" y="114"/>
                  <a:pt x="147" y="116"/>
                </a:cubicBezTo>
                <a:cubicBezTo>
                  <a:pt x="142" y="119"/>
                  <a:pt x="135" y="120"/>
                  <a:pt x="128" y="120"/>
                </a:cubicBezTo>
                <a:cubicBezTo>
                  <a:pt x="106" y="120"/>
                  <a:pt x="88" y="102"/>
                  <a:pt x="88" y="80"/>
                </a:cubicBezTo>
                <a:cubicBezTo>
                  <a:pt x="88" y="58"/>
                  <a:pt x="106" y="40"/>
                  <a:pt x="128" y="40"/>
                </a:cubicBezTo>
                <a:cubicBezTo>
                  <a:pt x="132" y="40"/>
                  <a:pt x="132" y="40"/>
                  <a:pt x="132" y="40"/>
                </a:cubicBezTo>
                <a:cubicBezTo>
                  <a:pt x="133" y="40"/>
                  <a:pt x="133" y="40"/>
                  <a:pt x="133" y="40"/>
                </a:cubicBezTo>
                <a:cubicBezTo>
                  <a:pt x="135" y="41"/>
                  <a:pt x="137" y="41"/>
                  <a:pt x="139" y="42"/>
                </a:cubicBezTo>
                <a:cubicBezTo>
                  <a:pt x="139" y="42"/>
                  <a:pt x="140" y="42"/>
                  <a:pt x="140" y="42"/>
                </a:cubicBezTo>
                <a:cubicBezTo>
                  <a:pt x="140" y="42"/>
                  <a:pt x="140" y="42"/>
                  <a:pt x="141" y="42"/>
                </a:cubicBezTo>
                <a:cubicBezTo>
                  <a:pt x="142" y="43"/>
                  <a:pt x="143" y="43"/>
                  <a:pt x="144" y="44"/>
                </a:cubicBezTo>
                <a:cubicBezTo>
                  <a:pt x="144" y="44"/>
                  <a:pt x="144" y="44"/>
                  <a:pt x="144" y="44"/>
                </a:cubicBezTo>
                <a:cubicBezTo>
                  <a:pt x="146" y="44"/>
                  <a:pt x="147" y="45"/>
                  <a:pt x="148" y="45"/>
                </a:cubicBezTo>
                <a:cubicBezTo>
                  <a:pt x="152" y="48"/>
                  <a:pt x="156" y="51"/>
                  <a:pt x="159" y="55"/>
                </a:cubicBezTo>
                <a:cubicBezTo>
                  <a:pt x="160" y="56"/>
                  <a:pt x="161" y="57"/>
                  <a:pt x="161" y="58"/>
                </a:cubicBezTo>
                <a:cubicBezTo>
                  <a:pt x="161" y="58"/>
                  <a:pt x="161" y="58"/>
                  <a:pt x="161" y="58"/>
                </a:cubicBezTo>
                <a:cubicBezTo>
                  <a:pt x="162" y="59"/>
                  <a:pt x="162" y="60"/>
                  <a:pt x="163" y="61"/>
                </a:cubicBezTo>
                <a:cubicBezTo>
                  <a:pt x="163" y="61"/>
                  <a:pt x="163" y="61"/>
                  <a:pt x="163" y="61"/>
                </a:cubicBezTo>
                <a:cubicBezTo>
                  <a:pt x="164" y="62"/>
                  <a:pt x="164" y="63"/>
                  <a:pt x="164" y="64"/>
                </a:cubicBezTo>
                <a:cubicBezTo>
                  <a:pt x="164" y="64"/>
                  <a:pt x="165" y="64"/>
                  <a:pt x="165" y="65"/>
                </a:cubicBezTo>
                <a:cubicBezTo>
                  <a:pt x="165" y="66"/>
                  <a:pt x="166" y="67"/>
                  <a:pt x="166" y="68"/>
                </a:cubicBezTo>
                <a:cubicBezTo>
                  <a:pt x="166" y="68"/>
                  <a:pt x="166" y="68"/>
                  <a:pt x="166" y="68"/>
                </a:cubicBezTo>
                <a:cubicBezTo>
                  <a:pt x="167" y="69"/>
                  <a:pt x="167" y="70"/>
                  <a:pt x="167" y="71"/>
                </a:cubicBezTo>
                <a:cubicBezTo>
                  <a:pt x="167" y="72"/>
                  <a:pt x="167" y="72"/>
                  <a:pt x="168" y="72"/>
                </a:cubicBezTo>
                <a:cubicBezTo>
                  <a:pt x="168" y="73"/>
                  <a:pt x="168" y="74"/>
                  <a:pt x="168" y="75"/>
                </a:cubicBezTo>
                <a:cubicBezTo>
                  <a:pt x="168" y="76"/>
                  <a:pt x="168" y="76"/>
                  <a:pt x="168" y="76"/>
                </a:cubicBezTo>
                <a:cubicBezTo>
                  <a:pt x="168" y="78"/>
                  <a:pt x="168" y="79"/>
                  <a:pt x="168" y="80"/>
                </a:cubicBezTo>
                <a:cubicBezTo>
                  <a:pt x="168" y="86"/>
                  <a:pt x="167" y="91"/>
                  <a:pt x="165" y="96"/>
                </a:cubicBezTo>
                <a:moveTo>
                  <a:pt x="142" y="66"/>
                </a:moveTo>
                <a:cubicBezTo>
                  <a:pt x="140" y="61"/>
                  <a:pt x="135" y="56"/>
                  <a:pt x="128" y="56"/>
                </a:cubicBezTo>
                <a:cubicBezTo>
                  <a:pt x="121" y="56"/>
                  <a:pt x="116" y="61"/>
                  <a:pt x="114" y="66"/>
                </a:cubicBezTo>
                <a:cubicBezTo>
                  <a:pt x="106" y="67"/>
                  <a:pt x="100" y="74"/>
                  <a:pt x="100" y="81"/>
                </a:cubicBezTo>
                <a:cubicBezTo>
                  <a:pt x="100" y="90"/>
                  <a:pt x="107" y="96"/>
                  <a:pt x="115" y="96"/>
                </a:cubicBezTo>
                <a:cubicBezTo>
                  <a:pt x="141" y="96"/>
                  <a:pt x="141" y="96"/>
                  <a:pt x="141" y="96"/>
                </a:cubicBezTo>
                <a:cubicBezTo>
                  <a:pt x="149" y="96"/>
                  <a:pt x="156" y="90"/>
                  <a:pt x="156" y="81"/>
                </a:cubicBezTo>
                <a:cubicBezTo>
                  <a:pt x="156" y="74"/>
                  <a:pt x="150" y="67"/>
                  <a:pt x="142" y="66"/>
                </a:cubicBezTo>
                <a:moveTo>
                  <a:pt x="141" y="92"/>
                </a:moveTo>
                <a:cubicBezTo>
                  <a:pt x="115" y="92"/>
                  <a:pt x="115" y="92"/>
                  <a:pt x="115" y="92"/>
                </a:cubicBezTo>
                <a:cubicBezTo>
                  <a:pt x="109" y="92"/>
                  <a:pt x="104" y="88"/>
                  <a:pt x="104" y="81"/>
                </a:cubicBezTo>
                <a:cubicBezTo>
                  <a:pt x="104" y="76"/>
                  <a:pt x="108" y="71"/>
                  <a:pt x="114" y="70"/>
                </a:cubicBezTo>
                <a:cubicBezTo>
                  <a:pt x="116" y="70"/>
                  <a:pt x="116" y="70"/>
                  <a:pt x="116" y="70"/>
                </a:cubicBezTo>
                <a:cubicBezTo>
                  <a:pt x="117" y="68"/>
                  <a:pt x="117" y="68"/>
                  <a:pt x="117" y="68"/>
                </a:cubicBezTo>
                <a:cubicBezTo>
                  <a:pt x="119" y="63"/>
                  <a:pt x="123" y="60"/>
                  <a:pt x="128" y="60"/>
                </a:cubicBezTo>
                <a:cubicBezTo>
                  <a:pt x="133" y="60"/>
                  <a:pt x="137" y="63"/>
                  <a:pt x="139" y="68"/>
                </a:cubicBezTo>
                <a:cubicBezTo>
                  <a:pt x="140" y="70"/>
                  <a:pt x="140" y="70"/>
                  <a:pt x="140" y="70"/>
                </a:cubicBezTo>
                <a:cubicBezTo>
                  <a:pt x="142" y="70"/>
                  <a:pt x="142" y="70"/>
                  <a:pt x="142" y="70"/>
                </a:cubicBezTo>
                <a:cubicBezTo>
                  <a:pt x="148" y="71"/>
                  <a:pt x="152" y="76"/>
                  <a:pt x="152" y="81"/>
                </a:cubicBezTo>
                <a:cubicBezTo>
                  <a:pt x="152" y="88"/>
                  <a:pt x="147" y="92"/>
                  <a:pt x="141" y="9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6"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04/</a:t>
            </a:r>
            <a:r>
              <a:rPr lang="zh-CN" altLang="en-US" dirty="0">
                <a:cs typeface="+mn-ea"/>
                <a:sym typeface="+mn-lt"/>
              </a:rPr>
              <a:t>公有云服务图标</a:t>
            </a:r>
            <a:endParaRPr lang="en-US" altLang="zh-CN" dirty="0">
              <a:cs typeface="+mn-ea"/>
              <a:sym typeface="+mn-lt"/>
            </a:endParaRPr>
          </a:p>
          <a:p>
            <a:pPr>
              <a:defRPr/>
            </a:pPr>
            <a:endParaRPr kumimoji="1" lang="zh-CN" altLang="en-US" dirty="0"/>
          </a:p>
        </p:txBody>
      </p:sp>
      <p:sp>
        <p:nvSpPr>
          <p:cNvPr id="57"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966022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493142" y="1692279"/>
            <a:ext cx="730945" cy="153848"/>
          </a:xfrm>
          <a:prstGeom prst="rect">
            <a:avLst/>
          </a:prstGeom>
        </p:spPr>
        <p:txBody>
          <a:bodyPr wrap="square" lIns="0" tIns="0" rIns="0" bIns="0">
            <a:spAutoFit/>
          </a:bodyPr>
          <a:lstStyle/>
          <a:p>
            <a:pPr algn="ctr"/>
            <a:r>
              <a:rPr lang="zh-CN" altLang="en-US" sz="1000" dirty="0">
                <a:solidFill>
                  <a:schemeClr val="tx1">
                    <a:lumMod val="50000"/>
                    <a:lumOff val="50000"/>
                  </a:schemeClr>
                </a:solidFill>
                <a:cs typeface="+mn-ea"/>
                <a:sym typeface="+mn-lt"/>
              </a:rPr>
              <a:t>其他</a:t>
            </a:r>
            <a:endParaRPr lang="en-US" sz="1000" dirty="0">
              <a:solidFill>
                <a:schemeClr val="tx1">
                  <a:lumMod val="50000"/>
                  <a:lumOff val="50000"/>
                </a:schemeClr>
              </a:solidFill>
              <a:cs typeface="+mn-ea"/>
              <a:sym typeface="+mn-lt"/>
            </a:endParaRPr>
          </a:p>
        </p:txBody>
      </p:sp>
      <p:sp>
        <p:nvSpPr>
          <p:cNvPr id="37" name="矩形 36"/>
          <p:cNvSpPr/>
          <p:nvPr/>
        </p:nvSpPr>
        <p:spPr>
          <a:xfrm>
            <a:off x="1851860" y="1718990"/>
            <a:ext cx="637995"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内容检测</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Moderation</a:t>
            </a:r>
          </a:p>
        </p:txBody>
      </p:sp>
      <p:sp>
        <p:nvSpPr>
          <p:cNvPr id="129" name="矩形 128"/>
          <p:cNvSpPr/>
          <p:nvPr/>
        </p:nvSpPr>
        <p:spPr>
          <a:xfrm>
            <a:off x="2989179" y="17189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人脸识别</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face</a:t>
            </a:r>
          </a:p>
        </p:txBody>
      </p:sp>
      <p:sp>
        <p:nvSpPr>
          <p:cNvPr id="130" name="矩形 129"/>
          <p:cNvSpPr/>
          <p:nvPr/>
        </p:nvSpPr>
        <p:spPr>
          <a:xfrm>
            <a:off x="3732810" y="1718990"/>
            <a:ext cx="1126912"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图像处理</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Images Recognition</a:t>
            </a:r>
          </a:p>
        </p:txBody>
      </p:sp>
      <p:sp>
        <p:nvSpPr>
          <p:cNvPr id="132" name="矩形 131"/>
          <p:cNvSpPr/>
          <p:nvPr/>
        </p:nvSpPr>
        <p:spPr>
          <a:xfrm>
            <a:off x="5047630" y="17189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语音合成</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TTS</a:t>
            </a:r>
          </a:p>
        </p:txBody>
      </p:sp>
      <p:cxnSp>
        <p:nvCxnSpPr>
          <p:cNvPr id="65" name="直接连接符 64"/>
          <p:cNvCxnSpPr/>
          <p:nvPr/>
        </p:nvCxnSpPr>
        <p:spPr bwMode="auto">
          <a:xfrm>
            <a:off x="1468200" y="1392337"/>
            <a:ext cx="0" cy="634350"/>
          </a:xfrm>
          <a:prstGeom prst="line">
            <a:avLst/>
          </a:prstGeom>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cxnSp>
      <p:sp>
        <p:nvSpPr>
          <p:cNvPr id="175" name="矩形 174"/>
          <p:cNvSpPr/>
          <p:nvPr/>
        </p:nvSpPr>
        <p:spPr>
          <a:xfrm>
            <a:off x="6070508" y="17189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语音识别</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ASR</a:t>
            </a:r>
          </a:p>
        </p:txBody>
      </p:sp>
      <p:sp>
        <p:nvSpPr>
          <p:cNvPr id="176" name="矩形 175"/>
          <p:cNvSpPr/>
          <p:nvPr/>
        </p:nvSpPr>
        <p:spPr>
          <a:xfrm>
            <a:off x="7037218" y="1718990"/>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移动构建器</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MBS</a:t>
            </a:r>
          </a:p>
        </p:txBody>
      </p:sp>
      <p:sp>
        <p:nvSpPr>
          <p:cNvPr id="177" name="矩形 176"/>
          <p:cNvSpPr/>
          <p:nvPr/>
        </p:nvSpPr>
        <p:spPr>
          <a:xfrm>
            <a:off x="8068031" y="1718990"/>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服务构建器</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SBS</a:t>
            </a:r>
          </a:p>
        </p:txBody>
      </p:sp>
      <p:sp>
        <p:nvSpPr>
          <p:cNvPr id="180" name="矩形 179"/>
          <p:cNvSpPr/>
          <p:nvPr/>
        </p:nvSpPr>
        <p:spPr>
          <a:xfrm>
            <a:off x="9162945" y="17189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资产市场</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AMS</a:t>
            </a:r>
          </a:p>
        </p:txBody>
      </p:sp>
      <p:sp>
        <p:nvSpPr>
          <p:cNvPr id="181" name="矩形 180"/>
          <p:cNvSpPr/>
          <p:nvPr/>
        </p:nvSpPr>
        <p:spPr>
          <a:xfrm>
            <a:off x="10007796" y="1718990"/>
            <a:ext cx="897448"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数据模型构建器</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DMB</a:t>
            </a:r>
          </a:p>
        </p:txBody>
      </p:sp>
      <p:sp>
        <p:nvSpPr>
          <p:cNvPr id="183" name="矩形 182"/>
          <p:cNvSpPr/>
          <p:nvPr/>
        </p:nvSpPr>
        <p:spPr>
          <a:xfrm>
            <a:off x="11149848" y="1718990"/>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大屏构建器</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LSB</a:t>
            </a:r>
          </a:p>
        </p:txBody>
      </p:sp>
      <p:sp>
        <p:nvSpPr>
          <p:cNvPr id="55" name="矩形 54"/>
          <p:cNvSpPr/>
          <p:nvPr/>
        </p:nvSpPr>
        <p:spPr>
          <a:xfrm>
            <a:off x="1850340" y="2792543"/>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报表构建器</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RBS</a:t>
            </a:r>
          </a:p>
        </p:txBody>
      </p:sp>
      <p:sp>
        <p:nvSpPr>
          <p:cNvPr id="56" name="矩形 55"/>
          <p:cNvSpPr/>
          <p:nvPr/>
        </p:nvSpPr>
        <p:spPr>
          <a:xfrm>
            <a:off x="2989179" y="2792543"/>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规则引擎</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RES</a:t>
            </a:r>
          </a:p>
        </p:txBody>
      </p:sp>
      <p:sp>
        <p:nvSpPr>
          <p:cNvPr id="57" name="矩形 56"/>
          <p:cNvSpPr/>
          <p:nvPr/>
        </p:nvSpPr>
        <p:spPr>
          <a:xfrm>
            <a:off x="3958033" y="2792543"/>
            <a:ext cx="676468"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WEB</a:t>
            </a:r>
            <a:r>
              <a:rPr lang="zh-CN" altLang="en-US" sz="1000" dirty="0">
                <a:solidFill>
                  <a:schemeClr val="tx1">
                    <a:lumMod val="50000"/>
                    <a:lumOff val="50000"/>
                  </a:schemeClr>
                </a:solidFill>
                <a:cs typeface="+mn-ea"/>
                <a:sym typeface="+mn-lt"/>
              </a:rPr>
              <a:t>构建器</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WBS</a:t>
            </a:r>
          </a:p>
        </p:txBody>
      </p:sp>
      <p:sp>
        <p:nvSpPr>
          <p:cNvPr id="58" name="矩形 57"/>
          <p:cNvSpPr/>
          <p:nvPr/>
        </p:nvSpPr>
        <p:spPr>
          <a:xfrm>
            <a:off x="4983526" y="2792543"/>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工作流引擎</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WES</a:t>
            </a:r>
          </a:p>
        </p:txBody>
      </p:sp>
      <p:sp>
        <p:nvSpPr>
          <p:cNvPr id="59" name="矩形 58"/>
          <p:cNvSpPr/>
          <p:nvPr/>
        </p:nvSpPr>
        <p:spPr>
          <a:xfrm>
            <a:off x="6006405" y="2792543"/>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云应用引擎</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CAE</a:t>
            </a:r>
          </a:p>
        </p:txBody>
      </p:sp>
      <p:sp>
        <p:nvSpPr>
          <p:cNvPr id="60" name="矩形 59"/>
          <p:cNvSpPr/>
          <p:nvPr/>
        </p:nvSpPr>
        <p:spPr>
          <a:xfrm>
            <a:off x="7019502" y="2792543"/>
            <a:ext cx="676467"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通信平台云 </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ECPC</a:t>
            </a:r>
          </a:p>
        </p:txBody>
      </p:sp>
      <p:sp>
        <p:nvSpPr>
          <p:cNvPr id="61" name="矩形 60"/>
          <p:cNvSpPr/>
          <p:nvPr/>
        </p:nvSpPr>
        <p:spPr>
          <a:xfrm>
            <a:off x="8068031" y="2792543"/>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批处理服务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batch</a:t>
            </a:r>
          </a:p>
        </p:txBody>
      </p:sp>
      <p:sp>
        <p:nvSpPr>
          <p:cNvPr id="62" name="矩形 61"/>
          <p:cNvSpPr/>
          <p:nvPr/>
        </p:nvSpPr>
        <p:spPr>
          <a:xfrm>
            <a:off x="9117191" y="2792543"/>
            <a:ext cx="604333"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cassandra</a:t>
            </a:r>
            <a:endParaRPr lang="en-US" sz="1000" dirty="0">
              <a:solidFill>
                <a:schemeClr val="tx1">
                  <a:lumMod val="50000"/>
                  <a:lumOff val="50000"/>
                </a:schemeClr>
              </a:solidFill>
              <a:cs typeface="+mn-ea"/>
              <a:sym typeface="+mn-lt"/>
            </a:endParaRPr>
          </a:p>
        </p:txBody>
      </p:sp>
      <p:sp>
        <p:nvSpPr>
          <p:cNvPr id="63" name="矩形 62"/>
          <p:cNvSpPr/>
          <p:nvPr/>
        </p:nvSpPr>
        <p:spPr>
          <a:xfrm>
            <a:off x="10264210" y="2792543"/>
            <a:ext cx="38462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云连接</a:t>
            </a:r>
            <a:endParaRPr lang="en-US" altLang="zh-CN" sz="1000" dirty="0">
              <a:solidFill>
                <a:schemeClr val="tx1">
                  <a:lumMod val="50000"/>
                  <a:lumOff val="50000"/>
                </a:schemeClr>
              </a:solidFill>
              <a:cs typeface="+mn-ea"/>
              <a:sym typeface="+mn-lt"/>
            </a:endParaRPr>
          </a:p>
          <a:p>
            <a:pPr algn="ctr"/>
            <a:r>
              <a:rPr lang="en-US" altLang="zh-CN" sz="1000" dirty="0">
                <a:solidFill>
                  <a:schemeClr val="tx1">
                    <a:lumMod val="50000"/>
                    <a:lumOff val="50000"/>
                  </a:schemeClr>
                </a:solidFill>
                <a:cs typeface="+mn-ea"/>
                <a:sym typeface="+mn-lt"/>
              </a:rPr>
              <a:t>cc</a:t>
            </a:r>
            <a:endParaRPr lang="en-US" sz="1000" dirty="0">
              <a:solidFill>
                <a:schemeClr val="tx1">
                  <a:lumMod val="50000"/>
                  <a:lumOff val="50000"/>
                </a:schemeClr>
              </a:solidFill>
              <a:cs typeface="+mn-ea"/>
              <a:sym typeface="+mn-lt"/>
            </a:endParaRPr>
          </a:p>
        </p:txBody>
      </p:sp>
      <p:sp>
        <p:nvSpPr>
          <p:cNvPr id="64" name="矩形 63"/>
          <p:cNvSpPr/>
          <p:nvPr/>
        </p:nvSpPr>
        <p:spPr>
          <a:xfrm>
            <a:off x="11156977" y="2792543"/>
            <a:ext cx="626774" cy="153888"/>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classroom</a:t>
            </a:r>
            <a:r>
              <a:rPr lang="en-US" sz="1000" dirty="0">
                <a:solidFill>
                  <a:schemeClr val="tx1">
                    <a:lumMod val="50000"/>
                    <a:lumOff val="50000"/>
                  </a:schemeClr>
                </a:solidFill>
                <a:cs typeface="+mn-ea"/>
                <a:sym typeface="+mn-lt"/>
              </a:rPr>
              <a:t>)</a:t>
            </a:r>
          </a:p>
        </p:txBody>
      </p:sp>
      <p:sp>
        <p:nvSpPr>
          <p:cNvPr id="67" name="矩形 66"/>
          <p:cNvSpPr/>
          <p:nvPr/>
        </p:nvSpPr>
        <p:spPr>
          <a:xfrm>
            <a:off x="1868769" y="3820379"/>
            <a:ext cx="604176"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总机</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CloudPBX</a:t>
            </a:r>
            <a:endParaRPr lang="en-US" sz="1000" dirty="0">
              <a:solidFill>
                <a:schemeClr val="tx1">
                  <a:lumMod val="50000"/>
                  <a:lumOff val="50000"/>
                </a:schemeClr>
              </a:solidFill>
              <a:cs typeface="+mn-ea"/>
              <a:sym typeface="+mn-lt"/>
            </a:endParaRPr>
          </a:p>
        </p:txBody>
      </p:sp>
      <p:sp>
        <p:nvSpPr>
          <p:cNvPr id="68" name="矩形 67"/>
          <p:cNvSpPr/>
          <p:nvPr/>
        </p:nvSpPr>
        <p:spPr>
          <a:xfrm>
            <a:off x="3127770" y="3820378"/>
            <a:ext cx="235642"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cmc</a:t>
            </a:r>
            <a:endParaRPr lang="en-US" sz="1000" dirty="0">
              <a:solidFill>
                <a:schemeClr val="tx1">
                  <a:lumMod val="50000"/>
                  <a:lumOff val="50000"/>
                </a:schemeClr>
              </a:solidFill>
              <a:cs typeface="+mn-ea"/>
              <a:sym typeface="+mn-lt"/>
            </a:endParaRPr>
          </a:p>
        </p:txBody>
      </p:sp>
      <p:sp>
        <p:nvSpPr>
          <p:cNvPr id="72" name="矩形 71"/>
          <p:cNvSpPr/>
          <p:nvPr/>
        </p:nvSpPr>
        <p:spPr>
          <a:xfrm>
            <a:off x="3911646" y="3820379"/>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数据标注平台</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DAPS</a:t>
            </a:r>
          </a:p>
        </p:txBody>
      </p:sp>
      <p:sp>
        <p:nvSpPr>
          <p:cNvPr id="73" name="矩形 72"/>
          <p:cNvSpPr/>
          <p:nvPr/>
        </p:nvSpPr>
        <p:spPr>
          <a:xfrm>
            <a:off x="5198245" y="3820378"/>
            <a:ext cx="211597" cy="153888"/>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das</a:t>
            </a:r>
            <a:endParaRPr lang="en-US" sz="1000" dirty="0">
              <a:solidFill>
                <a:schemeClr val="tx1">
                  <a:lumMod val="50000"/>
                  <a:lumOff val="50000"/>
                </a:schemeClr>
              </a:solidFill>
              <a:cs typeface="+mn-ea"/>
              <a:sym typeface="+mn-lt"/>
            </a:endParaRPr>
          </a:p>
        </p:txBody>
      </p:sp>
      <p:sp>
        <p:nvSpPr>
          <p:cNvPr id="74" name="矩形 73"/>
          <p:cNvSpPr/>
          <p:nvPr/>
        </p:nvSpPr>
        <p:spPr>
          <a:xfrm>
            <a:off x="5942301" y="3820379"/>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人工智能服务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AIS</a:t>
            </a:r>
          </a:p>
        </p:txBody>
      </p:sp>
      <p:sp>
        <p:nvSpPr>
          <p:cNvPr id="78" name="矩形 77"/>
          <p:cNvSpPr/>
          <p:nvPr/>
        </p:nvSpPr>
        <p:spPr>
          <a:xfrm>
            <a:off x="7101322" y="3820379"/>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数据接入</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CESS</a:t>
            </a:r>
          </a:p>
        </p:txBody>
      </p:sp>
      <p:sp>
        <p:nvSpPr>
          <p:cNvPr id="79" name="矩形 78"/>
          <p:cNvSpPr/>
          <p:nvPr/>
        </p:nvSpPr>
        <p:spPr>
          <a:xfrm>
            <a:off x="7875720" y="3820379"/>
            <a:ext cx="102565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多维交互分析服务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M-OLAP</a:t>
            </a:r>
          </a:p>
        </p:txBody>
      </p:sp>
      <p:sp>
        <p:nvSpPr>
          <p:cNvPr id="80" name="矩形 79"/>
          <p:cNvSpPr/>
          <p:nvPr/>
        </p:nvSpPr>
        <p:spPr>
          <a:xfrm>
            <a:off x="9034738" y="3820379"/>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数据接入服务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DIS</a:t>
            </a:r>
          </a:p>
        </p:txBody>
      </p:sp>
      <p:sp>
        <p:nvSpPr>
          <p:cNvPr id="81" name="矩形 80"/>
          <p:cNvSpPr/>
          <p:nvPr/>
        </p:nvSpPr>
        <p:spPr>
          <a:xfrm>
            <a:off x="10071900" y="3820379"/>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智能物流服务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Logistics</a:t>
            </a:r>
          </a:p>
        </p:txBody>
      </p:sp>
      <p:sp>
        <p:nvSpPr>
          <p:cNvPr id="82" name="矩形 81"/>
          <p:cNvSpPr/>
          <p:nvPr/>
        </p:nvSpPr>
        <p:spPr>
          <a:xfrm>
            <a:off x="10977442" y="3820379"/>
            <a:ext cx="985846"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Data </a:t>
            </a:r>
            <a:r>
              <a:rPr lang="en-US" altLang="zh-CN" sz="1000" dirty="0" err="1">
                <a:solidFill>
                  <a:schemeClr val="tx1">
                    <a:lumMod val="50000"/>
                    <a:lumOff val="50000"/>
                  </a:schemeClr>
                </a:solidFill>
                <a:cs typeface="+mn-ea"/>
                <a:sym typeface="+mn-lt"/>
              </a:rPr>
              <a:t>Analysis&amp;AI</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MLS</a:t>
            </a:r>
          </a:p>
        </p:txBody>
      </p:sp>
      <p:sp>
        <p:nvSpPr>
          <p:cNvPr id="84" name="矩形 83"/>
          <p:cNvSpPr/>
          <p:nvPr/>
        </p:nvSpPr>
        <p:spPr>
          <a:xfrm>
            <a:off x="1786237" y="4802479"/>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关系型数据库</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RDS</a:t>
            </a:r>
          </a:p>
        </p:txBody>
      </p:sp>
      <p:sp>
        <p:nvSpPr>
          <p:cNvPr id="87" name="矩形 86"/>
          <p:cNvSpPr/>
          <p:nvPr/>
        </p:nvSpPr>
        <p:spPr>
          <a:xfrm>
            <a:off x="2891348" y="4802479"/>
            <a:ext cx="545021"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Database</a:t>
            </a:r>
          </a:p>
          <a:p>
            <a:pPr algn="ctr"/>
            <a:r>
              <a:rPr lang="en-US" sz="1000" dirty="0">
                <a:solidFill>
                  <a:schemeClr val="tx1">
                    <a:lumMod val="50000"/>
                    <a:lumOff val="50000"/>
                  </a:schemeClr>
                </a:solidFill>
                <a:cs typeface="+mn-ea"/>
                <a:sym typeface="+mn-lt"/>
              </a:rPr>
              <a:t>Taurus</a:t>
            </a:r>
          </a:p>
        </p:txBody>
      </p:sp>
      <p:sp>
        <p:nvSpPr>
          <p:cNvPr id="90" name="矩形 89"/>
          <p:cNvSpPr/>
          <p:nvPr/>
        </p:nvSpPr>
        <p:spPr>
          <a:xfrm>
            <a:off x="4093920" y="4802478"/>
            <a:ext cx="198772" cy="153888"/>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dcc</a:t>
            </a:r>
            <a:endParaRPr lang="en-US" sz="1000" dirty="0">
              <a:solidFill>
                <a:schemeClr val="tx1">
                  <a:lumMod val="50000"/>
                  <a:lumOff val="50000"/>
                </a:schemeClr>
              </a:solidFill>
              <a:cs typeface="+mn-ea"/>
              <a:sym typeface="+mn-lt"/>
            </a:endParaRPr>
          </a:p>
        </p:txBody>
      </p:sp>
      <p:sp>
        <p:nvSpPr>
          <p:cNvPr id="94" name="矩形 93"/>
          <p:cNvSpPr/>
          <p:nvPr/>
        </p:nvSpPr>
        <p:spPr>
          <a:xfrm>
            <a:off x="4895286" y="4802479"/>
            <a:ext cx="751808"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研发协同</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Collaboration</a:t>
            </a:r>
          </a:p>
        </p:txBody>
      </p:sp>
      <p:sp>
        <p:nvSpPr>
          <p:cNvPr id="95" name="矩形 94"/>
          <p:cNvSpPr/>
          <p:nvPr/>
        </p:nvSpPr>
        <p:spPr>
          <a:xfrm>
            <a:off x="6085670" y="4802478"/>
            <a:ext cx="482503" cy="153888"/>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domains</a:t>
            </a:r>
            <a:endParaRPr lang="en-US" sz="1000" dirty="0">
              <a:solidFill>
                <a:schemeClr val="tx1">
                  <a:lumMod val="50000"/>
                  <a:lumOff val="50000"/>
                </a:schemeClr>
              </a:solidFill>
              <a:cs typeface="+mn-ea"/>
              <a:sym typeface="+mn-lt"/>
            </a:endParaRPr>
          </a:p>
        </p:txBody>
      </p:sp>
      <p:sp>
        <p:nvSpPr>
          <p:cNvPr id="107" name="矩形 106"/>
          <p:cNvSpPr/>
          <p:nvPr/>
        </p:nvSpPr>
        <p:spPr>
          <a:xfrm>
            <a:off x="7269569" y="4802478"/>
            <a:ext cx="176330"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efs</a:t>
            </a:r>
            <a:endParaRPr lang="en-US" sz="1000" dirty="0">
              <a:solidFill>
                <a:schemeClr val="tx1">
                  <a:lumMod val="50000"/>
                  <a:lumOff val="50000"/>
                </a:schemeClr>
              </a:solidFill>
              <a:cs typeface="+mn-ea"/>
              <a:sym typeface="+mn-lt"/>
            </a:endParaRPr>
          </a:p>
        </p:txBody>
      </p:sp>
      <p:sp>
        <p:nvSpPr>
          <p:cNvPr id="108" name="矩形 107"/>
          <p:cNvSpPr/>
          <p:nvPr/>
        </p:nvSpPr>
        <p:spPr>
          <a:xfrm>
            <a:off x="8121648" y="4802479"/>
            <a:ext cx="533800"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弹性</a:t>
            </a:r>
            <a:r>
              <a:rPr lang="en-US" altLang="zh-CN" sz="1000" dirty="0">
                <a:solidFill>
                  <a:schemeClr val="tx1">
                    <a:lumMod val="50000"/>
                    <a:lumOff val="50000"/>
                  </a:schemeClr>
                </a:solidFill>
                <a:cs typeface="+mn-ea"/>
                <a:sym typeface="+mn-lt"/>
              </a:rPr>
              <a:t>GPU</a:t>
            </a:r>
          </a:p>
          <a:p>
            <a:pPr algn="ctr"/>
            <a:r>
              <a:rPr lang="en-US" sz="1000" dirty="0">
                <a:solidFill>
                  <a:schemeClr val="tx1">
                    <a:lumMod val="50000"/>
                    <a:lumOff val="50000"/>
                  </a:schemeClr>
                </a:solidFill>
                <a:cs typeface="+mn-ea"/>
                <a:sym typeface="+mn-lt"/>
              </a:rPr>
              <a:t>GPU</a:t>
            </a:r>
          </a:p>
        </p:txBody>
      </p:sp>
      <p:sp>
        <p:nvSpPr>
          <p:cNvPr id="109" name="矩形 108"/>
          <p:cNvSpPr/>
          <p:nvPr/>
        </p:nvSpPr>
        <p:spPr>
          <a:xfrm>
            <a:off x="9330391" y="4802478"/>
            <a:ext cx="177933"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em</a:t>
            </a:r>
            <a:endParaRPr lang="en-US" sz="1000" dirty="0">
              <a:solidFill>
                <a:schemeClr val="tx1">
                  <a:lumMod val="50000"/>
                  <a:lumOff val="50000"/>
                </a:schemeClr>
              </a:solidFill>
              <a:cs typeface="+mn-ea"/>
              <a:sym typeface="+mn-lt"/>
            </a:endParaRPr>
          </a:p>
        </p:txBody>
      </p:sp>
      <p:sp>
        <p:nvSpPr>
          <p:cNvPr id="110" name="矩形 109"/>
          <p:cNvSpPr/>
          <p:nvPr/>
        </p:nvSpPr>
        <p:spPr>
          <a:xfrm>
            <a:off x="10136003" y="4802479"/>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云视频会议</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CloudVC</a:t>
            </a:r>
            <a:endParaRPr lang="en-US" sz="1000" dirty="0">
              <a:solidFill>
                <a:schemeClr val="tx1">
                  <a:lumMod val="50000"/>
                  <a:lumOff val="50000"/>
                </a:schemeClr>
              </a:solidFill>
              <a:cs typeface="+mn-ea"/>
              <a:sym typeface="+mn-lt"/>
            </a:endParaRPr>
          </a:p>
        </p:txBody>
      </p:sp>
      <p:sp>
        <p:nvSpPr>
          <p:cNvPr id="111" name="矩形 110"/>
          <p:cNvSpPr/>
          <p:nvPr/>
        </p:nvSpPr>
        <p:spPr>
          <a:xfrm>
            <a:off x="11006295" y="4802479"/>
            <a:ext cx="928139"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函数服务控制台</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function-console</a:t>
            </a:r>
          </a:p>
        </p:txBody>
      </p:sp>
      <p:sp>
        <p:nvSpPr>
          <p:cNvPr id="113" name="矩形 112"/>
          <p:cNvSpPr/>
          <p:nvPr/>
        </p:nvSpPr>
        <p:spPr>
          <a:xfrm>
            <a:off x="1786237" y="5853476"/>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时空数据库</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geomesa</a:t>
            </a:r>
            <a:endParaRPr lang="en-US" sz="1000" dirty="0">
              <a:solidFill>
                <a:schemeClr val="tx1">
                  <a:lumMod val="50000"/>
                  <a:lumOff val="50000"/>
                </a:schemeClr>
              </a:solidFill>
              <a:cs typeface="+mn-ea"/>
              <a:sym typeface="+mn-lt"/>
            </a:endParaRPr>
          </a:p>
        </p:txBody>
      </p:sp>
      <p:sp>
        <p:nvSpPr>
          <p:cNvPr id="114" name="矩形 113"/>
          <p:cNvSpPr/>
          <p:nvPr/>
        </p:nvSpPr>
        <p:spPr>
          <a:xfrm>
            <a:off x="3072920" y="5853476"/>
            <a:ext cx="128240" cy="153888"/>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ifs</a:t>
            </a:r>
            <a:endParaRPr lang="en-US" sz="1000" dirty="0">
              <a:solidFill>
                <a:schemeClr val="tx1">
                  <a:lumMod val="50000"/>
                  <a:lumOff val="50000"/>
                </a:schemeClr>
              </a:solidFill>
              <a:cs typeface="+mn-ea"/>
              <a:sym typeface="+mn-lt"/>
            </a:endParaRPr>
          </a:p>
        </p:txBody>
      </p:sp>
      <p:sp>
        <p:nvSpPr>
          <p:cNvPr id="115" name="矩形 114"/>
          <p:cNvSpPr/>
          <p:nvPr/>
        </p:nvSpPr>
        <p:spPr>
          <a:xfrm>
            <a:off x="4173949" y="5853476"/>
            <a:ext cx="136255"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im</a:t>
            </a:r>
            <a:endParaRPr lang="en-US" sz="1000" dirty="0">
              <a:solidFill>
                <a:schemeClr val="tx1">
                  <a:lumMod val="50000"/>
                  <a:lumOff val="50000"/>
                </a:schemeClr>
              </a:solidFill>
              <a:cs typeface="+mn-ea"/>
              <a:sym typeface="+mn-lt"/>
            </a:endParaRPr>
          </a:p>
        </p:txBody>
      </p:sp>
      <p:sp>
        <p:nvSpPr>
          <p:cNvPr id="116" name="矩形 115"/>
          <p:cNvSpPr/>
          <p:nvPr/>
        </p:nvSpPr>
        <p:spPr>
          <a:xfrm>
            <a:off x="5145392" y="5853476"/>
            <a:ext cx="169918"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iqa</a:t>
            </a:r>
            <a:endParaRPr lang="en-US" sz="1000" dirty="0">
              <a:solidFill>
                <a:schemeClr val="tx1">
                  <a:lumMod val="50000"/>
                  <a:lumOff val="50000"/>
                </a:schemeClr>
              </a:solidFill>
              <a:cs typeface="+mn-ea"/>
              <a:sym typeface="+mn-lt"/>
            </a:endParaRPr>
          </a:p>
        </p:txBody>
      </p:sp>
      <p:sp>
        <p:nvSpPr>
          <p:cNvPr id="117" name="矩形 116"/>
          <p:cNvSpPr/>
          <p:nvPr/>
        </p:nvSpPr>
        <p:spPr>
          <a:xfrm>
            <a:off x="6204033" y="5853476"/>
            <a:ext cx="136256"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irs</a:t>
            </a:r>
            <a:endParaRPr lang="en-US" sz="1000" dirty="0">
              <a:solidFill>
                <a:schemeClr val="tx1">
                  <a:lumMod val="50000"/>
                  <a:lumOff val="50000"/>
                </a:schemeClr>
              </a:solidFill>
              <a:cs typeface="+mn-ea"/>
              <a:sym typeface="+mn-lt"/>
            </a:endParaRPr>
          </a:p>
        </p:txBody>
      </p:sp>
      <p:sp>
        <p:nvSpPr>
          <p:cNvPr id="118" name="矩形 117"/>
          <p:cNvSpPr/>
          <p:nvPr/>
        </p:nvSpPr>
        <p:spPr>
          <a:xfrm>
            <a:off x="7074341" y="5853476"/>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图像搜索</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IS</a:t>
            </a:r>
          </a:p>
        </p:txBody>
      </p:sp>
      <p:sp>
        <p:nvSpPr>
          <p:cNvPr id="119" name="矩形 118"/>
          <p:cNvSpPr/>
          <p:nvPr/>
        </p:nvSpPr>
        <p:spPr>
          <a:xfrm>
            <a:off x="8324427" y="5853476"/>
            <a:ext cx="128240" cy="153888"/>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its</a:t>
            </a:r>
            <a:endParaRPr lang="en-US" sz="1000" dirty="0">
              <a:solidFill>
                <a:schemeClr val="tx1">
                  <a:lumMod val="50000"/>
                  <a:lumOff val="50000"/>
                </a:schemeClr>
              </a:solidFill>
              <a:cs typeface="+mn-ea"/>
              <a:sym typeface="+mn-lt"/>
            </a:endParaRPr>
          </a:p>
        </p:txBody>
      </p:sp>
      <p:sp>
        <p:nvSpPr>
          <p:cNvPr id="120" name="矩形 119"/>
          <p:cNvSpPr/>
          <p:nvPr/>
        </p:nvSpPr>
        <p:spPr>
          <a:xfrm>
            <a:off x="9291151" y="5853476"/>
            <a:ext cx="256413"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水务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IWS</a:t>
            </a:r>
          </a:p>
        </p:txBody>
      </p:sp>
      <p:sp>
        <p:nvSpPr>
          <p:cNvPr id="121" name="矩形 120"/>
          <p:cNvSpPr/>
          <p:nvPr/>
        </p:nvSpPr>
        <p:spPr>
          <a:xfrm>
            <a:off x="10080616" y="5853476"/>
            <a:ext cx="751808"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log-and-trace</a:t>
            </a:r>
          </a:p>
          <a:p>
            <a:pPr algn="ctr"/>
            <a:r>
              <a:rPr lang="en-US" sz="1000" dirty="0" err="1">
                <a:solidFill>
                  <a:schemeClr val="tx1">
                    <a:lumMod val="50000"/>
                    <a:lumOff val="50000"/>
                  </a:schemeClr>
                </a:solidFill>
                <a:cs typeface="+mn-ea"/>
                <a:sym typeface="+mn-lt"/>
              </a:rPr>
              <a:t>consolele</a:t>
            </a:r>
            <a:endParaRPr lang="en-US" sz="1000" dirty="0">
              <a:solidFill>
                <a:schemeClr val="tx1">
                  <a:lumMod val="50000"/>
                  <a:lumOff val="50000"/>
                </a:schemeClr>
              </a:solidFill>
              <a:cs typeface="+mn-ea"/>
              <a:sym typeface="+mn-lt"/>
            </a:endParaRPr>
          </a:p>
        </p:txBody>
      </p:sp>
      <p:sp>
        <p:nvSpPr>
          <p:cNvPr id="122" name="矩形 121"/>
          <p:cNvSpPr/>
          <p:nvPr/>
        </p:nvSpPr>
        <p:spPr>
          <a:xfrm>
            <a:off x="11213952" y="5853476"/>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机器翻译</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MTS</a:t>
            </a:r>
          </a:p>
        </p:txBody>
      </p:sp>
      <p:sp>
        <p:nvSpPr>
          <p:cNvPr id="13" name="Freeform 5"/>
          <p:cNvSpPr>
            <a:spLocks noEditPoints="1"/>
          </p:cNvSpPr>
          <p:nvPr/>
        </p:nvSpPr>
        <p:spPr bwMode="auto">
          <a:xfrm>
            <a:off x="2044169" y="1304599"/>
            <a:ext cx="280915" cy="334876"/>
          </a:xfrm>
          <a:custGeom>
            <a:avLst/>
            <a:gdLst>
              <a:gd name="T0" fmla="*/ 114 w 144"/>
              <a:gd name="T1" fmla="*/ 68 h 168"/>
              <a:gd name="T2" fmla="*/ 114 w 144"/>
              <a:gd name="T3" fmla="*/ 64 h 168"/>
              <a:gd name="T4" fmla="*/ 44 w 144"/>
              <a:gd name="T5" fmla="*/ 66 h 168"/>
              <a:gd name="T6" fmla="*/ 46 w 144"/>
              <a:gd name="T7" fmla="*/ 44 h 168"/>
              <a:gd name="T8" fmla="*/ 116 w 144"/>
              <a:gd name="T9" fmla="*/ 42 h 168"/>
              <a:gd name="T10" fmla="*/ 46 w 144"/>
              <a:gd name="T11" fmla="*/ 40 h 168"/>
              <a:gd name="T12" fmla="*/ 46 w 144"/>
              <a:gd name="T13" fmla="*/ 44 h 168"/>
              <a:gd name="T14" fmla="*/ 126 w 144"/>
              <a:gd name="T15" fmla="*/ 145 h 168"/>
              <a:gd name="T16" fmla="*/ 104 w 144"/>
              <a:gd name="T17" fmla="*/ 100 h 168"/>
              <a:gd name="T18" fmla="*/ 104 w 144"/>
              <a:gd name="T19" fmla="*/ 156 h 168"/>
              <a:gd name="T20" fmla="*/ 121 w 144"/>
              <a:gd name="T21" fmla="*/ 151 h 168"/>
              <a:gd name="T22" fmla="*/ 136 w 144"/>
              <a:gd name="T23" fmla="*/ 164 h 168"/>
              <a:gd name="T24" fmla="*/ 139 w 144"/>
              <a:gd name="T25" fmla="*/ 158 h 168"/>
              <a:gd name="T26" fmla="*/ 104 w 144"/>
              <a:gd name="T27" fmla="*/ 148 h 168"/>
              <a:gd name="T28" fmla="*/ 104 w 144"/>
              <a:gd name="T29" fmla="*/ 108 h 168"/>
              <a:gd name="T30" fmla="*/ 104 w 144"/>
              <a:gd name="T31" fmla="*/ 148 h 168"/>
              <a:gd name="T32" fmla="*/ 74 w 144"/>
              <a:gd name="T33" fmla="*/ 92 h 168"/>
              <a:gd name="T34" fmla="*/ 74 w 144"/>
              <a:gd name="T35" fmla="*/ 88 h 168"/>
              <a:gd name="T36" fmla="*/ 44 w 144"/>
              <a:gd name="T37" fmla="*/ 90 h 168"/>
              <a:gd name="T38" fmla="*/ 34 w 144"/>
              <a:gd name="T39" fmla="*/ 40 h 168"/>
              <a:gd name="T40" fmla="*/ 28 w 144"/>
              <a:gd name="T41" fmla="*/ 42 h 168"/>
              <a:gd name="T42" fmla="*/ 34 w 144"/>
              <a:gd name="T43" fmla="*/ 44 h 168"/>
              <a:gd name="T44" fmla="*/ 34 w 144"/>
              <a:gd name="T45" fmla="*/ 40 h 168"/>
              <a:gd name="T46" fmla="*/ 30 w 144"/>
              <a:gd name="T47" fmla="*/ 88 h 168"/>
              <a:gd name="T48" fmla="*/ 30 w 144"/>
              <a:gd name="T49" fmla="*/ 92 h 168"/>
              <a:gd name="T50" fmla="*/ 36 w 144"/>
              <a:gd name="T51" fmla="*/ 90 h 168"/>
              <a:gd name="T52" fmla="*/ 34 w 144"/>
              <a:gd name="T53" fmla="*/ 64 h 168"/>
              <a:gd name="T54" fmla="*/ 28 w 144"/>
              <a:gd name="T55" fmla="*/ 66 h 168"/>
              <a:gd name="T56" fmla="*/ 34 w 144"/>
              <a:gd name="T57" fmla="*/ 68 h 168"/>
              <a:gd name="T58" fmla="*/ 34 w 144"/>
              <a:gd name="T59" fmla="*/ 64 h 168"/>
              <a:gd name="T60" fmla="*/ 12 w 144"/>
              <a:gd name="T61" fmla="*/ 0 h 168"/>
              <a:gd name="T62" fmla="*/ 0 w 144"/>
              <a:gd name="T63" fmla="*/ 156 h 168"/>
              <a:gd name="T64" fmla="*/ 82 w 144"/>
              <a:gd name="T65" fmla="*/ 168 h 168"/>
              <a:gd name="T66" fmla="*/ 82 w 144"/>
              <a:gd name="T67" fmla="*/ 160 h 168"/>
              <a:gd name="T68" fmla="*/ 8 w 144"/>
              <a:gd name="T69" fmla="*/ 156 h 168"/>
              <a:gd name="T70" fmla="*/ 12 w 144"/>
              <a:gd name="T71" fmla="*/ 8 h 168"/>
              <a:gd name="T72" fmla="*/ 136 w 144"/>
              <a:gd name="T73" fmla="*/ 12 h 168"/>
              <a:gd name="T74" fmla="*/ 140 w 144"/>
              <a:gd name="T75" fmla="*/ 112 h 168"/>
              <a:gd name="T76" fmla="*/ 144 w 144"/>
              <a:gd name="T77" fmla="*/ 1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4" h="168">
                <a:moveTo>
                  <a:pt x="46" y="68"/>
                </a:moveTo>
                <a:cubicBezTo>
                  <a:pt x="114" y="68"/>
                  <a:pt x="114" y="68"/>
                  <a:pt x="114" y="68"/>
                </a:cubicBezTo>
                <a:cubicBezTo>
                  <a:pt x="115" y="68"/>
                  <a:pt x="116" y="68"/>
                  <a:pt x="116" y="66"/>
                </a:cubicBezTo>
                <a:cubicBezTo>
                  <a:pt x="116" y="65"/>
                  <a:pt x="115" y="64"/>
                  <a:pt x="114" y="64"/>
                </a:cubicBezTo>
                <a:cubicBezTo>
                  <a:pt x="46" y="64"/>
                  <a:pt x="46" y="64"/>
                  <a:pt x="46" y="64"/>
                </a:cubicBezTo>
                <a:cubicBezTo>
                  <a:pt x="45" y="64"/>
                  <a:pt x="44" y="65"/>
                  <a:pt x="44" y="66"/>
                </a:cubicBezTo>
                <a:cubicBezTo>
                  <a:pt x="44" y="68"/>
                  <a:pt x="45" y="68"/>
                  <a:pt x="46" y="68"/>
                </a:cubicBezTo>
                <a:moveTo>
                  <a:pt x="46" y="44"/>
                </a:moveTo>
                <a:cubicBezTo>
                  <a:pt x="114" y="44"/>
                  <a:pt x="114" y="44"/>
                  <a:pt x="114" y="44"/>
                </a:cubicBezTo>
                <a:cubicBezTo>
                  <a:pt x="115" y="44"/>
                  <a:pt x="116" y="44"/>
                  <a:pt x="116" y="42"/>
                </a:cubicBezTo>
                <a:cubicBezTo>
                  <a:pt x="116" y="41"/>
                  <a:pt x="115" y="40"/>
                  <a:pt x="114" y="40"/>
                </a:cubicBezTo>
                <a:cubicBezTo>
                  <a:pt x="46" y="40"/>
                  <a:pt x="46" y="40"/>
                  <a:pt x="46" y="40"/>
                </a:cubicBezTo>
                <a:cubicBezTo>
                  <a:pt x="45" y="40"/>
                  <a:pt x="44" y="41"/>
                  <a:pt x="44" y="42"/>
                </a:cubicBezTo>
                <a:cubicBezTo>
                  <a:pt x="44" y="44"/>
                  <a:pt x="45" y="44"/>
                  <a:pt x="46" y="44"/>
                </a:cubicBezTo>
                <a:moveTo>
                  <a:pt x="127" y="146"/>
                </a:moveTo>
                <a:cubicBezTo>
                  <a:pt x="126" y="145"/>
                  <a:pt x="126" y="145"/>
                  <a:pt x="126" y="145"/>
                </a:cubicBezTo>
                <a:cubicBezTo>
                  <a:pt x="130" y="140"/>
                  <a:pt x="132" y="135"/>
                  <a:pt x="132" y="128"/>
                </a:cubicBezTo>
                <a:cubicBezTo>
                  <a:pt x="132" y="113"/>
                  <a:pt x="120" y="100"/>
                  <a:pt x="104" y="100"/>
                </a:cubicBezTo>
                <a:cubicBezTo>
                  <a:pt x="88" y="100"/>
                  <a:pt x="76" y="113"/>
                  <a:pt x="76" y="128"/>
                </a:cubicBezTo>
                <a:cubicBezTo>
                  <a:pt x="76" y="144"/>
                  <a:pt x="88" y="156"/>
                  <a:pt x="104" y="156"/>
                </a:cubicBezTo>
                <a:cubicBezTo>
                  <a:pt x="110" y="156"/>
                  <a:pt x="116" y="154"/>
                  <a:pt x="121" y="151"/>
                </a:cubicBezTo>
                <a:cubicBezTo>
                  <a:pt x="121" y="151"/>
                  <a:pt x="121" y="151"/>
                  <a:pt x="121" y="151"/>
                </a:cubicBezTo>
                <a:cubicBezTo>
                  <a:pt x="133" y="163"/>
                  <a:pt x="133" y="163"/>
                  <a:pt x="133" y="163"/>
                </a:cubicBezTo>
                <a:cubicBezTo>
                  <a:pt x="134" y="164"/>
                  <a:pt x="135" y="164"/>
                  <a:pt x="136" y="164"/>
                </a:cubicBezTo>
                <a:cubicBezTo>
                  <a:pt x="137" y="164"/>
                  <a:pt x="138" y="164"/>
                  <a:pt x="139" y="163"/>
                </a:cubicBezTo>
                <a:cubicBezTo>
                  <a:pt x="140" y="162"/>
                  <a:pt x="140" y="159"/>
                  <a:pt x="139" y="158"/>
                </a:cubicBezTo>
                <a:lnTo>
                  <a:pt x="127" y="146"/>
                </a:lnTo>
                <a:close/>
                <a:moveTo>
                  <a:pt x="104" y="148"/>
                </a:moveTo>
                <a:cubicBezTo>
                  <a:pt x="93" y="148"/>
                  <a:pt x="84" y="140"/>
                  <a:pt x="84" y="128"/>
                </a:cubicBezTo>
                <a:cubicBezTo>
                  <a:pt x="84" y="117"/>
                  <a:pt x="93" y="108"/>
                  <a:pt x="104" y="108"/>
                </a:cubicBezTo>
                <a:cubicBezTo>
                  <a:pt x="115" y="108"/>
                  <a:pt x="124" y="117"/>
                  <a:pt x="124" y="128"/>
                </a:cubicBezTo>
                <a:cubicBezTo>
                  <a:pt x="124" y="140"/>
                  <a:pt x="115" y="148"/>
                  <a:pt x="104" y="148"/>
                </a:cubicBezTo>
                <a:moveTo>
                  <a:pt x="46" y="92"/>
                </a:moveTo>
                <a:cubicBezTo>
                  <a:pt x="74" y="92"/>
                  <a:pt x="74" y="92"/>
                  <a:pt x="74" y="92"/>
                </a:cubicBezTo>
                <a:cubicBezTo>
                  <a:pt x="75" y="92"/>
                  <a:pt x="76" y="92"/>
                  <a:pt x="76" y="90"/>
                </a:cubicBezTo>
                <a:cubicBezTo>
                  <a:pt x="76" y="89"/>
                  <a:pt x="75" y="88"/>
                  <a:pt x="74" y="88"/>
                </a:cubicBezTo>
                <a:cubicBezTo>
                  <a:pt x="46" y="88"/>
                  <a:pt x="46" y="88"/>
                  <a:pt x="46" y="88"/>
                </a:cubicBezTo>
                <a:cubicBezTo>
                  <a:pt x="45" y="88"/>
                  <a:pt x="44" y="89"/>
                  <a:pt x="44" y="90"/>
                </a:cubicBezTo>
                <a:cubicBezTo>
                  <a:pt x="44" y="92"/>
                  <a:pt x="45" y="92"/>
                  <a:pt x="46" y="92"/>
                </a:cubicBezTo>
                <a:moveTo>
                  <a:pt x="34" y="40"/>
                </a:moveTo>
                <a:cubicBezTo>
                  <a:pt x="30" y="40"/>
                  <a:pt x="30" y="40"/>
                  <a:pt x="30" y="40"/>
                </a:cubicBezTo>
                <a:cubicBezTo>
                  <a:pt x="29" y="40"/>
                  <a:pt x="28" y="41"/>
                  <a:pt x="28" y="42"/>
                </a:cubicBezTo>
                <a:cubicBezTo>
                  <a:pt x="28" y="44"/>
                  <a:pt x="29" y="44"/>
                  <a:pt x="30" y="44"/>
                </a:cubicBezTo>
                <a:cubicBezTo>
                  <a:pt x="34" y="44"/>
                  <a:pt x="34" y="44"/>
                  <a:pt x="34" y="44"/>
                </a:cubicBezTo>
                <a:cubicBezTo>
                  <a:pt x="35" y="44"/>
                  <a:pt x="36" y="44"/>
                  <a:pt x="36" y="42"/>
                </a:cubicBezTo>
                <a:cubicBezTo>
                  <a:pt x="36" y="41"/>
                  <a:pt x="35" y="40"/>
                  <a:pt x="34" y="40"/>
                </a:cubicBezTo>
                <a:moveTo>
                  <a:pt x="34" y="88"/>
                </a:moveTo>
                <a:cubicBezTo>
                  <a:pt x="30" y="88"/>
                  <a:pt x="30" y="88"/>
                  <a:pt x="30" y="88"/>
                </a:cubicBezTo>
                <a:cubicBezTo>
                  <a:pt x="29" y="88"/>
                  <a:pt x="28" y="89"/>
                  <a:pt x="28" y="90"/>
                </a:cubicBezTo>
                <a:cubicBezTo>
                  <a:pt x="28" y="92"/>
                  <a:pt x="29" y="92"/>
                  <a:pt x="30" y="92"/>
                </a:cubicBezTo>
                <a:cubicBezTo>
                  <a:pt x="34" y="92"/>
                  <a:pt x="34" y="92"/>
                  <a:pt x="34" y="92"/>
                </a:cubicBezTo>
                <a:cubicBezTo>
                  <a:pt x="35" y="92"/>
                  <a:pt x="36" y="92"/>
                  <a:pt x="36" y="90"/>
                </a:cubicBezTo>
                <a:cubicBezTo>
                  <a:pt x="36" y="89"/>
                  <a:pt x="35" y="88"/>
                  <a:pt x="34" y="88"/>
                </a:cubicBezTo>
                <a:moveTo>
                  <a:pt x="34" y="64"/>
                </a:moveTo>
                <a:cubicBezTo>
                  <a:pt x="30" y="64"/>
                  <a:pt x="30" y="64"/>
                  <a:pt x="30" y="64"/>
                </a:cubicBezTo>
                <a:cubicBezTo>
                  <a:pt x="29" y="64"/>
                  <a:pt x="28" y="65"/>
                  <a:pt x="28" y="66"/>
                </a:cubicBezTo>
                <a:cubicBezTo>
                  <a:pt x="28" y="68"/>
                  <a:pt x="29" y="68"/>
                  <a:pt x="30" y="68"/>
                </a:cubicBezTo>
                <a:cubicBezTo>
                  <a:pt x="34" y="68"/>
                  <a:pt x="34" y="68"/>
                  <a:pt x="34" y="68"/>
                </a:cubicBezTo>
                <a:cubicBezTo>
                  <a:pt x="35" y="68"/>
                  <a:pt x="36" y="68"/>
                  <a:pt x="36" y="66"/>
                </a:cubicBezTo>
                <a:cubicBezTo>
                  <a:pt x="36" y="65"/>
                  <a:pt x="35" y="64"/>
                  <a:pt x="34" y="64"/>
                </a:cubicBezTo>
                <a:moveTo>
                  <a:pt x="132" y="0"/>
                </a:moveTo>
                <a:cubicBezTo>
                  <a:pt x="12" y="0"/>
                  <a:pt x="12" y="0"/>
                  <a:pt x="12" y="0"/>
                </a:cubicBezTo>
                <a:cubicBezTo>
                  <a:pt x="5" y="0"/>
                  <a:pt x="0" y="6"/>
                  <a:pt x="0" y="12"/>
                </a:cubicBezTo>
                <a:cubicBezTo>
                  <a:pt x="0" y="156"/>
                  <a:pt x="0" y="156"/>
                  <a:pt x="0" y="156"/>
                </a:cubicBezTo>
                <a:cubicBezTo>
                  <a:pt x="0" y="163"/>
                  <a:pt x="5" y="168"/>
                  <a:pt x="12" y="168"/>
                </a:cubicBezTo>
                <a:cubicBezTo>
                  <a:pt x="82" y="168"/>
                  <a:pt x="82" y="168"/>
                  <a:pt x="82" y="168"/>
                </a:cubicBezTo>
                <a:cubicBezTo>
                  <a:pt x="85" y="168"/>
                  <a:pt x="86" y="167"/>
                  <a:pt x="86" y="164"/>
                </a:cubicBezTo>
                <a:cubicBezTo>
                  <a:pt x="86" y="162"/>
                  <a:pt x="85" y="160"/>
                  <a:pt x="82" y="160"/>
                </a:cubicBezTo>
                <a:cubicBezTo>
                  <a:pt x="12" y="160"/>
                  <a:pt x="12" y="160"/>
                  <a:pt x="12" y="160"/>
                </a:cubicBezTo>
                <a:cubicBezTo>
                  <a:pt x="10" y="160"/>
                  <a:pt x="8" y="159"/>
                  <a:pt x="8" y="156"/>
                </a:cubicBezTo>
                <a:cubicBezTo>
                  <a:pt x="8" y="12"/>
                  <a:pt x="8" y="12"/>
                  <a:pt x="8" y="12"/>
                </a:cubicBezTo>
                <a:cubicBezTo>
                  <a:pt x="8" y="10"/>
                  <a:pt x="10" y="8"/>
                  <a:pt x="12" y="8"/>
                </a:cubicBezTo>
                <a:cubicBezTo>
                  <a:pt x="132" y="8"/>
                  <a:pt x="132" y="8"/>
                  <a:pt x="132" y="8"/>
                </a:cubicBezTo>
                <a:cubicBezTo>
                  <a:pt x="134" y="8"/>
                  <a:pt x="136" y="10"/>
                  <a:pt x="136" y="12"/>
                </a:cubicBezTo>
                <a:cubicBezTo>
                  <a:pt x="136" y="108"/>
                  <a:pt x="136" y="108"/>
                  <a:pt x="136" y="108"/>
                </a:cubicBezTo>
                <a:cubicBezTo>
                  <a:pt x="136" y="110"/>
                  <a:pt x="138" y="112"/>
                  <a:pt x="140" y="112"/>
                </a:cubicBezTo>
                <a:cubicBezTo>
                  <a:pt x="142" y="112"/>
                  <a:pt x="144" y="110"/>
                  <a:pt x="144" y="108"/>
                </a:cubicBezTo>
                <a:cubicBezTo>
                  <a:pt x="144" y="12"/>
                  <a:pt x="144" y="12"/>
                  <a:pt x="144" y="12"/>
                </a:cubicBezTo>
                <a:cubicBezTo>
                  <a:pt x="144" y="6"/>
                  <a:pt x="139" y="0"/>
                  <a:pt x="132" y="0"/>
                </a:cubicBezTo>
              </a:path>
            </a:pathLst>
          </a:custGeom>
          <a:solidFill>
            <a:srgbClr val="2318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 name="Freeform 6"/>
          <p:cNvSpPr>
            <a:spLocks noEditPoints="1"/>
          </p:cNvSpPr>
          <p:nvPr/>
        </p:nvSpPr>
        <p:spPr bwMode="auto">
          <a:xfrm>
            <a:off x="3053557" y="1312534"/>
            <a:ext cx="314243" cy="319005"/>
          </a:xfrm>
          <a:custGeom>
            <a:avLst/>
            <a:gdLst>
              <a:gd name="T0" fmla="*/ 44 w 160"/>
              <a:gd name="T1" fmla="*/ 70 h 160"/>
              <a:gd name="T2" fmla="*/ 52 w 160"/>
              <a:gd name="T3" fmla="*/ 70 h 160"/>
              <a:gd name="T4" fmla="*/ 48 w 160"/>
              <a:gd name="T5" fmla="*/ 54 h 160"/>
              <a:gd name="T6" fmla="*/ 86 w 160"/>
              <a:gd name="T7" fmla="*/ 100 h 160"/>
              <a:gd name="T8" fmla="*/ 86 w 160"/>
              <a:gd name="T9" fmla="*/ 96 h 160"/>
              <a:gd name="T10" fmla="*/ 76 w 160"/>
              <a:gd name="T11" fmla="*/ 78 h 160"/>
              <a:gd name="T12" fmla="*/ 72 w 160"/>
              <a:gd name="T13" fmla="*/ 78 h 160"/>
              <a:gd name="T14" fmla="*/ 86 w 160"/>
              <a:gd name="T15" fmla="*/ 100 h 160"/>
              <a:gd name="T16" fmla="*/ 116 w 160"/>
              <a:gd name="T17" fmla="*/ 70 h 160"/>
              <a:gd name="T18" fmla="*/ 112 w 160"/>
              <a:gd name="T19" fmla="*/ 54 h 160"/>
              <a:gd name="T20" fmla="*/ 108 w 160"/>
              <a:gd name="T21" fmla="*/ 70 h 160"/>
              <a:gd name="T22" fmla="*/ 4 w 160"/>
              <a:gd name="T23" fmla="*/ 48 h 160"/>
              <a:gd name="T24" fmla="*/ 8 w 160"/>
              <a:gd name="T25" fmla="*/ 16 h 160"/>
              <a:gd name="T26" fmla="*/ 44 w 160"/>
              <a:gd name="T27" fmla="*/ 8 h 160"/>
              <a:gd name="T28" fmla="*/ 44 w 160"/>
              <a:gd name="T29" fmla="*/ 0 h 160"/>
              <a:gd name="T30" fmla="*/ 0 w 160"/>
              <a:gd name="T31" fmla="*/ 16 h 160"/>
              <a:gd name="T32" fmla="*/ 4 w 160"/>
              <a:gd name="T33" fmla="*/ 48 h 160"/>
              <a:gd name="T34" fmla="*/ 116 w 160"/>
              <a:gd name="T35" fmla="*/ 0 h 160"/>
              <a:gd name="T36" fmla="*/ 116 w 160"/>
              <a:gd name="T37" fmla="*/ 8 h 160"/>
              <a:gd name="T38" fmla="*/ 152 w 160"/>
              <a:gd name="T39" fmla="*/ 16 h 160"/>
              <a:gd name="T40" fmla="*/ 156 w 160"/>
              <a:gd name="T41" fmla="*/ 52 h 160"/>
              <a:gd name="T42" fmla="*/ 160 w 160"/>
              <a:gd name="T43" fmla="*/ 16 h 160"/>
              <a:gd name="T44" fmla="*/ 44 w 160"/>
              <a:gd name="T45" fmla="*/ 152 h 160"/>
              <a:gd name="T46" fmla="*/ 8 w 160"/>
              <a:gd name="T47" fmla="*/ 144 h 160"/>
              <a:gd name="T48" fmla="*/ 4 w 160"/>
              <a:gd name="T49" fmla="*/ 112 h 160"/>
              <a:gd name="T50" fmla="*/ 0 w 160"/>
              <a:gd name="T51" fmla="*/ 144 h 160"/>
              <a:gd name="T52" fmla="*/ 44 w 160"/>
              <a:gd name="T53" fmla="*/ 160 h 160"/>
              <a:gd name="T54" fmla="*/ 44 w 160"/>
              <a:gd name="T55" fmla="*/ 152 h 160"/>
              <a:gd name="T56" fmla="*/ 152 w 160"/>
              <a:gd name="T57" fmla="*/ 116 h 160"/>
              <a:gd name="T58" fmla="*/ 144 w 160"/>
              <a:gd name="T59" fmla="*/ 152 h 160"/>
              <a:gd name="T60" fmla="*/ 112 w 160"/>
              <a:gd name="T61" fmla="*/ 156 h 160"/>
              <a:gd name="T62" fmla="*/ 144 w 160"/>
              <a:gd name="T63" fmla="*/ 160 h 160"/>
              <a:gd name="T64" fmla="*/ 160 w 160"/>
              <a:gd name="T65" fmla="*/ 116 h 160"/>
              <a:gd name="T66" fmla="*/ 117 w 160"/>
              <a:gd name="T67" fmla="*/ 103 h 160"/>
              <a:gd name="T68" fmla="*/ 80 w 160"/>
              <a:gd name="T69" fmla="*/ 122 h 160"/>
              <a:gd name="T70" fmla="*/ 43 w 160"/>
              <a:gd name="T71" fmla="*/ 103 h 160"/>
              <a:gd name="T72" fmla="*/ 80 w 160"/>
              <a:gd name="T73" fmla="*/ 126 h 160"/>
              <a:gd name="T74" fmla="*/ 117 w 160"/>
              <a:gd name="T75" fmla="*/ 103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0" h="160">
                <a:moveTo>
                  <a:pt x="44" y="58"/>
                </a:moveTo>
                <a:cubicBezTo>
                  <a:pt x="44" y="70"/>
                  <a:pt x="44" y="70"/>
                  <a:pt x="44" y="70"/>
                </a:cubicBezTo>
                <a:cubicBezTo>
                  <a:pt x="44" y="73"/>
                  <a:pt x="46" y="74"/>
                  <a:pt x="48" y="74"/>
                </a:cubicBezTo>
                <a:cubicBezTo>
                  <a:pt x="50" y="74"/>
                  <a:pt x="52" y="73"/>
                  <a:pt x="52" y="70"/>
                </a:cubicBezTo>
                <a:cubicBezTo>
                  <a:pt x="52" y="58"/>
                  <a:pt x="52" y="58"/>
                  <a:pt x="52" y="58"/>
                </a:cubicBezTo>
                <a:cubicBezTo>
                  <a:pt x="52" y="56"/>
                  <a:pt x="50" y="54"/>
                  <a:pt x="48" y="54"/>
                </a:cubicBezTo>
                <a:cubicBezTo>
                  <a:pt x="46" y="54"/>
                  <a:pt x="44" y="56"/>
                  <a:pt x="44" y="58"/>
                </a:cubicBezTo>
                <a:moveTo>
                  <a:pt x="86" y="100"/>
                </a:moveTo>
                <a:cubicBezTo>
                  <a:pt x="87" y="100"/>
                  <a:pt x="88" y="100"/>
                  <a:pt x="88" y="98"/>
                </a:cubicBezTo>
                <a:cubicBezTo>
                  <a:pt x="88" y="97"/>
                  <a:pt x="87" y="96"/>
                  <a:pt x="86" y="96"/>
                </a:cubicBezTo>
                <a:cubicBezTo>
                  <a:pt x="80" y="96"/>
                  <a:pt x="76" y="92"/>
                  <a:pt x="76" y="86"/>
                </a:cubicBezTo>
                <a:cubicBezTo>
                  <a:pt x="76" y="78"/>
                  <a:pt x="76" y="78"/>
                  <a:pt x="76" y="78"/>
                </a:cubicBezTo>
                <a:cubicBezTo>
                  <a:pt x="76" y="77"/>
                  <a:pt x="75" y="76"/>
                  <a:pt x="74" y="76"/>
                </a:cubicBezTo>
                <a:cubicBezTo>
                  <a:pt x="73" y="76"/>
                  <a:pt x="72" y="77"/>
                  <a:pt x="72" y="78"/>
                </a:cubicBezTo>
                <a:cubicBezTo>
                  <a:pt x="72" y="86"/>
                  <a:pt x="72" y="86"/>
                  <a:pt x="72" y="86"/>
                </a:cubicBezTo>
                <a:cubicBezTo>
                  <a:pt x="72" y="94"/>
                  <a:pt x="78" y="100"/>
                  <a:pt x="86" y="100"/>
                </a:cubicBezTo>
                <a:moveTo>
                  <a:pt x="112" y="74"/>
                </a:moveTo>
                <a:cubicBezTo>
                  <a:pt x="114" y="74"/>
                  <a:pt x="116" y="73"/>
                  <a:pt x="116" y="70"/>
                </a:cubicBezTo>
                <a:cubicBezTo>
                  <a:pt x="116" y="58"/>
                  <a:pt x="116" y="58"/>
                  <a:pt x="116" y="58"/>
                </a:cubicBezTo>
                <a:cubicBezTo>
                  <a:pt x="116" y="56"/>
                  <a:pt x="114" y="54"/>
                  <a:pt x="112" y="54"/>
                </a:cubicBezTo>
                <a:cubicBezTo>
                  <a:pt x="110" y="54"/>
                  <a:pt x="108" y="56"/>
                  <a:pt x="108" y="58"/>
                </a:cubicBezTo>
                <a:cubicBezTo>
                  <a:pt x="108" y="70"/>
                  <a:pt x="108" y="70"/>
                  <a:pt x="108" y="70"/>
                </a:cubicBezTo>
                <a:cubicBezTo>
                  <a:pt x="108" y="73"/>
                  <a:pt x="110" y="74"/>
                  <a:pt x="112" y="74"/>
                </a:cubicBezTo>
                <a:moveTo>
                  <a:pt x="4" y="48"/>
                </a:moveTo>
                <a:cubicBezTo>
                  <a:pt x="6" y="48"/>
                  <a:pt x="8" y="47"/>
                  <a:pt x="8" y="44"/>
                </a:cubicBezTo>
                <a:cubicBezTo>
                  <a:pt x="8" y="16"/>
                  <a:pt x="8" y="16"/>
                  <a:pt x="8" y="16"/>
                </a:cubicBezTo>
                <a:cubicBezTo>
                  <a:pt x="8" y="12"/>
                  <a:pt x="12" y="8"/>
                  <a:pt x="16" y="8"/>
                </a:cubicBezTo>
                <a:cubicBezTo>
                  <a:pt x="44" y="8"/>
                  <a:pt x="44" y="8"/>
                  <a:pt x="44" y="8"/>
                </a:cubicBezTo>
                <a:cubicBezTo>
                  <a:pt x="46" y="8"/>
                  <a:pt x="48" y="7"/>
                  <a:pt x="48" y="4"/>
                </a:cubicBezTo>
                <a:cubicBezTo>
                  <a:pt x="48" y="2"/>
                  <a:pt x="46" y="0"/>
                  <a:pt x="44" y="0"/>
                </a:cubicBezTo>
                <a:cubicBezTo>
                  <a:pt x="16" y="0"/>
                  <a:pt x="16" y="0"/>
                  <a:pt x="16" y="0"/>
                </a:cubicBezTo>
                <a:cubicBezTo>
                  <a:pt x="7" y="0"/>
                  <a:pt x="0" y="8"/>
                  <a:pt x="0" y="16"/>
                </a:cubicBezTo>
                <a:cubicBezTo>
                  <a:pt x="0" y="44"/>
                  <a:pt x="0" y="44"/>
                  <a:pt x="0" y="44"/>
                </a:cubicBezTo>
                <a:cubicBezTo>
                  <a:pt x="0" y="47"/>
                  <a:pt x="2" y="48"/>
                  <a:pt x="4" y="48"/>
                </a:cubicBezTo>
                <a:moveTo>
                  <a:pt x="144" y="0"/>
                </a:moveTo>
                <a:cubicBezTo>
                  <a:pt x="116" y="0"/>
                  <a:pt x="116" y="0"/>
                  <a:pt x="116" y="0"/>
                </a:cubicBezTo>
                <a:cubicBezTo>
                  <a:pt x="114" y="0"/>
                  <a:pt x="112" y="2"/>
                  <a:pt x="112" y="4"/>
                </a:cubicBezTo>
                <a:cubicBezTo>
                  <a:pt x="112" y="7"/>
                  <a:pt x="114" y="8"/>
                  <a:pt x="116" y="8"/>
                </a:cubicBezTo>
                <a:cubicBezTo>
                  <a:pt x="144" y="8"/>
                  <a:pt x="144" y="8"/>
                  <a:pt x="144" y="8"/>
                </a:cubicBezTo>
                <a:cubicBezTo>
                  <a:pt x="148" y="8"/>
                  <a:pt x="152" y="12"/>
                  <a:pt x="152" y="16"/>
                </a:cubicBezTo>
                <a:cubicBezTo>
                  <a:pt x="152" y="48"/>
                  <a:pt x="152" y="48"/>
                  <a:pt x="152" y="48"/>
                </a:cubicBezTo>
                <a:cubicBezTo>
                  <a:pt x="152" y="51"/>
                  <a:pt x="154" y="52"/>
                  <a:pt x="156" y="52"/>
                </a:cubicBezTo>
                <a:cubicBezTo>
                  <a:pt x="158" y="52"/>
                  <a:pt x="160" y="51"/>
                  <a:pt x="160" y="48"/>
                </a:cubicBezTo>
                <a:cubicBezTo>
                  <a:pt x="160" y="16"/>
                  <a:pt x="160" y="16"/>
                  <a:pt x="160" y="16"/>
                </a:cubicBezTo>
                <a:cubicBezTo>
                  <a:pt x="160" y="8"/>
                  <a:pt x="153" y="0"/>
                  <a:pt x="144" y="0"/>
                </a:cubicBezTo>
                <a:moveTo>
                  <a:pt x="44" y="152"/>
                </a:moveTo>
                <a:cubicBezTo>
                  <a:pt x="16" y="152"/>
                  <a:pt x="16" y="152"/>
                  <a:pt x="16" y="152"/>
                </a:cubicBezTo>
                <a:cubicBezTo>
                  <a:pt x="12" y="152"/>
                  <a:pt x="8" y="149"/>
                  <a:pt x="8" y="144"/>
                </a:cubicBezTo>
                <a:cubicBezTo>
                  <a:pt x="8" y="116"/>
                  <a:pt x="8" y="116"/>
                  <a:pt x="8" y="116"/>
                </a:cubicBezTo>
                <a:cubicBezTo>
                  <a:pt x="8" y="114"/>
                  <a:pt x="6" y="112"/>
                  <a:pt x="4" y="112"/>
                </a:cubicBezTo>
                <a:cubicBezTo>
                  <a:pt x="2" y="112"/>
                  <a:pt x="0" y="114"/>
                  <a:pt x="0" y="116"/>
                </a:cubicBezTo>
                <a:cubicBezTo>
                  <a:pt x="0" y="144"/>
                  <a:pt x="0" y="144"/>
                  <a:pt x="0" y="144"/>
                </a:cubicBezTo>
                <a:cubicBezTo>
                  <a:pt x="0" y="153"/>
                  <a:pt x="7" y="160"/>
                  <a:pt x="16" y="160"/>
                </a:cubicBezTo>
                <a:cubicBezTo>
                  <a:pt x="44" y="160"/>
                  <a:pt x="44" y="160"/>
                  <a:pt x="44" y="160"/>
                </a:cubicBezTo>
                <a:cubicBezTo>
                  <a:pt x="46" y="160"/>
                  <a:pt x="48" y="159"/>
                  <a:pt x="48" y="156"/>
                </a:cubicBezTo>
                <a:cubicBezTo>
                  <a:pt x="48" y="154"/>
                  <a:pt x="46" y="152"/>
                  <a:pt x="44" y="152"/>
                </a:cubicBezTo>
                <a:moveTo>
                  <a:pt x="156" y="112"/>
                </a:moveTo>
                <a:cubicBezTo>
                  <a:pt x="154" y="112"/>
                  <a:pt x="152" y="114"/>
                  <a:pt x="152" y="116"/>
                </a:cubicBezTo>
                <a:cubicBezTo>
                  <a:pt x="152" y="144"/>
                  <a:pt x="152" y="144"/>
                  <a:pt x="152" y="144"/>
                </a:cubicBezTo>
                <a:cubicBezTo>
                  <a:pt x="152" y="149"/>
                  <a:pt x="148" y="152"/>
                  <a:pt x="144" y="152"/>
                </a:cubicBezTo>
                <a:cubicBezTo>
                  <a:pt x="116" y="152"/>
                  <a:pt x="116" y="152"/>
                  <a:pt x="116" y="152"/>
                </a:cubicBezTo>
                <a:cubicBezTo>
                  <a:pt x="114" y="152"/>
                  <a:pt x="112" y="154"/>
                  <a:pt x="112" y="156"/>
                </a:cubicBezTo>
                <a:cubicBezTo>
                  <a:pt x="112" y="159"/>
                  <a:pt x="114" y="160"/>
                  <a:pt x="116" y="160"/>
                </a:cubicBezTo>
                <a:cubicBezTo>
                  <a:pt x="144" y="160"/>
                  <a:pt x="144" y="160"/>
                  <a:pt x="144" y="160"/>
                </a:cubicBezTo>
                <a:cubicBezTo>
                  <a:pt x="153" y="160"/>
                  <a:pt x="160" y="153"/>
                  <a:pt x="160" y="144"/>
                </a:cubicBezTo>
                <a:cubicBezTo>
                  <a:pt x="160" y="116"/>
                  <a:pt x="160" y="116"/>
                  <a:pt x="160" y="116"/>
                </a:cubicBezTo>
                <a:cubicBezTo>
                  <a:pt x="160" y="114"/>
                  <a:pt x="158" y="112"/>
                  <a:pt x="156" y="112"/>
                </a:cubicBezTo>
                <a:moveTo>
                  <a:pt x="117" y="103"/>
                </a:moveTo>
                <a:cubicBezTo>
                  <a:pt x="116" y="103"/>
                  <a:pt x="115" y="103"/>
                  <a:pt x="114" y="104"/>
                </a:cubicBezTo>
                <a:cubicBezTo>
                  <a:pt x="107" y="115"/>
                  <a:pt x="94" y="122"/>
                  <a:pt x="80" y="122"/>
                </a:cubicBezTo>
                <a:cubicBezTo>
                  <a:pt x="66" y="122"/>
                  <a:pt x="53" y="115"/>
                  <a:pt x="46" y="104"/>
                </a:cubicBezTo>
                <a:cubicBezTo>
                  <a:pt x="45" y="103"/>
                  <a:pt x="44" y="102"/>
                  <a:pt x="43" y="103"/>
                </a:cubicBezTo>
                <a:cubicBezTo>
                  <a:pt x="42" y="104"/>
                  <a:pt x="42" y="105"/>
                  <a:pt x="42" y="106"/>
                </a:cubicBezTo>
                <a:cubicBezTo>
                  <a:pt x="51" y="118"/>
                  <a:pt x="65" y="126"/>
                  <a:pt x="80" y="126"/>
                </a:cubicBezTo>
                <a:cubicBezTo>
                  <a:pt x="95" y="126"/>
                  <a:pt x="110" y="118"/>
                  <a:pt x="118" y="106"/>
                </a:cubicBezTo>
                <a:cubicBezTo>
                  <a:pt x="118" y="105"/>
                  <a:pt x="118" y="104"/>
                  <a:pt x="117" y="10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 name="Freeform 7"/>
          <p:cNvSpPr>
            <a:spLocks noEditPoints="1"/>
          </p:cNvSpPr>
          <p:nvPr/>
        </p:nvSpPr>
        <p:spPr bwMode="auto">
          <a:xfrm>
            <a:off x="4088338" y="1312534"/>
            <a:ext cx="328527" cy="319005"/>
          </a:xfrm>
          <a:custGeom>
            <a:avLst/>
            <a:gdLst>
              <a:gd name="T0" fmla="*/ 64 w 168"/>
              <a:gd name="T1" fmla="*/ 62 h 160"/>
              <a:gd name="T2" fmla="*/ 40 w 168"/>
              <a:gd name="T3" fmla="*/ 62 h 160"/>
              <a:gd name="T4" fmla="*/ 52 w 168"/>
              <a:gd name="T5" fmla="*/ 54 h 160"/>
              <a:gd name="T6" fmla="*/ 52 w 168"/>
              <a:gd name="T7" fmla="*/ 70 h 160"/>
              <a:gd name="T8" fmla="*/ 52 w 168"/>
              <a:gd name="T9" fmla="*/ 54 h 160"/>
              <a:gd name="T10" fmla="*/ 98 w 168"/>
              <a:gd name="T11" fmla="*/ 22 h 160"/>
              <a:gd name="T12" fmla="*/ 98 w 168"/>
              <a:gd name="T13" fmla="*/ 26 h 160"/>
              <a:gd name="T14" fmla="*/ 164 w 168"/>
              <a:gd name="T15" fmla="*/ 28 h 160"/>
              <a:gd name="T16" fmla="*/ 98 w 168"/>
              <a:gd name="T17" fmla="*/ 82 h 160"/>
              <a:gd name="T18" fmla="*/ 98 w 168"/>
              <a:gd name="T19" fmla="*/ 86 h 160"/>
              <a:gd name="T20" fmla="*/ 164 w 168"/>
              <a:gd name="T21" fmla="*/ 136 h 160"/>
              <a:gd name="T22" fmla="*/ 98 w 168"/>
              <a:gd name="T23" fmla="*/ 138 h 160"/>
              <a:gd name="T24" fmla="*/ 98 w 168"/>
              <a:gd name="T25" fmla="*/ 142 h 160"/>
              <a:gd name="T26" fmla="*/ 168 w 168"/>
              <a:gd name="T27" fmla="*/ 136 h 160"/>
              <a:gd name="T28" fmla="*/ 162 w 168"/>
              <a:gd name="T29" fmla="*/ 22 h 160"/>
              <a:gd name="T30" fmla="*/ 140 w 168"/>
              <a:gd name="T31" fmla="*/ 52 h 160"/>
              <a:gd name="T32" fmla="*/ 134 w 168"/>
              <a:gd name="T33" fmla="*/ 50 h 160"/>
              <a:gd name="T34" fmla="*/ 134 w 168"/>
              <a:gd name="T35" fmla="*/ 54 h 160"/>
              <a:gd name="T36" fmla="*/ 114 w 168"/>
              <a:gd name="T37" fmla="*/ 68 h 160"/>
              <a:gd name="T38" fmla="*/ 150 w 168"/>
              <a:gd name="T39" fmla="*/ 70 h 160"/>
              <a:gd name="T40" fmla="*/ 150 w 168"/>
              <a:gd name="T41" fmla="*/ 66 h 160"/>
              <a:gd name="T42" fmla="*/ 114 w 168"/>
              <a:gd name="T43" fmla="*/ 68 h 160"/>
              <a:gd name="T44" fmla="*/ 80 w 168"/>
              <a:gd name="T45" fmla="*/ 4 h 160"/>
              <a:gd name="T46" fmla="*/ 8 w 168"/>
              <a:gd name="T47" fmla="*/ 18 h 160"/>
              <a:gd name="T48" fmla="*/ 0 w 168"/>
              <a:gd name="T49" fmla="*/ 138 h 160"/>
              <a:gd name="T50" fmla="*/ 80 w 168"/>
              <a:gd name="T51" fmla="*/ 146 h 160"/>
              <a:gd name="T52" fmla="*/ 84 w 168"/>
              <a:gd name="T53" fmla="*/ 160 h 160"/>
              <a:gd name="T54" fmla="*/ 88 w 168"/>
              <a:gd name="T55" fmla="*/ 4 h 160"/>
              <a:gd name="T56" fmla="*/ 80 w 168"/>
              <a:gd name="T57" fmla="*/ 138 h 160"/>
              <a:gd name="T58" fmla="*/ 8 w 168"/>
              <a:gd name="T59" fmla="*/ 122 h 160"/>
              <a:gd name="T60" fmla="*/ 64 w 168"/>
              <a:gd name="T61" fmla="*/ 114 h 160"/>
              <a:gd name="T62" fmla="*/ 80 w 168"/>
              <a:gd name="T63" fmla="*/ 102 h 160"/>
              <a:gd name="T64" fmla="*/ 80 w 168"/>
              <a:gd name="T65" fmla="*/ 96 h 160"/>
              <a:gd name="T66" fmla="*/ 48 w 168"/>
              <a:gd name="T67" fmla="*/ 91 h 160"/>
              <a:gd name="T68" fmla="*/ 8 w 168"/>
              <a:gd name="T69" fmla="*/ 117 h 160"/>
              <a:gd name="T70" fmla="*/ 80 w 168"/>
              <a:gd name="T71" fmla="*/ 2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8" h="160">
                <a:moveTo>
                  <a:pt x="52" y="74"/>
                </a:moveTo>
                <a:cubicBezTo>
                  <a:pt x="59" y="74"/>
                  <a:pt x="64" y="69"/>
                  <a:pt x="64" y="62"/>
                </a:cubicBezTo>
                <a:cubicBezTo>
                  <a:pt x="64" y="56"/>
                  <a:pt x="59" y="50"/>
                  <a:pt x="52" y="50"/>
                </a:cubicBezTo>
                <a:cubicBezTo>
                  <a:pt x="45" y="50"/>
                  <a:pt x="40" y="56"/>
                  <a:pt x="40" y="62"/>
                </a:cubicBezTo>
                <a:cubicBezTo>
                  <a:pt x="40" y="69"/>
                  <a:pt x="45" y="74"/>
                  <a:pt x="52" y="74"/>
                </a:cubicBezTo>
                <a:moveTo>
                  <a:pt x="52" y="54"/>
                </a:moveTo>
                <a:cubicBezTo>
                  <a:pt x="56" y="54"/>
                  <a:pt x="60" y="58"/>
                  <a:pt x="60" y="62"/>
                </a:cubicBezTo>
                <a:cubicBezTo>
                  <a:pt x="60" y="67"/>
                  <a:pt x="56" y="70"/>
                  <a:pt x="52" y="70"/>
                </a:cubicBezTo>
                <a:cubicBezTo>
                  <a:pt x="48" y="70"/>
                  <a:pt x="44" y="67"/>
                  <a:pt x="44" y="62"/>
                </a:cubicBezTo>
                <a:cubicBezTo>
                  <a:pt x="44" y="58"/>
                  <a:pt x="48" y="54"/>
                  <a:pt x="52" y="54"/>
                </a:cubicBezTo>
                <a:moveTo>
                  <a:pt x="162" y="22"/>
                </a:moveTo>
                <a:cubicBezTo>
                  <a:pt x="98" y="22"/>
                  <a:pt x="98" y="22"/>
                  <a:pt x="98" y="22"/>
                </a:cubicBezTo>
                <a:cubicBezTo>
                  <a:pt x="97" y="22"/>
                  <a:pt x="96" y="24"/>
                  <a:pt x="96" y="24"/>
                </a:cubicBezTo>
                <a:cubicBezTo>
                  <a:pt x="96" y="25"/>
                  <a:pt x="97" y="26"/>
                  <a:pt x="98" y="26"/>
                </a:cubicBezTo>
                <a:cubicBezTo>
                  <a:pt x="162" y="26"/>
                  <a:pt x="162" y="26"/>
                  <a:pt x="162" y="26"/>
                </a:cubicBezTo>
                <a:cubicBezTo>
                  <a:pt x="163" y="26"/>
                  <a:pt x="164" y="27"/>
                  <a:pt x="164" y="28"/>
                </a:cubicBezTo>
                <a:cubicBezTo>
                  <a:pt x="164" y="82"/>
                  <a:pt x="164" y="82"/>
                  <a:pt x="164" y="82"/>
                </a:cubicBezTo>
                <a:cubicBezTo>
                  <a:pt x="98" y="82"/>
                  <a:pt x="98" y="82"/>
                  <a:pt x="98" y="82"/>
                </a:cubicBezTo>
                <a:cubicBezTo>
                  <a:pt x="97" y="82"/>
                  <a:pt x="96" y="83"/>
                  <a:pt x="96" y="84"/>
                </a:cubicBezTo>
                <a:cubicBezTo>
                  <a:pt x="96" y="86"/>
                  <a:pt x="97" y="86"/>
                  <a:pt x="98" y="86"/>
                </a:cubicBezTo>
                <a:cubicBezTo>
                  <a:pt x="164" y="86"/>
                  <a:pt x="164" y="86"/>
                  <a:pt x="164" y="86"/>
                </a:cubicBezTo>
                <a:cubicBezTo>
                  <a:pt x="164" y="136"/>
                  <a:pt x="164" y="136"/>
                  <a:pt x="164" y="136"/>
                </a:cubicBezTo>
                <a:cubicBezTo>
                  <a:pt x="164" y="138"/>
                  <a:pt x="163" y="138"/>
                  <a:pt x="162" y="138"/>
                </a:cubicBezTo>
                <a:cubicBezTo>
                  <a:pt x="98" y="138"/>
                  <a:pt x="98" y="138"/>
                  <a:pt x="98" y="138"/>
                </a:cubicBezTo>
                <a:cubicBezTo>
                  <a:pt x="97" y="138"/>
                  <a:pt x="96" y="139"/>
                  <a:pt x="96" y="140"/>
                </a:cubicBezTo>
                <a:cubicBezTo>
                  <a:pt x="96" y="142"/>
                  <a:pt x="97" y="142"/>
                  <a:pt x="98" y="142"/>
                </a:cubicBezTo>
                <a:cubicBezTo>
                  <a:pt x="162" y="142"/>
                  <a:pt x="162" y="142"/>
                  <a:pt x="162" y="142"/>
                </a:cubicBezTo>
                <a:cubicBezTo>
                  <a:pt x="165" y="142"/>
                  <a:pt x="168" y="140"/>
                  <a:pt x="168" y="136"/>
                </a:cubicBezTo>
                <a:cubicBezTo>
                  <a:pt x="168" y="28"/>
                  <a:pt x="168" y="28"/>
                  <a:pt x="168" y="28"/>
                </a:cubicBezTo>
                <a:cubicBezTo>
                  <a:pt x="168" y="25"/>
                  <a:pt x="165" y="22"/>
                  <a:pt x="162" y="22"/>
                </a:cubicBezTo>
                <a:moveTo>
                  <a:pt x="138" y="54"/>
                </a:moveTo>
                <a:cubicBezTo>
                  <a:pt x="139" y="54"/>
                  <a:pt x="140" y="54"/>
                  <a:pt x="140" y="52"/>
                </a:cubicBezTo>
                <a:cubicBezTo>
                  <a:pt x="140" y="51"/>
                  <a:pt x="139" y="50"/>
                  <a:pt x="138" y="50"/>
                </a:cubicBezTo>
                <a:cubicBezTo>
                  <a:pt x="134" y="50"/>
                  <a:pt x="134" y="50"/>
                  <a:pt x="134" y="50"/>
                </a:cubicBezTo>
                <a:cubicBezTo>
                  <a:pt x="133" y="50"/>
                  <a:pt x="132" y="51"/>
                  <a:pt x="132" y="52"/>
                </a:cubicBezTo>
                <a:cubicBezTo>
                  <a:pt x="132" y="54"/>
                  <a:pt x="133" y="54"/>
                  <a:pt x="134" y="54"/>
                </a:cubicBezTo>
                <a:lnTo>
                  <a:pt x="138" y="54"/>
                </a:lnTo>
                <a:close/>
                <a:moveTo>
                  <a:pt x="114" y="68"/>
                </a:moveTo>
                <a:cubicBezTo>
                  <a:pt x="114" y="70"/>
                  <a:pt x="115" y="70"/>
                  <a:pt x="116" y="70"/>
                </a:cubicBezTo>
                <a:cubicBezTo>
                  <a:pt x="150" y="70"/>
                  <a:pt x="150" y="70"/>
                  <a:pt x="150" y="70"/>
                </a:cubicBezTo>
                <a:cubicBezTo>
                  <a:pt x="151" y="70"/>
                  <a:pt x="152" y="70"/>
                  <a:pt x="152" y="68"/>
                </a:cubicBezTo>
                <a:cubicBezTo>
                  <a:pt x="152" y="67"/>
                  <a:pt x="151" y="66"/>
                  <a:pt x="150" y="66"/>
                </a:cubicBezTo>
                <a:cubicBezTo>
                  <a:pt x="116" y="66"/>
                  <a:pt x="116" y="66"/>
                  <a:pt x="116" y="66"/>
                </a:cubicBezTo>
                <a:cubicBezTo>
                  <a:pt x="115" y="66"/>
                  <a:pt x="114" y="68"/>
                  <a:pt x="114" y="68"/>
                </a:cubicBezTo>
                <a:moveTo>
                  <a:pt x="84" y="0"/>
                </a:moveTo>
                <a:cubicBezTo>
                  <a:pt x="82" y="0"/>
                  <a:pt x="80" y="2"/>
                  <a:pt x="80" y="4"/>
                </a:cubicBezTo>
                <a:cubicBezTo>
                  <a:pt x="80" y="18"/>
                  <a:pt x="80" y="18"/>
                  <a:pt x="80" y="18"/>
                </a:cubicBezTo>
                <a:cubicBezTo>
                  <a:pt x="8" y="18"/>
                  <a:pt x="8" y="18"/>
                  <a:pt x="8" y="18"/>
                </a:cubicBezTo>
                <a:cubicBezTo>
                  <a:pt x="4" y="18"/>
                  <a:pt x="0" y="22"/>
                  <a:pt x="0" y="26"/>
                </a:cubicBezTo>
                <a:cubicBezTo>
                  <a:pt x="0" y="138"/>
                  <a:pt x="0" y="138"/>
                  <a:pt x="0" y="138"/>
                </a:cubicBezTo>
                <a:cubicBezTo>
                  <a:pt x="0" y="143"/>
                  <a:pt x="4" y="146"/>
                  <a:pt x="8" y="146"/>
                </a:cubicBezTo>
                <a:cubicBezTo>
                  <a:pt x="80" y="146"/>
                  <a:pt x="80" y="146"/>
                  <a:pt x="80" y="146"/>
                </a:cubicBezTo>
                <a:cubicBezTo>
                  <a:pt x="80" y="156"/>
                  <a:pt x="80" y="156"/>
                  <a:pt x="80" y="156"/>
                </a:cubicBezTo>
                <a:cubicBezTo>
                  <a:pt x="80" y="159"/>
                  <a:pt x="82" y="160"/>
                  <a:pt x="84" y="160"/>
                </a:cubicBezTo>
                <a:cubicBezTo>
                  <a:pt x="86" y="160"/>
                  <a:pt x="88" y="159"/>
                  <a:pt x="88" y="156"/>
                </a:cubicBezTo>
                <a:cubicBezTo>
                  <a:pt x="88" y="4"/>
                  <a:pt x="88" y="4"/>
                  <a:pt x="88" y="4"/>
                </a:cubicBezTo>
                <a:cubicBezTo>
                  <a:pt x="88" y="2"/>
                  <a:pt x="86" y="0"/>
                  <a:pt x="84" y="0"/>
                </a:cubicBezTo>
                <a:moveTo>
                  <a:pt x="80" y="138"/>
                </a:moveTo>
                <a:cubicBezTo>
                  <a:pt x="8" y="138"/>
                  <a:pt x="8" y="138"/>
                  <a:pt x="8" y="138"/>
                </a:cubicBezTo>
                <a:cubicBezTo>
                  <a:pt x="8" y="122"/>
                  <a:pt x="8" y="122"/>
                  <a:pt x="8" y="122"/>
                </a:cubicBezTo>
                <a:cubicBezTo>
                  <a:pt x="46" y="95"/>
                  <a:pt x="46" y="95"/>
                  <a:pt x="46" y="95"/>
                </a:cubicBezTo>
                <a:cubicBezTo>
                  <a:pt x="64" y="114"/>
                  <a:pt x="64" y="114"/>
                  <a:pt x="64" y="114"/>
                </a:cubicBezTo>
                <a:cubicBezTo>
                  <a:pt x="65" y="115"/>
                  <a:pt x="66" y="115"/>
                  <a:pt x="67" y="114"/>
                </a:cubicBezTo>
                <a:cubicBezTo>
                  <a:pt x="80" y="102"/>
                  <a:pt x="80" y="102"/>
                  <a:pt x="80" y="102"/>
                </a:cubicBezTo>
                <a:cubicBezTo>
                  <a:pt x="80" y="138"/>
                  <a:pt x="80" y="138"/>
                  <a:pt x="80" y="138"/>
                </a:cubicBezTo>
                <a:close/>
                <a:moveTo>
                  <a:pt x="80" y="96"/>
                </a:moveTo>
                <a:cubicBezTo>
                  <a:pt x="66" y="110"/>
                  <a:pt x="66" y="110"/>
                  <a:pt x="66" y="110"/>
                </a:cubicBezTo>
                <a:cubicBezTo>
                  <a:pt x="48" y="91"/>
                  <a:pt x="48" y="91"/>
                  <a:pt x="48" y="91"/>
                </a:cubicBezTo>
                <a:cubicBezTo>
                  <a:pt x="47" y="90"/>
                  <a:pt x="46" y="90"/>
                  <a:pt x="45" y="91"/>
                </a:cubicBezTo>
                <a:cubicBezTo>
                  <a:pt x="8" y="117"/>
                  <a:pt x="8" y="117"/>
                  <a:pt x="8" y="117"/>
                </a:cubicBezTo>
                <a:cubicBezTo>
                  <a:pt x="8" y="26"/>
                  <a:pt x="8" y="26"/>
                  <a:pt x="8" y="26"/>
                </a:cubicBezTo>
                <a:cubicBezTo>
                  <a:pt x="80" y="26"/>
                  <a:pt x="80" y="26"/>
                  <a:pt x="80" y="26"/>
                </a:cubicBezTo>
                <a:lnTo>
                  <a:pt x="80" y="9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 name="Freeform 8"/>
          <p:cNvSpPr>
            <a:spLocks noEditPoints="1"/>
          </p:cNvSpPr>
          <p:nvPr/>
        </p:nvSpPr>
        <p:spPr bwMode="auto">
          <a:xfrm>
            <a:off x="5121530" y="1320470"/>
            <a:ext cx="328527" cy="301546"/>
          </a:xfrm>
          <a:custGeom>
            <a:avLst/>
            <a:gdLst>
              <a:gd name="T0" fmla="*/ 17 w 168"/>
              <a:gd name="T1" fmla="*/ 137 h 152"/>
              <a:gd name="T2" fmla="*/ 8 w 168"/>
              <a:gd name="T3" fmla="*/ 25 h 152"/>
              <a:gd name="T4" fmla="*/ 33 w 168"/>
              <a:gd name="T5" fmla="*/ 17 h 152"/>
              <a:gd name="T6" fmla="*/ 56 w 168"/>
              <a:gd name="T7" fmla="*/ 12 h 152"/>
              <a:gd name="T8" fmla="*/ 32 w 168"/>
              <a:gd name="T9" fmla="*/ 9 h 152"/>
              <a:gd name="T10" fmla="*/ 0 w 168"/>
              <a:gd name="T11" fmla="*/ 25 h 152"/>
              <a:gd name="T12" fmla="*/ 17 w 168"/>
              <a:gd name="T13" fmla="*/ 145 h 152"/>
              <a:gd name="T14" fmla="*/ 100 w 168"/>
              <a:gd name="T15" fmla="*/ 141 h 152"/>
              <a:gd name="T16" fmla="*/ 44 w 168"/>
              <a:gd name="T17" fmla="*/ 4 h 152"/>
              <a:gd name="T18" fmla="*/ 44 w 168"/>
              <a:gd name="T19" fmla="*/ 20 h 152"/>
              <a:gd name="T20" fmla="*/ 44 w 168"/>
              <a:gd name="T21" fmla="*/ 4 h 152"/>
              <a:gd name="T22" fmla="*/ 76 w 168"/>
              <a:gd name="T23" fmla="*/ 60 h 152"/>
              <a:gd name="T24" fmla="*/ 72 w 168"/>
              <a:gd name="T25" fmla="*/ 60 h 152"/>
              <a:gd name="T26" fmla="*/ 74 w 168"/>
              <a:gd name="T27" fmla="*/ 94 h 152"/>
              <a:gd name="T28" fmla="*/ 52 w 168"/>
              <a:gd name="T29" fmla="*/ 44 h 152"/>
              <a:gd name="T30" fmla="*/ 54 w 168"/>
              <a:gd name="T31" fmla="*/ 110 h 152"/>
              <a:gd name="T32" fmla="*/ 56 w 168"/>
              <a:gd name="T33" fmla="*/ 44 h 152"/>
              <a:gd name="T34" fmla="*/ 52 w 168"/>
              <a:gd name="T35" fmla="*/ 44 h 152"/>
              <a:gd name="T36" fmla="*/ 32 w 168"/>
              <a:gd name="T37" fmla="*/ 66 h 152"/>
              <a:gd name="T38" fmla="*/ 34 w 168"/>
              <a:gd name="T39" fmla="*/ 88 h 152"/>
              <a:gd name="T40" fmla="*/ 36 w 168"/>
              <a:gd name="T41" fmla="*/ 66 h 152"/>
              <a:gd name="T42" fmla="*/ 96 w 168"/>
              <a:gd name="T43" fmla="*/ 92 h 152"/>
              <a:gd name="T44" fmla="*/ 94 w 168"/>
              <a:gd name="T45" fmla="*/ 58 h 152"/>
              <a:gd name="T46" fmla="*/ 92 w 168"/>
              <a:gd name="T47" fmla="*/ 92 h 152"/>
              <a:gd name="T48" fmla="*/ 96 w 168"/>
              <a:gd name="T49" fmla="*/ 92 h 152"/>
              <a:gd name="T50" fmla="*/ 116 w 168"/>
              <a:gd name="T51" fmla="*/ 44 h 152"/>
              <a:gd name="T52" fmla="*/ 112 w 168"/>
              <a:gd name="T53" fmla="*/ 44 h 152"/>
              <a:gd name="T54" fmla="*/ 114 w 168"/>
              <a:gd name="T55" fmla="*/ 110 h 152"/>
              <a:gd name="T56" fmla="*/ 134 w 168"/>
              <a:gd name="T57" fmla="*/ 86 h 152"/>
              <a:gd name="T58" fmla="*/ 136 w 168"/>
              <a:gd name="T59" fmla="*/ 68 h 152"/>
              <a:gd name="T60" fmla="*/ 132 w 168"/>
              <a:gd name="T61" fmla="*/ 68 h 152"/>
              <a:gd name="T62" fmla="*/ 134 w 168"/>
              <a:gd name="T63" fmla="*/ 86 h 152"/>
              <a:gd name="T64" fmla="*/ 72 w 168"/>
              <a:gd name="T65" fmla="*/ 9 h 152"/>
              <a:gd name="T66" fmla="*/ 72 w 168"/>
              <a:gd name="T67" fmla="*/ 17 h 152"/>
              <a:gd name="T68" fmla="*/ 160 w 168"/>
              <a:gd name="T69" fmla="*/ 25 h 152"/>
              <a:gd name="T70" fmla="*/ 153 w 168"/>
              <a:gd name="T71" fmla="*/ 137 h 152"/>
              <a:gd name="T72" fmla="*/ 124 w 168"/>
              <a:gd name="T73" fmla="*/ 128 h 152"/>
              <a:gd name="T74" fmla="*/ 124 w 168"/>
              <a:gd name="T75" fmla="*/ 152 h 152"/>
              <a:gd name="T76" fmla="*/ 153 w 168"/>
              <a:gd name="T77" fmla="*/ 145 h 152"/>
              <a:gd name="T78" fmla="*/ 168 w 168"/>
              <a:gd name="T79" fmla="*/ 25 h 152"/>
              <a:gd name="T80" fmla="*/ 124 w 168"/>
              <a:gd name="T81" fmla="*/ 148 h 152"/>
              <a:gd name="T82" fmla="*/ 124 w 168"/>
              <a:gd name="T83" fmla="*/ 132 h 152"/>
              <a:gd name="T84" fmla="*/ 124 w 168"/>
              <a:gd name="T85" fmla="*/ 14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8" h="152">
                <a:moveTo>
                  <a:pt x="96" y="137"/>
                </a:moveTo>
                <a:cubicBezTo>
                  <a:pt x="17" y="137"/>
                  <a:pt x="17" y="137"/>
                  <a:pt x="17" y="137"/>
                </a:cubicBezTo>
                <a:cubicBezTo>
                  <a:pt x="12" y="137"/>
                  <a:pt x="8" y="132"/>
                  <a:pt x="8" y="128"/>
                </a:cubicBezTo>
                <a:cubicBezTo>
                  <a:pt x="8" y="25"/>
                  <a:pt x="8" y="25"/>
                  <a:pt x="8" y="25"/>
                </a:cubicBezTo>
                <a:cubicBezTo>
                  <a:pt x="8" y="20"/>
                  <a:pt x="12" y="17"/>
                  <a:pt x="17" y="17"/>
                </a:cubicBezTo>
                <a:cubicBezTo>
                  <a:pt x="33" y="17"/>
                  <a:pt x="33" y="17"/>
                  <a:pt x="33" y="17"/>
                </a:cubicBezTo>
                <a:cubicBezTo>
                  <a:pt x="34" y="21"/>
                  <a:pt x="39" y="24"/>
                  <a:pt x="44" y="24"/>
                </a:cubicBezTo>
                <a:cubicBezTo>
                  <a:pt x="51" y="24"/>
                  <a:pt x="56" y="19"/>
                  <a:pt x="56" y="12"/>
                </a:cubicBezTo>
                <a:cubicBezTo>
                  <a:pt x="56" y="6"/>
                  <a:pt x="51" y="0"/>
                  <a:pt x="44" y="0"/>
                </a:cubicBezTo>
                <a:cubicBezTo>
                  <a:pt x="39" y="0"/>
                  <a:pt x="34" y="4"/>
                  <a:pt x="32" y="9"/>
                </a:cubicBezTo>
                <a:cubicBezTo>
                  <a:pt x="17" y="9"/>
                  <a:pt x="17" y="9"/>
                  <a:pt x="17" y="9"/>
                </a:cubicBezTo>
                <a:cubicBezTo>
                  <a:pt x="8" y="9"/>
                  <a:pt x="0" y="16"/>
                  <a:pt x="0" y="25"/>
                </a:cubicBezTo>
                <a:cubicBezTo>
                  <a:pt x="0" y="127"/>
                  <a:pt x="0" y="127"/>
                  <a:pt x="0" y="127"/>
                </a:cubicBezTo>
                <a:cubicBezTo>
                  <a:pt x="0" y="137"/>
                  <a:pt x="8" y="145"/>
                  <a:pt x="17" y="145"/>
                </a:cubicBezTo>
                <a:cubicBezTo>
                  <a:pt x="96" y="145"/>
                  <a:pt x="96" y="145"/>
                  <a:pt x="96" y="145"/>
                </a:cubicBezTo>
                <a:cubicBezTo>
                  <a:pt x="98" y="145"/>
                  <a:pt x="100" y="143"/>
                  <a:pt x="100" y="141"/>
                </a:cubicBezTo>
                <a:cubicBezTo>
                  <a:pt x="100" y="138"/>
                  <a:pt x="98" y="137"/>
                  <a:pt x="96" y="137"/>
                </a:cubicBezTo>
                <a:moveTo>
                  <a:pt x="44" y="4"/>
                </a:moveTo>
                <a:cubicBezTo>
                  <a:pt x="48" y="4"/>
                  <a:pt x="52" y="8"/>
                  <a:pt x="52" y="12"/>
                </a:cubicBezTo>
                <a:cubicBezTo>
                  <a:pt x="52" y="17"/>
                  <a:pt x="48" y="20"/>
                  <a:pt x="44" y="20"/>
                </a:cubicBezTo>
                <a:cubicBezTo>
                  <a:pt x="40" y="20"/>
                  <a:pt x="36" y="17"/>
                  <a:pt x="36" y="12"/>
                </a:cubicBezTo>
                <a:cubicBezTo>
                  <a:pt x="36" y="8"/>
                  <a:pt x="40" y="4"/>
                  <a:pt x="44" y="4"/>
                </a:cubicBezTo>
                <a:moveTo>
                  <a:pt x="76" y="92"/>
                </a:moveTo>
                <a:cubicBezTo>
                  <a:pt x="76" y="60"/>
                  <a:pt x="76" y="60"/>
                  <a:pt x="76" y="60"/>
                </a:cubicBezTo>
                <a:cubicBezTo>
                  <a:pt x="76" y="59"/>
                  <a:pt x="75" y="58"/>
                  <a:pt x="74" y="58"/>
                </a:cubicBezTo>
                <a:cubicBezTo>
                  <a:pt x="73" y="58"/>
                  <a:pt x="72" y="59"/>
                  <a:pt x="72" y="60"/>
                </a:cubicBezTo>
                <a:cubicBezTo>
                  <a:pt x="72" y="92"/>
                  <a:pt x="72" y="92"/>
                  <a:pt x="72" y="92"/>
                </a:cubicBezTo>
                <a:cubicBezTo>
                  <a:pt x="72" y="94"/>
                  <a:pt x="73" y="94"/>
                  <a:pt x="74" y="94"/>
                </a:cubicBezTo>
                <a:cubicBezTo>
                  <a:pt x="75" y="94"/>
                  <a:pt x="76" y="94"/>
                  <a:pt x="76" y="92"/>
                </a:cubicBezTo>
                <a:moveTo>
                  <a:pt x="52" y="44"/>
                </a:moveTo>
                <a:cubicBezTo>
                  <a:pt x="52" y="108"/>
                  <a:pt x="52" y="108"/>
                  <a:pt x="52" y="108"/>
                </a:cubicBezTo>
                <a:cubicBezTo>
                  <a:pt x="52" y="110"/>
                  <a:pt x="53" y="110"/>
                  <a:pt x="54" y="110"/>
                </a:cubicBezTo>
                <a:cubicBezTo>
                  <a:pt x="55" y="110"/>
                  <a:pt x="56" y="110"/>
                  <a:pt x="56" y="108"/>
                </a:cubicBezTo>
                <a:cubicBezTo>
                  <a:pt x="56" y="44"/>
                  <a:pt x="56" y="44"/>
                  <a:pt x="56" y="44"/>
                </a:cubicBezTo>
                <a:cubicBezTo>
                  <a:pt x="56" y="43"/>
                  <a:pt x="55" y="42"/>
                  <a:pt x="54" y="42"/>
                </a:cubicBezTo>
                <a:cubicBezTo>
                  <a:pt x="53" y="42"/>
                  <a:pt x="52" y="43"/>
                  <a:pt x="52" y="44"/>
                </a:cubicBezTo>
                <a:moveTo>
                  <a:pt x="34" y="64"/>
                </a:moveTo>
                <a:cubicBezTo>
                  <a:pt x="33" y="64"/>
                  <a:pt x="32" y="65"/>
                  <a:pt x="32" y="66"/>
                </a:cubicBezTo>
                <a:cubicBezTo>
                  <a:pt x="32" y="86"/>
                  <a:pt x="32" y="86"/>
                  <a:pt x="32" y="86"/>
                </a:cubicBezTo>
                <a:cubicBezTo>
                  <a:pt x="32" y="88"/>
                  <a:pt x="33" y="88"/>
                  <a:pt x="34" y="88"/>
                </a:cubicBezTo>
                <a:cubicBezTo>
                  <a:pt x="35" y="88"/>
                  <a:pt x="36" y="88"/>
                  <a:pt x="36" y="86"/>
                </a:cubicBezTo>
                <a:cubicBezTo>
                  <a:pt x="36" y="66"/>
                  <a:pt x="36" y="66"/>
                  <a:pt x="36" y="66"/>
                </a:cubicBezTo>
                <a:cubicBezTo>
                  <a:pt x="36" y="65"/>
                  <a:pt x="35" y="64"/>
                  <a:pt x="34" y="64"/>
                </a:cubicBezTo>
                <a:moveTo>
                  <a:pt x="96" y="92"/>
                </a:moveTo>
                <a:cubicBezTo>
                  <a:pt x="96" y="60"/>
                  <a:pt x="96" y="60"/>
                  <a:pt x="96" y="60"/>
                </a:cubicBezTo>
                <a:cubicBezTo>
                  <a:pt x="96" y="59"/>
                  <a:pt x="95" y="58"/>
                  <a:pt x="94" y="58"/>
                </a:cubicBezTo>
                <a:cubicBezTo>
                  <a:pt x="93" y="58"/>
                  <a:pt x="92" y="59"/>
                  <a:pt x="92" y="60"/>
                </a:cubicBezTo>
                <a:cubicBezTo>
                  <a:pt x="92" y="92"/>
                  <a:pt x="92" y="92"/>
                  <a:pt x="92" y="92"/>
                </a:cubicBezTo>
                <a:cubicBezTo>
                  <a:pt x="92" y="94"/>
                  <a:pt x="93" y="94"/>
                  <a:pt x="94" y="94"/>
                </a:cubicBezTo>
                <a:cubicBezTo>
                  <a:pt x="95" y="94"/>
                  <a:pt x="96" y="94"/>
                  <a:pt x="96" y="92"/>
                </a:cubicBezTo>
                <a:moveTo>
                  <a:pt x="116" y="108"/>
                </a:moveTo>
                <a:cubicBezTo>
                  <a:pt x="116" y="44"/>
                  <a:pt x="116" y="44"/>
                  <a:pt x="116" y="44"/>
                </a:cubicBezTo>
                <a:cubicBezTo>
                  <a:pt x="116" y="43"/>
                  <a:pt x="115" y="42"/>
                  <a:pt x="114" y="42"/>
                </a:cubicBezTo>
                <a:cubicBezTo>
                  <a:pt x="113" y="42"/>
                  <a:pt x="112" y="43"/>
                  <a:pt x="112" y="44"/>
                </a:cubicBezTo>
                <a:cubicBezTo>
                  <a:pt x="112" y="108"/>
                  <a:pt x="112" y="108"/>
                  <a:pt x="112" y="108"/>
                </a:cubicBezTo>
                <a:cubicBezTo>
                  <a:pt x="112" y="110"/>
                  <a:pt x="113" y="110"/>
                  <a:pt x="114" y="110"/>
                </a:cubicBezTo>
                <a:cubicBezTo>
                  <a:pt x="115" y="110"/>
                  <a:pt x="116" y="110"/>
                  <a:pt x="116" y="108"/>
                </a:cubicBezTo>
                <a:moveTo>
                  <a:pt x="134" y="86"/>
                </a:moveTo>
                <a:cubicBezTo>
                  <a:pt x="135" y="86"/>
                  <a:pt x="136" y="86"/>
                  <a:pt x="136" y="84"/>
                </a:cubicBezTo>
                <a:cubicBezTo>
                  <a:pt x="136" y="68"/>
                  <a:pt x="136" y="68"/>
                  <a:pt x="136" y="68"/>
                </a:cubicBezTo>
                <a:cubicBezTo>
                  <a:pt x="136" y="67"/>
                  <a:pt x="135" y="66"/>
                  <a:pt x="134" y="66"/>
                </a:cubicBezTo>
                <a:cubicBezTo>
                  <a:pt x="133" y="66"/>
                  <a:pt x="132" y="67"/>
                  <a:pt x="132" y="68"/>
                </a:cubicBezTo>
                <a:cubicBezTo>
                  <a:pt x="132" y="84"/>
                  <a:pt x="132" y="84"/>
                  <a:pt x="132" y="84"/>
                </a:cubicBezTo>
                <a:cubicBezTo>
                  <a:pt x="132" y="86"/>
                  <a:pt x="133" y="86"/>
                  <a:pt x="134" y="86"/>
                </a:cubicBezTo>
                <a:moveTo>
                  <a:pt x="153" y="9"/>
                </a:moveTo>
                <a:cubicBezTo>
                  <a:pt x="72" y="9"/>
                  <a:pt x="72" y="9"/>
                  <a:pt x="72" y="9"/>
                </a:cubicBezTo>
                <a:cubicBezTo>
                  <a:pt x="70" y="9"/>
                  <a:pt x="68" y="10"/>
                  <a:pt x="68" y="13"/>
                </a:cubicBezTo>
                <a:cubicBezTo>
                  <a:pt x="68" y="15"/>
                  <a:pt x="70" y="17"/>
                  <a:pt x="72" y="17"/>
                </a:cubicBezTo>
                <a:cubicBezTo>
                  <a:pt x="153" y="17"/>
                  <a:pt x="153" y="17"/>
                  <a:pt x="153" y="17"/>
                </a:cubicBezTo>
                <a:cubicBezTo>
                  <a:pt x="159" y="17"/>
                  <a:pt x="160" y="22"/>
                  <a:pt x="160" y="25"/>
                </a:cubicBezTo>
                <a:cubicBezTo>
                  <a:pt x="160" y="127"/>
                  <a:pt x="160" y="127"/>
                  <a:pt x="160" y="127"/>
                </a:cubicBezTo>
                <a:cubicBezTo>
                  <a:pt x="160" y="132"/>
                  <a:pt x="158" y="137"/>
                  <a:pt x="153" y="137"/>
                </a:cubicBezTo>
                <a:cubicBezTo>
                  <a:pt x="136" y="137"/>
                  <a:pt x="136" y="137"/>
                  <a:pt x="136" y="137"/>
                </a:cubicBezTo>
                <a:cubicBezTo>
                  <a:pt x="134" y="132"/>
                  <a:pt x="129" y="128"/>
                  <a:pt x="124" y="128"/>
                </a:cubicBezTo>
                <a:cubicBezTo>
                  <a:pt x="117" y="128"/>
                  <a:pt x="112" y="134"/>
                  <a:pt x="112" y="140"/>
                </a:cubicBezTo>
                <a:cubicBezTo>
                  <a:pt x="112" y="147"/>
                  <a:pt x="117" y="152"/>
                  <a:pt x="124" y="152"/>
                </a:cubicBezTo>
                <a:cubicBezTo>
                  <a:pt x="129" y="152"/>
                  <a:pt x="133" y="149"/>
                  <a:pt x="135" y="145"/>
                </a:cubicBezTo>
                <a:cubicBezTo>
                  <a:pt x="153" y="145"/>
                  <a:pt x="153" y="145"/>
                  <a:pt x="153" y="145"/>
                </a:cubicBezTo>
                <a:cubicBezTo>
                  <a:pt x="162" y="145"/>
                  <a:pt x="168" y="138"/>
                  <a:pt x="168" y="127"/>
                </a:cubicBezTo>
                <a:cubicBezTo>
                  <a:pt x="168" y="25"/>
                  <a:pt x="168" y="25"/>
                  <a:pt x="168" y="25"/>
                </a:cubicBezTo>
                <a:cubicBezTo>
                  <a:pt x="168" y="16"/>
                  <a:pt x="162" y="9"/>
                  <a:pt x="153" y="9"/>
                </a:cubicBezTo>
                <a:moveTo>
                  <a:pt x="124" y="148"/>
                </a:moveTo>
                <a:cubicBezTo>
                  <a:pt x="120" y="148"/>
                  <a:pt x="116" y="145"/>
                  <a:pt x="116" y="140"/>
                </a:cubicBezTo>
                <a:cubicBezTo>
                  <a:pt x="116" y="136"/>
                  <a:pt x="120" y="132"/>
                  <a:pt x="124" y="132"/>
                </a:cubicBezTo>
                <a:cubicBezTo>
                  <a:pt x="128" y="132"/>
                  <a:pt x="132" y="136"/>
                  <a:pt x="132" y="140"/>
                </a:cubicBezTo>
                <a:cubicBezTo>
                  <a:pt x="132" y="145"/>
                  <a:pt x="128" y="148"/>
                  <a:pt x="124" y="14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 name="Freeform 9"/>
          <p:cNvSpPr>
            <a:spLocks noEditPoints="1"/>
          </p:cNvSpPr>
          <p:nvPr/>
        </p:nvSpPr>
        <p:spPr bwMode="auto">
          <a:xfrm>
            <a:off x="6146788" y="1312535"/>
            <a:ext cx="344398" cy="334876"/>
          </a:xfrm>
          <a:custGeom>
            <a:avLst/>
            <a:gdLst>
              <a:gd name="T0" fmla="*/ 12 w 176"/>
              <a:gd name="T1" fmla="*/ 42 h 168"/>
              <a:gd name="T2" fmla="*/ 14 w 176"/>
              <a:gd name="T3" fmla="*/ 104 h 168"/>
              <a:gd name="T4" fmla="*/ 16 w 176"/>
              <a:gd name="T5" fmla="*/ 42 h 168"/>
              <a:gd name="T6" fmla="*/ 2 w 176"/>
              <a:gd name="T7" fmla="*/ 56 h 168"/>
              <a:gd name="T8" fmla="*/ 0 w 176"/>
              <a:gd name="T9" fmla="*/ 86 h 168"/>
              <a:gd name="T10" fmla="*/ 4 w 176"/>
              <a:gd name="T11" fmla="*/ 86 h 168"/>
              <a:gd name="T12" fmla="*/ 2 w 176"/>
              <a:gd name="T13" fmla="*/ 56 h 168"/>
              <a:gd name="T14" fmla="*/ 48 w 176"/>
              <a:gd name="T15" fmla="*/ 0 h 168"/>
              <a:gd name="T16" fmla="*/ 28 w 176"/>
              <a:gd name="T17" fmla="*/ 128 h 168"/>
              <a:gd name="T18" fmla="*/ 84 w 176"/>
              <a:gd name="T19" fmla="*/ 148 h 168"/>
              <a:gd name="T20" fmla="*/ 88 w 176"/>
              <a:gd name="T21" fmla="*/ 168 h 168"/>
              <a:gd name="T22" fmla="*/ 92 w 176"/>
              <a:gd name="T23" fmla="*/ 148 h 168"/>
              <a:gd name="T24" fmla="*/ 148 w 176"/>
              <a:gd name="T25" fmla="*/ 128 h 168"/>
              <a:gd name="T26" fmla="*/ 128 w 176"/>
              <a:gd name="T27" fmla="*/ 0 h 168"/>
              <a:gd name="T28" fmla="*/ 104 w 176"/>
              <a:gd name="T29" fmla="*/ 42 h 168"/>
              <a:gd name="T30" fmla="*/ 104 w 176"/>
              <a:gd name="T31" fmla="*/ 46 h 168"/>
              <a:gd name="T32" fmla="*/ 140 w 176"/>
              <a:gd name="T33" fmla="*/ 70 h 168"/>
              <a:gd name="T34" fmla="*/ 102 w 176"/>
              <a:gd name="T35" fmla="*/ 72 h 168"/>
              <a:gd name="T36" fmla="*/ 140 w 176"/>
              <a:gd name="T37" fmla="*/ 74 h 168"/>
              <a:gd name="T38" fmla="*/ 104 w 176"/>
              <a:gd name="T39" fmla="*/ 98 h 168"/>
              <a:gd name="T40" fmla="*/ 104 w 176"/>
              <a:gd name="T41" fmla="*/ 102 h 168"/>
              <a:gd name="T42" fmla="*/ 140 w 176"/>
              <a:gd name="T43" fmla="*/ 128 h 168"/>
              <a:gd name="T44" fmla="*/ 48 w 176"/>
              <a:gd name="T45" fmla="*/ 140 h 168"/>
              <a:gd name="T46" fmla="*/ 36 w 176"/>
              <a:gd name="T47" fmla="*/ 102 h 168"/>
              <a:gd name="T48" fmla="*/ 74 w 176"/>
              <a:gd name="T49" fmla="*/ 100 h 168"/>
              <a:gd name="T50" fmla="*/ 36 w 176"/>
              <a:gd name="T51" fmla="*/ 98 h 168"/>
              <a:gd name="T52" fmla="*/ 72 w 176"/>
              <a:gd name="T53" fmla="*/ 74 h 168"/>
              <a:gd name="T54" fmla="*/ 72 w 176"/>
              <a:gd name="T55" fmla="*/ 70 h 168"/>
              <a:gd name="T56" fmla="*/ 36 w 176"/>
              <a:gd name="T57" fmla="*/ 46 h 168"/>
              <a:gd name="T58" fmla="*/ 74 w 176"/>
              <a:gd name="T59" fmla="*/ 44 h 168"/>
              <a:gd name="T60" fmla="*/ 36 w 176"/>
              <a:gd name="T61" fmla="*/ 42 h 168"/>
              <a:gd name="T62" fmla="*/ 48 w 176"/>
              <a:gd name="T63" fmla="*/ 8 h 168"/>
              <a:gd name="T64" fmla="*/ 140 w 176"/>
              <a:gd name="T65" fmla="*/ 21 h 168"/>
              <a:gd name="T66" fmla="*/ 174 w 176"/>
              <a:gd name="T67" fmla="*/ 56 h 168"/>
              <a:gd name="T68" fmla="*/ 172 w 176"/>
              <a:gd name="T69" fmla="*/ 86 h 168"/>
              <a:gd name="T70" fmla="*/ 176 w 176"/>
              <a:gd name="T71" fmla="*/ 86 h 168"/>
              <a:gd name="T72" fmla="*/ 174 w 176"/>
              <a:gd name="T73" fmla="*/ 56 h 168"/>
              <a:gd name="T74" fmla="*/ 160 w 176"/>
              <a:gd name="T75" fmla="*/ 42 h 168"/>
              <a:gd name="T76" fmla="*/ 162 w 176"/>
              <a:gd name="T77" fmla="*/ 104 h 168"/>
              <a:gd name="T78" fmla="*/ 164 w 176"/>
              <a:gd name="T79" fmla="*/ 4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68">
                <a:moveTo>
                  <a:pt x="14" y="40"/>
                </a:moveTo>
                <a:cubicBezTo>
                  <a:pt x="13" y="40"/>
                  <a:pt x="12" y="41"/>
                  <a:pt x="12" y="42"/>
                </a:cubicBezTo>
                <a:cubicBezTo>
                  <a:pt x="12" y="102"/>
                  <a:pt x="12" y="102"/>
                  <a:pt x="12" y="102"/>
                </a:cubicBezTo>
                <a:cubicBezTo>
                  <a:pt x="12" y="104"/>
                  <a:pt x="13" y="104"/>
                  <a:pt x="14" y="104"/>
                </a:cubicBezTo>
                <a:cubicBezTo>
                  <a:pt x="15" y="104"/>
                  <a:pt x="16" y="104"/>
                  <a:pt x="16" y="102"/>
                </a:cubicBezTo>
                <a:cubicBezTo>
                  <a:pt x="16" y="42"/>
                  <a:pt x="16" y="42"/>
                  <a:pt x="16" y="42"/>
                </a:cubicBezTo>
                <a:cubicBezTo>
                  <a:pt x="16" y="41"/>
                  <a:pt x="15" y="40"/>
                  <a:pt x="14" y="40"/>
                </a:cubicBezTo>
                <a:moveTo>
                  <a:pt x="2" y="56"/>
                </a:moveTo>
                <a:cubicBezTo>
                  <a:pt x="1" y="56"/>
                  <a:pt x="0" y="57"/>
                  <a:pt x="0" y="58"/>
                </a:cubicBezTo>
                <a:cubicBezTo>
                  <a:pt x="0" y="86"/>
                  <a:pt x="0" y="86"/>
                  <a:pt x="0" y="86"/>
                </a:cubicBezTo>
                <a:cubicBezTo>
                  <a:pt x="0" y="88"/>
                  <a:pt x="1" y="88"/>
                  <a:pt x="2" y="88"/>
                </a:cubicBezTo>
                <a:cubicBezTo>
                  <a:pt x="3" y="88"/>
                  <a:pt x="4" y="88"/>
                  <a:pt x="4" y="86"/>
                </a:cubicBezTo>
                <a:cubicBezTo>
                  <a:pt x="4" y="58"/>
                  <a:pt x="4" y="58"/>
                  <a:pt x="4" y="58"/>
                </a:cubicBezTo>
                <a:cubicBezTo>
                  <a:pt x="4" y="57"/>
                  <a:pt x="3" y="56"/>
                  <a:pt x="2" y="56"/>
                </a:cubicBezTo>
                <a:moveTo>
                  <a:pt x="128" y="0"/>
                </a:moveTo>
                <a:cubicBezTo>
                  <a:pt x="48" y="0"/>
                  <a:pt x="48" y="0"/>
                  <a:pt x="48" y="0"/>
                </a:cubicBezTo>
                <a:cubicBezTo>
                  <a:pt x="37" y="0"/>
                  <a:pt x="28" y="10"/>
                  <a:pt x="28" y="21"/>
                </a:cubicBezTo>
                <a:cubicBezTo>
                  <a:pt x="28" y="128"/>
                  <a:pt x="28" y="128"/>
                  <a:pt x="28" y="128"/>
                </a:cubicBezTo>
                <a:cubicBezTo>
                  <a:pt x="28" y="139"/>
                  <a:pt x="37" y="148"/>
                  <a:pt x="48" y="148"/>
                </a:cubicBezTo>
                <a:cubicBezTo>
                  <a:pt x="84" y="148"/>
                  <a:pt x="84" y="148"/>
                  <a:pt x="84" y="148"/>
                </a:cubicBezTo>
                <a:cubicBezTo>
                  <a:pt x="84" y="164"/>
                  <a:pt x="84" y="164"/>
                  <a:pt x="84" y="164"/>
                </a:cubicBezTo>
                <a:cubicBezTo>
                  <a:pt x="84" y="167"/>
                  <a:pt x="86" y="168"/>
                  <a:pt x="88" y="168"/>
                </a:cubicBezTo>
                <a:cubicBezTo>
                  <a:pt x="90" y="168"/>
                  <a:pt x="92" y="167"/>
                  <a:pt x="92" y="164"/>
                </a:cubicBezTo>
                <a:cubicBezTo>
                  <a:pt x="92" y="148"/>
                  <a:pt x="92" y="148"/>
                  <a:pt x="92" y="148"/>
                </a:cubicBezTo>
                <a:cubicBezTo>
                  <a:pt x="128" y="148"/>
                  <a:pt x="128" y="148"/>
                  <a:pt x="128" y="148"/>
                </a:cubicBezTo>
                <a:cubicBezTo>
                  <a:pt x="139" y="148"/>
                  <a:pt x="148" y="139"/>
                  <a:pt x="148" y="128"/>
                </a:cubicBezTo>
                <a:cubicBezTo>
                  <a:pt x="148" y="21"/>
                  <a:pt x="148" y="21"/>
                  <a:pt x="148" y="21"/>
                </a:cubicBezTo>
                <a:cubicBezTo>
                  <a:pt x="148" y="10"/>
                  <a:pt x="139" y="0"/>
                  <a:pt x="128" y="0"/>
                </a:cubicBezTo>
                <a:moveTo>
                  <a:pt x="140" y="42"/>
                </a:moveTo>
                <a:cubicBezTo>
                  <a:pt x="104" y="42"/>
                  <a:pt x="104" y="42"/>
                  <a:pt x="104" y="42"/>
                </a:cubicBezTo>
                <a:cubicBezTo>
                  <a:pt x="103" y="42"/>
                  <a:pt x="102" y="43"/>
                  <a:pt x="102" y="44"/>
                </a:cubicBezTo>
                <a:cubicBezTo>
                  <a:pt x="102" y="46"/>
                  <a:pt x="103" y="46"/>
                  <a:pt x="104" y="46"/>
                </a:cubicBezTo>
                <a:cubicBezTo>
                  <a:pt x="140" y="46"/>
                  <a:pt x="140" y="46"/>
                  <a:pt x="140" y="46"/>
                </a:cubicBezTo>
                <a:cubicBezTo>
                  <a:pt x="140" y="70"/>
                  <a:pt x="140" y="70"/>
                  <a:pt x="140" y="70"/>
                </a:cubicBezTo>
                <a:cubicBezTo>
                  <a:pt x="104" y="70"/>
                  <a:pt x="104" y="70"/>
                  <a:pt x="104" y="70"/>
                </a:cubicBezTo>
                <a:cubicBezTo>
                  <a:pt x="103" y="70"/>
                  <a:pt x="102" y="71"/>
                  <a:pt x="102" y="72"/>
                </a:cubicBezTo>
                <a:cubicBezTo>
                  <a:pt x="102" y="74"/>
                  <a:pt x="103" y="74"/>
                  <a:pt x="104" y="74"/>
                </a:cubicBezTo>
                <a:cubicBezTo>
                  <a:pt x="140" y="74"/>
                  <a:pt x="140" y="74"/>
                  <a:pt x="140" y="74"/>
                </a:cubicBezTo>
                <a:cubicBezTo>
                  <a:pt x="140" y="98"/>
                  <a:pt x="140" y="98"/>
                  <a:pt x="140" y="98"/>
                </a:cubicBezTo>
                <a:cubicBezTo>
                  <a:pt x="104" y="98"/>
                  <a:pt x="104" y="98"/>
                  <a:pt x="104" y="98"/>
                </a:cubicBezTo>
                <a:cubicBezTo>
                  <a:pt x="103" y="98"/>
                  <a:pt x="102" y="99"/>
                  <a:pt x="102" y="100"/>
                </a:cubicBezTo>
                <a:cubicBezTo>
                  <a:pt x="102" y="102"/>
                  <a:pt x="103" y="102"/>
                  <a:pt x="104" y="102"/>
                </a:cubicBezTo>
                <a:cubicBezTo>
                  <a:pt x="140" y="102"/>
                  <a:pt x="140" y="102"/>
                  <a:pt x="140" y="102"/>
                </a:cubicBezTo>
                <a:cubicBezTo>
                  <a:pt x="140" y="128"/>
                  <a:pt x="140" y="128"/>
                  <a:pt x="140" y="128"/>
                </a:cubicBezTo>
                <a:cubicBezTo>
                  <a:pt x="140" y="135"/>
                  <a:pt x="134" y="140"/>
                  <a:pt x="128" y="140"/>
                </a:cubicBezTo>
                <a:cubicBezTo>
                  <a:pt x="48" y="140"/>
                  <a:pt x="48" y="140"/>
                  <a:pt x="48" y="140"/>
                </a:cubicBezTo>
                <a:cubicBezTo>
                  <a:pt x="42" y="140"/>
                  <a:pt x="36" y="135"/>
                  <a:pt x="36" y="128"/>
                </a:cubicBezTo>
                <a:cubicBezTo>
                  <a:pt x="36" y="102"/>
                  <a:pt x="36" y="102"/>
                  <a:pt x="36" y="102"/>
                </a:cubicBezTo>
                <a:cubicBezTo>
                  <a:pt x="72" y="102"/>
                  <a:pt x="72" y="102"/>
                  <a:pt x="72" y="102"/>
                </a:cubicBezTo>
                <a:cubicBezTo>
                  <a:pt x="73" y="102"/>
                  <a:pt x="74" y="102"/>
                  <a:pt x="74" y="100"/>
                </a:cubicBezTo>
                <a:cubicBezTo>
                  <a:pt x="74" y="99"/>
                  <a:pt x="73" y="98"/>
                  <a:pt x="72" y="98"/>
                </a:cubicBezTo>
                <a:cubicBezTo>
                  <a:pt x="36" y="98"/>
                  <a:pt x="36" y="98"/>
                  <a:pt x="36" y="98"/>
                </a:cubicBezTo>
                <a:cubicBezTo>
                  <a:pt x="36" y="74"/>
                  <a:pt x="36" y="74"/>
                  <a:pt x="36" y="74"/>
                </a:cubicBezTo>
                <a:cubicBezTo>
                  <a:pt x="72" y="74"/>
                  <a:pt x="72" y="74"/>
                  <a:pt x="72" y="74"/>
                </a:cubicBezTo>
                <a:cubicBezTo>
                  <a:pt x="73" y="74"/>
                  <a:pt x="74" y="74"/>
                  <a:pt x="74" y="72"/>
                </a:cubicBezTo>
                <a:cubicBezTo>
                  <a:pt x="74" y="71"/>
                  <a:pt x="73" y="70"/>
                  <a:pt x="72" y="70"/>
                </a:cubicBezTo>
                <a:cubicBezTo>
                  <a:pt x="36" y="70"/>
                  <a:pt x="36" y="70"/>
                  <a:pt x="36" y="70"/>
                </a:cubicBezTo>
                <a:cubicBezTo>
                  <a:pt x="36" y="46"/>
                  <a:pt x="36" y="46"/>
                  <a:pt x="36" y="46"/>
                </a:cubicBezTo>
                <a:cubicBezTo>
                  <a:pt x="72" y="46"/>
                  <a:pt x="72" y="46"/>
                  <a:pt x="72" y="46"/>
                </a:cubicBezTo>
                <a:cubicBezTo>
                  <a:pt x="73" y="46"/>
                  <a:pt x="74" y="46"/>
                  <a:pt x="74" y="44"/>
                </a:cubicBezTo>
                <a:cubicBezTo>
                  <a:pt x="74" y="43"/>
                  <a:pt x="73" y="42"/>
                  <a:pt x="72" y="42"/>
                </a:cubicBezTo>
                <a:cubicBezTo>
                  <a:pt x="36" y="42"/>
                  <a:pt x="36" y="42"/>
                  <a:pt x="36" y="42"/>
                </a:cubicBezTo>
                <a:cubicBezTo>
                  <a:pt x="36" y="21"/>
                  <a:pt x="36" y="21"/>
                  <a:pt x="36" y="21"/>
                </a:cubicBezTo>
                <a:cubicBezTo>
                  <a:pt x="36" y="14"/>
                  <a:pt x="42" y="8"/>
                  <a:pt x="48" y="8"/>
                </a:cubicBezTo>
                <a:cubicBezTo>
                  <a:pt x="128" y="8"/>
                  <a:pt x="128" y="8"/>
                  <a:pt x="128" y="8"/>
                </a:cubicBezTo>
                <a:cubicBezTo>
                  <a:pt x="134" y="8"/>
                  <a:pt x="140" y="14"/>
                  <a:pt x="140" y="21"/>
                </a:cubicBezTo>
                <a:lnTo>
                  <a:pt x="140" y="42"/>
                </a:lnTo>
                <a:close/>
                <a:moveTo>
                  <a:pt x="174" y="56"/>
                </a:moveTo>
                <a:cubicBezTo>
                  <a:pt x="173" y="56"/>
                  <a:pt x="172" y="57"/>
                  <a:pt x="172" y="58"/>
                </a:cubicBezTo>
                <a:cubicBezTo>
                  <a:pt x="172" y="86"/>
                  <a:pt x="172" y="86"/>
                  <a:pt x="172" y="86"/>
                </a:cubicBezTo>
                <a:cubicBezTo>
                  <a:pt x="172" y="88"/>
                  <a:pt x="173" y="88"/>
                  <a:pt x="174" y="88"/>
                </a:cubicBezTo>
                <a:cubicBezTo>
                  <a:pt x="175" y="88"/>
                  <a:pt x="176" y="88"/>
                  <a:pt x="176" y="86"/>
                </a:cubicBezTo>
                <a:cubicBezTo>
                  <a:pt x="176" y="58"/>
                  <a:pt x="176" y="58"/>
                  <a:pt x="176" y="58"/>
                </a:cubicBezTo>
                <a:cubicBezTo>
                  <a:pt x="176" y="57"/>
                  <a:pt x="175" y="56"/>
                  <a:pt x="174" y="56"/>
                </a:cubicBezTo>
                <a:moveTo>
                  <a:pt x="162" y="40"/>
                </a:moveTo>
                <a:cubicBezTo>
                  <a:pt x="161" y="40"/>
                  <a:pt x="160" y="41"/>
                  <a:pt x="160" y="42"/>
                </a:cubicBezTo>
                <a:cubicBezTo>
                  <a:pt x="160" y="102"/>
                  <a:pt x="160" y="102"/>
                  <a:pt x="160" y="102"/>
                </a:cubicBezTo>
                <a:cubicBezTo>
                  <a:pt x="160" y="104"/>
                  <a:pt x="161" y="104"/>
                  <a:pt x="162" y="104"/>
                </a:cubicBezTo>
                <a:cubicBezTo>
                  <a:pt x="163" y="104"/>
                  <a:pt x="164" y="104"/>
                  <a:pt x="164" y="102"/>
                </a:cubicBezTo>
                <a:cubicBezTo>
                  <a:pt x="164" y="42"/>
                  <a:pt x="164" y="42"/>
                  <a:pt x="164" y="42"/>
                </a:cubicBezTo>
                <a:cubicBezTo>
                  <a:pt x="164" y="41"/>
                  <a:pt x="163" y="40"/>
                  <a:pt x="162" y="40"/>
                </a:cubicBezTo>
              </a:path>
            </a:pathLst>
          </a:custGeom>
          <a:solidFill>
            <a:srgbClr val="2318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8" name="Freeform 10"/>
          <p:cNvSpPr>
            <a:spLocks noEditPoints="1"/>
          </p:cNvSpPr>
          <p:nvPr/>
        </p:nvSpPr>
        <p:spPr bwMode="auto">
          <a:xfrm>
            <a:off x="7227595" y="1296663"/>
            <a:ext cx="250760" cy="350747"/>
          </a:xfrm>
          <a:custGeom>
            <a:avLst/>
            <a:gdLst>
              <a:gd name="T0" fmla="*/ 84 w 128"/>
              <a:gd name="T1" fmla="*/ 16 h 176"/>
              <a:gd name="T2" fmla="*/ 44 w 128"/>
              <a:gd name="T3" fmla="*/ 16 h 176"/>
              <a:gd name="T4" fmla="*/ 42 w 128"/>
              <a:gd name="T5" fmla="*/ 18 h 176"/>
              <a:gd name="T6" fmla="*/ 44 w 128"/>
              <a:gd name="T7" fmla="*/ 20 h 176"/>
              <a:gd name="T8" fmla="*/ 84 w 128"/>
              <a:gd name="T9" fmla="*/ 20 h 176"/>
              <a:gd name="T10" fmla="*/ 86 w 128"/>
              <a:gd name="T11" fmla="*/ 18 h 176"/>
              <a:gd name="T12" fmla="*/ 84 w 128"/>
              <a:gd name="T13" fmla="*/ 16 h 176"/>
              <a:gd name="T14" fmla="*/ 44 w 128"/>
              <a:gd name="T15" fmla="*/ 160 h 176"/>
              <a:gd name="T16" fmla="*/ 84 w 128"/>
              <a:gd name="T17" fmla="*/ 160 h 176"/>
              <a:gd name="T18" fmla="*/ 86 w 128"/>
              <a:gd name="T19" fmla="*/ 158 h 176"/>
              <a:gd name="T20" fmla="*/ 84 w 128"/>
              <a:gd name="T21" fmla="*/ 156 h 176"/>
              <a:gd name="T22" fmla="*/ 44 w 128"/>
              <a:gd name="T23" fmla="*/ 156 h 176"/>
              <a:gd name="T24" fmla="*/ 42 w 128"/>
              <a:gd name="T25" fmla="*/ 158 h 176"/>
              <a:gd name="T26" fmla="*/ 44 w 128"/>
              <a:gd name="T27" fmla="*/ 160 h 176"/>
              <a:gd name="T28" fmla="*/ 112 w 128"/>
              <a:gd name="T29" fmla="*/ 0 h 176"/>
              <a:gd name="T30" fmla="*/ 16 w 128"/>
              <a:gd name="T31" fmla="*/ 0 h 176"/>
              <a:gd name="T32" fmla="*/ 0 w 128"/>
              <a:gd name="T33" fmla="*/ 16 h 176"/>
              <a:gd name="T34" fmla="*/ 0 w 128"/>
              <a:gd name="T35" fmla="*/ 160 h 176"/>
              <a:gd name="T36" fmla="*/ 16 w 128"/>
              <a:gd name="T37" fmla="*/ 176 h 176"/>
              <a:gd name="T38" fmla="*/ 112 w 128"/>
              <a:gd name="T39" fmla="*/ 176 h 176"/>
              <a:gd name="T40" fmla="*/ 128 w 128"/>
              <a:gd name="T41" fmla="*/ 160 h 176"/>
              <a:gd name="T42" fmla="*/ 128 w 128"/>
              <a:gd name="T43" fmla="*/ 16 h 176"/>
              <a:gd name="T44" fmla="*/ 112 w 128"/>
              <a:gd name="T45" fmla="*/ 0 h 176"/>
              <a:gd name="T46" fmla="*/ 120 w 128"/>
              <a:gd name="T47" fmla="*/ 160 h 176"/>
              <a:gd name="T48" fmla="*/ 112 w 128"/>
              <a:gd name="T49" fmla="*/ 168 h 176"/>
              <a:gd name="T50" fmla="*/ 16 w 128"/>
              <a:gd name="T51" fmla="*/ 168 h 176"/>
              <a:gd name="T52" fmla="*/ 8 w 128"/>
              <a:gd name="T53" fmla="*/ 160 h 176"/>
              <a:gd name="T54" fmla="*/ 8 w 128"/>
              <a:gd name="T55" fmla="*/ 148 h 176"/>
              <a:gd name="T56" fmla="*/ 120 w 128"/>
              <a:gd name="T57" fmla="*/ 148 h 176"/>
              <a:gd name="T58" fmla="*/ 120 w 128"/>
              <a:gd name="T59" fmla="*/ 160 h 176"/>
              <a:gd name="T60" fmla="*/ 30 w 128"/>
              <a:gd name="T61" fmla="*/ 144 h 176"/>
              <a:gd name="T62" fmla="*/ 64 w 128"/>
              <a:gd name="T63" fmla="*/ 114 h 176"/>
              <a:gd name="T64" fmla="*/ 98 w 128"/>
              <a:gd name="T65" fmla="*/ 144 h 176"/>
              <a:gd name="T66" fmla="*/ 30 w 128"/>
              <a:gd name="T67" fmla="*/ 144 h 176"/>
              <a:gd name="T68" fmla="*/ 120 w 128"/>
              <a:gd name="T69" fmla="*/ 144 h 176"/>
              <a:gd name="T70" fmla="*/ 102 w 128"/>
              <a:gd name="T71" fmla="*/ 144 h 176"/>
              <a:gd name="T72" fmla="*/ 64 w 128"/>
              <a:gd name="T73" fmla="*/ 110 h 176"/>
              <a:gd name="T74" fmla="*/ 26 w 128"/>
              <a:gd name="T75" fmla="*/ 144 h 176"/>
              <a:gd name="T76" fmla="*/ 8 w 128"/>
              <a:gd name="T77" fmla="*/ 144 h 176"/>
              <a:gd name="T78" fmla="*/ 8 w 128"/>
              <a:gd name="T79" fmla="*/ 32 h 176"/>
              <a:gd name="T80" fmla="*/ 120 w 128"/>
              <a:gd name="T81" fmla="*/ 32 h 176"/>
              <a:gd name="T82" fmla="*/ 120 w 128"/>
              <a:gd name="T83" fmla="*/ 144 h 176"/>
              <a:gd name="T84" fmla="*/ 120 w 128"/>
              <a:gd name="T85" fmla="*/ 28 h 176"/>
              <a:gd name="T86" fmla="*/ 8 w 128"/>
              <a:gd name="T87" fmla="*/ 28 h 176"/>
              <a:gd name="T88" fmla="*/ 8 w 128"/>
              <a:gd name="T89" fmla="*/ 16 h 176"/>
              <a:gd name="T90" fmla="*/ 16 w 128"/>
              <a:gd name="T91" fmla="*/ 8 h 176"/>
              <a:gd name="T92" fmla="*/ 112 w 128"/>
              <a:gd name="T93" fmla="*/ 8 h 176"/>
              <a:gd name="T94" fmla="*/ 120 w 128"/>
              <a:gd name="T95" fmla="*/ 16 h 176"/>
              <a:gd name="T96" fmla="*/ 120 w 128"/>
              <a:gd name="T97" fmla="*/ 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76">
                <a:moveTo>
                  <a:pt x="84" y="16"/>
                </a:moveTo>
                <a:cubicBezTo>
                  <a:pt x="44" y="16"/>
                  <a:pt x="44" y="16"/>
                  <a:pt x="44" y="16"/>
                </a:cubicBezTo>
                <a:cubicBezTo>
                  <a:pt x="43" y="16"/>
                  <a:pt x="42" y="17"/>
                  <a:pt x="42" y="18"/>
                </a:cubicBezTo>
                <a:cubicBezTo>
                  <a:pt x="42" y="20"/>
                  <a:pt x="43" y="20"/>
                  <a:pt x="44" y="20"/>
                </a:cubicBezTo>
                <a:cubicBezTo>
                  <a:pt x="84" y="20"/>
                  <a:pt x="84" y="20"/>
                  <a:pt x="84" y="20"/>
                </a:cubicBezTo>
                <a:cubicBezTo>
                  <a:pt x="85" y="20"/>
                  <a:pt x="86" y="20"/>
                  <a:pt x="86" y="18"/>
                </a:cubicBezTo>
                <a:cubicBezTo>
                  <a:pt x="86" y="17"/>
                  <a:pt x="85" y="16"/>
                  <a:pt x="84" y="16"/>
                </a:cubicBezTo>
                <a:moveTo>
                  <a:pt x="44" y="160"/>
                </a:moveTo>
                <a:cubicBezTo>
                  <a:pt x="84" y="160"/>
                  <a:pt x="84" y="160"/>
                  <a:pt x="84" y="160"/>
                </a:cubicBezTo>
                <a:cubicBezTo>
                  <a:pt x="85" y="160"/>
                  <a:pt x="86" y="160"/>
                  <a:pt x="86" y="158"/>
                </a:cubicBezTo>
                <a:cubicBezTo>
                  <a:pt x="86" y="157"/>
                  <a:pt x="85" y="156"/>
                  <a:pt x="84" y="156"/>
                </a:cubicBezTo>
                <a:cubicBezTo>
                  <a:pt x="44" y="156"/>
                  <a:pt x="44" y="156"/>
                  <a:pt x="44" y="156"/>
                </a:cubicBezTo>
                <a:cubicBezTo>
                  <a:pt x="43" y="156"/>
                  <a:pt x="42" y="157"/>
                  <a:pt x="42" y="158"/>
                </a:cubicBezTo>
                <a:cubicBezTo>
                  <a:pt x="42" y="160"/>
                  <a:pt x="43" y="160"/>
                  <a:pt x="44" y="160"/>
                </a:cubicBezTo>
                <a:moveTo>
                  <a:pt x="112" y="0"/>
                </a:moveTo>
                <a:cubicBezTo>
                  <a:pt x="16" y="0"/>
                  <a:pt x="16" y="0"/>
                  <a:pt x="16" y="0"/>
                </a:cubicBezTo>
                <a:cubicBezTo>
                  <a:pt x="7" y="0"/>
                  <a:pt x="0" y="8"/>
                  <a:pt x="0" y="16"/>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16"/>
                  <a:pt x="128" y="16"/>
                  <a:pt x="128" y="16"/>
                </a:cubicBezTo>
                <a:cubicBezTo>
                  <a:pt x="128" y="8"/>
                  <a:pt x="121" y="0"/>
                  <a:pt x="112" y="0"/>
                </a:cubicBezTo>
                <a:moveTo>
                  <a:pt x="120" y="160"/>
                </a:moveTo>
                <a:cubicBezTo>
                  <a:pt x="120" y="165"/>
                  <a:pt x="116" y="168"/>
                  <a:pt x="112" y="168"/>
                </a:cubicBezTo>
                <a:cubicBezTo>
                  <a:pt x="16" y="168"/>
                  <a:pt x="16" y="168"/>
                  <a:pt x="16" y="168"/>
                </a:cubicBezTo>
                <a:cubicBezTo>
                  <a:pt x="12" y="168"/>
                  <a:pt x="8" y="165"/>
                  <a:pt x="8" y="160"/>
                </a:cubicBezTo>
                <a:cubicBezTo>
                  <a:pt x="8" y="148"/>
                  <a:pt x="8" y="148"/>
                  <a:pt x="8" y="148"/>
                </a:cubicBezTo>
                <a:cubicBezTo>
                  <a:pt x="120" y="148"/>
                  <a:pt x="120" y="148"/>
                  <a:pt x="120" y="148"/>
                </a:cubicBezTo>
                <a:lnTo>
                  <a:pt x="120" y="160"/>
                </a:lnTo>
                <a:close/>
                <a:moveTo>
                  <a:pt x="30" y="144"/>
                </a:moveTo>
                <a:cubicBezTo>
                  <a:pt x="31" y="128"/>
                  <a:pt x="46" y="114"/>
                  <a:pt x="64" y="114"/>
                </a:cubicBezTo>
                <a:cubicBezTo>
                  <a:pt x="82" y="114"/>
                  <a:pt x="97" y="128"/>
                  <a:pt x="98" y="144"/>
                </a:cubicBezTo>
                <a:lnTo>
                  <a:pt x="30" y="144"/>
                </a:lnTo>
                <a:close/>
                <a:moveTo>
                  <a:pt x="120" y="144"/>
                </a:moveTo>
                <a:cubicBezTo>
                  <a:pt x="102" y="144"/>
                  <a:pt x="102" y="144"/>
                  <a:pt x="102" y="144"/>
                </a:cubicBezTo>
                <a:cubicBezTo>
                  <a:pt x="101" y="126"/>
                  <a:pt x="84" y="110"/>
                  <a:pt x="64" y="110"/>
                </a:cubicBezTo>
                <a:cubicBezTo>
                  <a:pt x="44" y="110"/>
                  <a:pt x="27" y="126"/>
                  <a:pt x="26" y="144"/>
                </a:cubicBezTo>
                <a:cubicBezTo>
                  <a:pt x="8" y="144"/>
                  <a:pt x="8" y="144"/>
                  <a:pt x="8" y="144"/>
                </a:cubicBezTo>
                <a:cubicBezTo>
                  <a:pt x="8" y="32"/>
                  <a:pt x="8" y="32"/>
                  <a:pt x="8" y="32"/>
                </a:cubicBezTo>
                <a:cubicBezTo>
                  <a:pt x="120" y="32"/>
                  <a:pt x="120" y="32"/>
                  <a:pt x="120" y="32"/>
                </a:cubicBezTo>
                <a:lnTo>
                  <a:pt x="120" y="144"/>
                </a:lnTo>
                <a:close/>
                <a:moveTo>
                  <a:pt x="120" y="28"/>
                </a:moveTo>
                <a:cubicBezTo>
                  <a:pt x="8" y="28"/>
                  <a:pt x="8" y="28"/>
                  <a:pt x="8" y="28"/>
                </a:cubicBezTo>
                <a:cubicBezTo>
                  <a:pt x="8" y="16"/>
                  <a:pt x="8" y="16"/>
                  <a:pt x="8" y="16"/>
                </a:cubicBezTo>
                <a:cubicBezTo>
                  <a:pt x="8" y="12"/>
                  <a:pt x="12" y="8"/>
                  <a:pt x="16" y="8"/>
                </a:cubicBezTo>
                <a:cubicBezTo>
                  <a:pt x="112" y="8"/>
                  <a:pt x="112" y="8"/>
                  <a:pt x="112" y="8"/>
                </a:cubicBezTo>
                <a:cubicBezTo>
                  <a:pt x="116" y="8"/>
                  <a:pt x="120" y="12"/>
                  <a:pt x="120" y="16"/>
                </a:cubicBezTo>
                <a:lnTo>
                  <a:pt x="120" y="2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9" name="Freeform 11"/>
          <p:cNvSpPr>
            <a:spLocks noEditPoints="1"/>
          </p:cNvSpPr>
          <p:nvPr/>
        </p:nvSpPr>
        <p:spPr bwMode="auto">
          <a:xfrm>
            <a:off x="8214762" y="1296663"/>
            <a:ext cx="344398" cy="350747"/>
          </a:xfrm>
          <a:custGeom>
            <a:avLst/>
            <a:gdLst>
              <a:gd name="T0" fmla="*/ 59 w 176"/>
              <a:gd name="T1" fmla="*/ 47 h 176"/>
              <a:gd name="T2" fmla="*/ 56 w 176"/>
              <a:gd name="T3" fmla="*/ 47 h 176"/>
              <a:gd name="T4" fmla="*/ 56 w 176"/>
              <a:gd name="T5" fmla="*/ 50 h 176"/>
              <a:gd name="T6" fmla="*/ 87 w 176"/>
              <a:gd name="T7" fmla="*/ 76 h 176"/>
              <a:gd name="T8" fmla="*/ 56 w 176"/>
              <a:gd name="T9" fmla="*/ 102 h 176"/>
              <a:gd name="T10" fmla="*/ 56 w 176"/>
              <a:gd name="T11" fmla="*/ 105 h 176"/>
              <a:gd name="T12" fmla="*/ 58 w 176"/>
              <a:gd name="T13" fmla="*/ 106 h 176"/>
              <a:gd name="T14" fmla="*/ 59 w 176"/>
              <a:gd name="T15" fmla="*/ 106 h 176"/>
              <a:gd name="T16" fmla="*/ 91 w 176"/>
              <a:gd name="T17" fmla="*/ 78 h 176"/>
              <a:gd name="T18" fmla="*/ 92 w 176"/>
              <a:gd name="T19" fmla="*/ 76 h 176"/>
              <a:gd name="T20" fmla="*/ 91 w 176"/>
              <a:gd name="T21" fmla="*/ 74 h 176"/>
              <a:gd name="T22" fmla="*/ 59 w 176"/>
              <a:gd name="T23" fmla="*/ 47 h 176"/>
              <a:gd name="T24" fmla="*/ 148 w 176"/>
              <a:gd name="T25" fmla="*/ 168 h 176"/>
              <a:gd name="T26" fmla="*/ 18 w 176"/>
              <a:gd name="T27" fmla="*/ 168 h 176"/>
              <a:gd name="T28" fmla="*/ 8 w 176"/>
              <a:gd name="T29" fmla="*/ 156 h 176"/>
              <a:gd name="T30" fmla="*/ 8 w 176"/>
              <a:gd name="T31" fmla="*/ 64 h 176"/>
              <a:gd name="T32" fmla="*/ 4 w 176"/>
              <a:gd name="T33" fmla="*/ 60 h 176"/>
              <a:gd name="T34" fmla="*/ 0 w 176"/>
              <a:gd name="T35" fmla="*/ 64 h 176"/>
              <a:gd name="T36" fmla="*/ 0 w 176"/>
              <a:gd name="T37" fmla="*/ 156 h 176"/>
              <a:gd name="T38" fmla="*/ 18 w 176"/>
              <a:gd name="T39" fmla="*/ 176 h 176"/>
              <a:gd name="T40" fmla="*/ 148 w 176"/>
              <a:gd name="T41" fmla="*/ 176 h 176"/>
              <a:gd name="T42" fmla="*/ 152 w 176"/>
              <a:gd name="T43" fmla="*/ 172 h 176"/>
              <a:gd name="T44" fmla="*/ 148 w 176"/>
              <a:gd name="T45" fmla="*/ 168 h 176"/>
              <a:gd name="T46" fmla="*/ 160 w 176"/>
              <a:gd name="T47" fmla="*/ 0 h 176"/>
              <a:gd name="T48" fmla="*/ 36 w 176"/>
              <a:gd name="T49" fmla="*/ 0 h 176"/>
              <a:gd name="T50" fmla="*/ 20 w 176"/>
              <a:gd name="T51" fmla="*/ 16 h 176"/>
              <a:gd name="T52" fmla="*/ 20 w 176"/>
              <a:gd name="T53" fmla="*/ 140 h 176"/>
              <a:gd name="T54" fmla="*/ 36 w 176"/>
              <a:gd name="T55" fmla="*/ 156 h 176"/>
              <a:gd name="T56" fmla="*/ 160 w 176"/>
              <a:gd name="T57" fmla="*/ 156 h 176"/>
              <a:gd name="T58" fmla="*/ 176 w 176"/>
              <a:gd name="T59" fmla="*/ 140 h 176"/>
              <a:gd name="T60" fmla="*/ 176 w 176"/>
              <a:gd name="T61" fmla="*/ 16 h 176"/>
              <a:gd name="T62" fmla="*/ 160 w 176"/>
              <a:gd name="T63" fmla="*/ 0 h 176"/>
              <a:gd name="T64" fmla="*/ 168 w 176"/>
              <a:gd name="T65" fmla="*/ 140 h 176"/>
              <a:gd name="T66" fmla="*/ 160 w 176"/>
              <a:gd name="T67" fmla="*/ 148 h 176"/>
              <a:gd name="T68" fmla="*/ 36 w 176"/>
              <a:gd name="T69" fmla="*/ 148 h 176"/>
              <a:gd name="T70" fmla="*/ 28 w 176"/>
              <a:gd name="T71" fmla="*/ 140 h 176"/>
              <a:gd name="T72" fmla="*/ 28 w 176"/>
              <a:gd name="T73" fmla="*/ 16 h 176"/>
              <a:gd name="T74" fmla="*/ 36 w 176"/>
              <a:gd name="T75" fmla="*/ 8 h 176"/>
              <a:gd name="T76" fmla="*/ 160 w 176"/>
              <a:gd name="T77" fmla="*/ 8 h 176"/>
              <a:gd name="T78" fmla="*/ 168 w 176"/>
              <a:gd name="T79" fmla="*/ 16 h 176"/>
              <a:gd name="T80" fmla="*/ 168 w 176"/>
              <a:gd name="T81" fmla="*/ 14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6" h="176">
                <a:moveTo>
                  <a:pt x="59" y="47"/>
                </a:moveTo>
                <a:cubicBezTo>
                  <a:pt x="58" y="46"/>
                  <a:pt x="57" y="46"/>
                  <a:pt x="56" y="47"/>
                </a:cubicBezTo>
                <a:cubicBezTo>
                  <a:pt x="56" y="48"/>
                  <a:pt x="56" y="49"/>
                  <a:pt x="56" y="50"/>
                </a:cubicBezTo>
                <a:cubicBezTo>
                  <a:pt x="87" y="76"/>
                  <a:pt x="87" y="76"/>
                  <a:pt x="87" y="76"/>
                </a:cubicBezTo>
                <a:cubicBezTo>
                  <a:pt x="56" y="102"/>
                  <a:pt x="56" y="102"/>
                  <a:pt x="56" y="102"/>
                </a:cubicBezTo>
                <a:cubicBezTo>
                  <a:pt x="56" y="103"/>
                  <a:pt x="56" y="104"/>
                  <a:pt x="56" y="105"/>
                </a:cubicBezTo>
                <a:cubicBezTo>
                  <a:pt x="57" y="106"/>
                  <a:pt x="57" y="106"/>
                  <a:pt x="58" y="106"/>
                </a:cubicBezTo>
                <a:cubicBezTo>
                  <a:pt x="58" y="106"/>
                  <a:pt x="59" y="106"/>
                  <a:pt x="59" y="106"/>
                </a:cubicBezTo>
                <a:cubicBezTo>
                  <a:pt x="91" y="78"/>
                  <a:pt x="91" y="78"/>
                  <a:pt x="91" y="78"/>
                </a:cubicBezTo>
                <a:cubicBezTo>
                  <a:pt x="92" y="77"/>
                  <a:pt x="92" y="77"/>
                  <a:pt x="92" y="76"/>
                </a:cubicBezTo>
                <a:cubicBezTo>
                  <a:pt x="92" y="75"/>
                  <a:pt x="92" y="75"/>
                  <a:pt x="91" y="74"/>
                </a:cubicBezTo>
                <a:lnTo>
                  <a:pt x="59" y="47"/>
                </a:lnTo>
                <a:close/>
                <a:moveTo>
                  <a:pt x="148" y="168"/>
                </a:moveTo>
                <a:cubicBezTo>
                  <a:pt x="18" y="168"/>
                  <a:pt x="18" y="168"/>
                  <a:pt x="18" y="168"/>
                </a:cubicBezTo>
                <a:cubicBezTo>
                  <a:pt x="11" y="168"/>
                  <a:pt x="8" y="162"/>
                  <a:pt x="8" y="156"/>
                </a:cubicBezTo>
                <a:cubicBezTo>
                  <a:pt x="8" y="64"/>
                  <a:pt x="8" y="64"/>
                  <a:pt x="8" y="64"/>
                </a:cubicBezTo>
                <a:cubicBezTo>
                  <a:pt x="8" y="62"/>
                  <a:pt x="6" y="60"/>
                  <a:pt x="4" y="60"/>
                </a:cubicBezTo>
                <a:cubicBezTo>
                  <a:pt x="2" y="60"/>
                  <a:pt x="0" y="62"/>
                  <a:pt x="0" y="64"/>
                </a:cubicBezTo>
                <a:cubicBezTo>
                  <a:pt x="0" y="156"/>
                  <a:pt x="0" y="156"/>
                  <a:pt x="0" y="156"/>
                </a:cubicBezTo>
                <a:cubicBezTo>
                  <a:pt x="0" y="168"/>
                  <a:pt x="8" y="176"/>
                  <a:pt x="18" y="176"/>
                </a:cubicBezTo>
                <a:cubicBezTo>
                  <a:pt x="148" y="176"/>
                  <a:pt x="148" y="176"/>
                  <a:pt x="148" y="176"/>
                </a:cubicBezTo>
                <a:cubicBezTo>
                  <a:pt x="150" y="176"/>
                  <a:pt x="152" y="175"/>
                  <a:pt x="152" y="172"/>
                </a:cubicBezTo>
                <a:cubicBezTo>
                  <a:pt x="152" y="170"/>
                  <a:pt x="150" y="168"/>
                  <a:pt x="148" y="168"/>
                </a:cubicBezTo>
                <a:moveTo>
                  <a:pt x="160" y="0"/>
                </a:moveTo>
                <a:cubicBezTo>
                  <a:pt x="36" y="0"/>
                  <a:pt x="36" y="0"/>
                  <a:pt x="36" y="0"/>
                </a:cubicBezTo>
                <a:cubicBezTo>
                  <a:pt x="27" y="0"/>
                  <a:pt x="20" y="8"/>
                  <a:pt x="20" y="16"/>
                </a:cubicBezTo>
                <a:cubicBezTo>
                  <a:pt x="20" y="140"/>
                  <a:pt x="20" y="140"/>
                  <a:pt x="20" y="140"/>
                </a:cubicBezTo>
                <a:cubicBezTo>
                  <a:pt x="20" y="149"/>
                  <a:pt x="27" y="156"/>
                  <a:pt x="36" y="156"/>
                </a:cubicBezTo>
                <a:cubicBezTo>
                  <a:pt x="160" y="156"/>
                  <a:pt x="160" y="156"/>
                  <a:pt x="160" y="156"/>
                </a:cubicBezTo>
                <a:cubicBezTo>
                  <a:pt x="169" y="156"/>
                  <a:pt x="176" y="149"/>
                  <a:pt x="176" y="140"/>
                </a:cubicBezTo>
                <a:cubicBezTo>
                  <a:pt x="176" y="16"/>
                  <a:pt x="176" y="16"/>
                  <a:pt x="176" y="16"/>
                </a:cubicBezTo>
                <a:cubicBezTo>
                  <a:pt x="176" y="8"/>
                  <a:pt x="169" y="0"/>
                  <a:pt x="160" y="0"/>
                </a:cubicBezTo>
                <a:moveTo>
                  <a:pt x="168" y="140"/>
                </a:moveTo>
                <a:cubicBezTo>
                  <a:pt x="168" y="145"/>
                  <a:pt x="164" y="148"/>
                  <a:pt x="160" y="148"/>
                </a:cubicBezTo>
                <a:cubicBezTo>
                  <a:pt x="36" y="148"/>
                  <a:pt x="36" y="148"/>
                  <a:pt x="36" y="148"/>
                </a:cubicBezTo>
                <a:cubicBezTo>
                  <a:pt x="32" y="148"/>
                  <a:pt x="28" y="145"/>
                  <a:pt x="28" y="140"/>
                </a:cubicBezTo>
                <a:cubicBezTo>
                  <a:pt x="28" y="16"/>
                  <a:pt x="28" y="16"/>
                  <a:pt x="28" y="16"/>
                </a:cubicBezTo>
                <a:cubicBezTo>
                  <a:pt x="28" y="12"/>
                  <a:pt x="32" y="8"/>
                  <a:pt x="36" y="8"/>
                </a:cubicBezTo>
                <a:cubicBezTo>
                  <a:pt x="160" y="8"/>
                  <a:pt x="160" y="8"/>
                  <a:pt x="160" y="8"/>
                </a:cubicBezTo>
                <a:cubicBezTo>
                  <a:pt x="164" y="8"/>
                  <a:pt x="168" y="12"/>
                  <a:pt x="168" y="16"/>
                </a:cubicBezTo>
                <a:lnTo>
                  <a:pt x="168" y="14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0" name="Freeform 12"/>
          <p:cNvSpPr>
            <a:spLocks noEditPoints="1"/>
          </p:cNvSpPr>
          <p:nvPr/>
        </p:nvSpPr>
        <p:spPr bwMode="auto">
          <a:xfrm>
            <a:off x="9263827" y="1291901"/>
            <a:ext cx="314243" cy="350747"/>
          </a:xfrm>
          <a:custGeom>
            <a:avLst/>
            <a:gdLst>
              <a:gd name="T0" fmla="*/ 112 w 160"/>
              <a:gd name="T1" fmla="*/ 28 h 176"/>
              <a:gd name="T2" fmla="*/ 104 w 160"/>
              <a:gd name="T3" fmla="*/ 36 h 176"/>
              <a:gd name="T4" fmla="*/ 110 w 160"/>
              <a:gd name="T5" fmla="*/ 44 h 176"/>
              <a:gd name="T6" fmla="*/ 80 w 160"/>
              <a:gd name="T7" fmla="*/ 70 h 176"/>
              <a:gd name="T8" fmla="*/ 50 w 160"/>
              <a:gd name="T9" fmla="*/ 44 h 176"/>
              <a:gd name="T10" fmla="*/ 56 w 160"/>
              <a:gd name="T11" fmla="*/ 36 h 176"/>
              <a:gd name="T12" fmla="*/ 48 w 160"/>
              <a:gd name="T13" fmla="*/ 28 h 176"/>
              <a:gd name="T14" fmla="*/ 40 w 160"/>
              <a:gd name="T15" fmla="*/ 36 h 176"/>
              <a:gd name="T16" fmla="*/ 46 w 160"/>
              <a:gd name="T17" fmla="*/ 44 h 176"/>
              <a:gd name="T18" fmla="*/ 80 w 160"/>
              <a:gd name="T19" fmla="*/ 74 h 176"/>
              <a:gd name="T20" fmla="*/ 114 w 160"/>
              <a:gd name="T21" fmla="*/ 44 h 176"/>
              <a:gd name="T22" fmla="*/ 120 w 160"/>
              <a:gd name="T23" fmla="*/ 36 h 176"/>
              <a:gd name="T24" fmla="*/ 112 w 160"/>
              <a:gd name="T25" fmla="*/ 28 h 176"/>
              <a:gd name="T26" fmla="*/ 44 w 160"/>
              <a:gd name="T27" fmla="*/ 36 h 176"/>
              <a:gd name="T28" fmla="*/ 48 w 160"/>
              <a:gd name="T29" fmla="*/ 32 h 176"/>
              <a:gd name="T30" fmla="*/ 52 w 160"/>
              <a:gd name="T31" fmla="*/ 36 h 176"/>
              <a:gd name="T32" fmla="*/ 48 w 160"/>
              <a:gd name="T33" fmla="*/ 40 h 176"/>
              <a:gd name="T34" fmla="*/ 44 w 160"/>
              <a:gd name="T35" fmla="*/ 36 h 176"/>
              <a:gd name="T36" fmla="*/ 112 w 160"/>
              <a:gd name="T37" fmla="*/ 40 h 176"/>
              <a:gd name="T38" fmla="*/ 108 w 160"/>
              <a:gd name="T39" fmla="*/ 36 h 176"/>
              <a:gd name="T40" fmla="*/ 112 w 160"/>
              <a:gd name="T41" fmla="*/ 32 h 176"/>
              <a:gd name="T42" fmla="*/ 116 w 160"/>
              <a:gd name="T43" fmla="*/ 36 h 176"/>
              <a:gd name="T44" fmla="*/ 112 w 160"/>
              <a:gd name="T45" fmla="*/ 40 h 176"/>
              <a:gd name="T46" fmla="*/ 149 w 160"/>
              <a:gd name="T47" fmla="*/ 12 h 176"/>
              <a:gd name="T48" fmla="*/ 136 w 160"/>
              <a:gd name="T49" fmla="*/ 0 h 176"/>
              <a:gd name="T50" fmla="*/ 24 w 160"/>
              <a:gd name="T51" fmla="*/ 0 h 176"/>
              <a:gd name="T52" fmla="*/ 11 w 160"/>
              <a:gd name="T53" fmla="*/ 12 h 176"/>
              <a:gd name="T54" fmla="*/ 0 w 160"/>
              <a:gd name="T55" fmla="*/ 163 h 176"/>
              <a:gd name="T56" fmla="*/ 13 w 160"/>
              <a:gd name="T57" fmla="*/ 176 h 176"/>
              <a:gd name="T58" fmla="*/ 147 w 160"/>
              <a:gd name="T59" fmla="*/ 176 h 176"/>
              <a:gd name="T60" fmla="*/ 160 w 160"/>
              <a:gd name="T61" fmla="*/ 163 h 176"/>
              <a:gd name="T62" fmla="*/ 149 w 160"/>
              <a:gd name="T63" fmla="*/ 12 h 176"/>
              <a:gd name="T64" fmla="*/ 19 w 160"/>
              <a:gd name="T65" fmla="*/ 13 h 176"/>
              <a:gd name="T66" fmla="*/ 24 w 160"/>
              <a:gd name="T67" fmla="*/ 8 h 176"/>
              <a:gd name="T68" fmla="*/ 136 w 160"/>
              <a:gd name="T69" fmla="*/ 8 h 176"/>
              <a:gd name="T70" fmla="*/ 141 w 160"/>
              <a:gd name="T71" fmla="*/ 13 h 176"/>
              <a:gd name="T72" fmla="*/ 150 w 160"/>
              <a:gd name="T73" fmla="*/ 144 h 176"/>
              <a:gd name="T74" fmla="*/ 10 w 160"/>
              <a:gd name="T75" fmla="*/ 144 h 176"/>
              <a:gd name="T76" fmla="*/ 19 w 160"/>
              <a:gd name="T77" fmla="*/ 13 h 176"/>
              <a:gd name="T78" fmla="*/ 151 w 160"/>
              <a:gd name="T79" fmla="*/ 167 h 176"/>
              <a:gd name="T80" fmla="*/ 147 w 160"/>
              <a:gd name="T81" fmla="*/ 168 h 176"/>
              <a:gd name="T82" fmla="*/ 13 w 160"/>
              <a:gd name="T83" fmla="*/ 168 h 176"/>
              <a:gd name="T84" fmla="*/ 9 w 160"/>
              <a:gd name="T85" fmla="*/ 167 h 176"/>
              <a:gd name="T86" fmla="*/ 8 w 160"/>
              <a:gd name="T87" fmla="*/ 163 h 176"/>
              <a:gd name="T88" fmla="*/ 9 w 160"/>
              <a:gd name="T89" fmla="*/ 148 h 176"/>
              <a:gd name="T90" fmla="*/ 151 w 160"/>
              <a:gd name="T91" fmla="*/ 148 h 176"/>
              <a:gd name="T92" fmla="*/ 152 w 160"/>
              <a:gd name="T93" fmla="*/ 163 h 176"/>
              <a:gd name="T94" fmla="*/ 151 w 160"/>
              <a:gd name="T95" fmla="*/ 16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0" h="176">
                <a:moveTo>
                  <a:pt x="112" y="28"/>
                </a:moveTo>
                <a:cubicBezTo>
                  <a:pt x="108" y="28"/>
                  <a:pt x="104" y="32"/>
                  <a:pt x="104" y="36"/>
                </a:cubicBezTo>
                <a:cubicBezTo>
                  <a:pt x="104" y="40"/>
                  <a:pt x="106" y="43"/>
                  <a:pt x="110" y="44"/>
                </a:cubicBezTo>
                <a:cubicBezTo>
                  <a:pt x="108" y="59"/>
                  <a:pt x="95" y="70"/>
                  <a:pt x="80" y="70"/>
                </a:cubicBezTo>
                <a:cubicBezTo>
                  <a:pt x="65" y="70"/>
                  <a:pt x="52" y="59"/>
                  <a:pt x="50" y="44"/>
                </a:cubicBezTo>
                <a:cubicBezTo>
                  <a:pt x="54" y="43"/>
                  <a:pt x="56" y="40"/>
                  <a:pt x="56" y="36"/>
                </a:cubicBezTo>
                <a:cubicBezTo>
                  <a:pt x="56" y="32"/>
                  <a:pt x="52" y="28"/>
                  <a:pt x="48" y="28"/>
                </a:cubicBezTo>
                <a:cubicBezTo>
                  <a:pt x="44" y="28"/>
                  <a:pt x="40" y="32"/>
                  <a:pt x="40" y="36"/>
                </a:cubicBezTo>
                <a:cubicBezTo>
                  <a:pt x="40" y="40"/>
                  <a:pt x="43" y="43"/>
                  <a:pt x="46" y="44"/>
                </a:cubicBezTo>
                <a:cubicBezTo>
                  <a:pt x="48" y="61"/>
                  <a:pt x="63" y="74"/>
                  <a:pt x="80" y="74"/>
                </a:cubicBezTo>
                <a:cubicBezTo>
                  <a:pt x="97" y="74"/>
                  <a:pt x="112" y="61"/>
                  <a:pt x="114" y="44"/>
                </a:cubicBezTo>
                <a:cubicBezTo>
                  <a:pt x="117" y="43"/>
                  <a:pt x="120" y="40"/>
                  <a:pt x="120" y="36"/>
                </a:cubicBezTo>
                <a:cubicBezTo>
                  <a:pt x="120" y="32"/>
                  <a:pt x="116" y="28"/>
                  <a:pt x="112" y="28"/>
                </a:cubicBezTo>
                <a:moveTo>
                  <a:pt x="44" y="36"/>
                </a:moveTo>
                <a:cubicBezTo>
                  <a:pt x="44" y="34"/>
                  <a:pt x="46" y="32"/>
                  <a:pt x="48" y="32"/>
                </a:cubicBezTo>
                <a:cubicBezTo>
                  <a:pt x="50" y="32"/>
                  <a:pt x="52" y="34"/>
                  <a:pt x="52" y="36"/>
                </a:cubicBezTo>
                <a:cubicBezTo>
                  <a:pt x="52" y="39"/>
                  <a:pt x="50" y="40"/>
                  <a:pt x="48" y="40"/>
                </a:cubicBezTo>
                <a:cubicBezTo>
                  <a:pt x="46" y="40"/>
                  <a:pt x="44" y="39"/>
                  <a:pt x="44" y="36"/>
                </a:cubicBezTo>
                <a:moveTo>
                  <a:pt x="112" y="40"/>
                </a:moveTo>
                <a:cubicBezTo>
                  <a:pt x="110" y="40"/>
                  <a:pt x="108" y="39"/>
                  <a:pt x="108" y="36"/>
                </a:cubicBezTo>
                <a:cubicBezTo>
                  <a:pt x="108" y="34"/>
                  <a:pt x="110" y="32"/>
                  <a:pt x="112" y="32"/>
                </a:cubicBezTo>
                <a:cubicBezTo>
                  <a:pt x="114" y="32"/>
                  <a:pt x="116" y="34"/>
                  <a:pt x="116" y="36"/>
                </a:cubicBezTo>
                <a:cubicBezTo>
                  <a:pt x="116" y="39"/>
                  <a:pt x="114" y="40"/>
                  <a:pt x="112" y="40"/>
                </a:cubicBezTo>
                <a:moveTo>
                  <a:pt x="149" y="12"/>
                </a:moveTo>
                <a:cubicBezTo>
                  <a:pt x="148" y="5"/>
                  <a:pt x="143" y="0"/>
                  <a:pt x="136" y="0"/>
                </a:cubicBezTo>
                <a:cubicBezTo>
                  <a:pt x="24" y="0"/>
                  <a:pt x="24" y="0"/>
                  <a:pt x="24" y="0"/>
                </a:cubicBezTo>
                <a:cubicBezTo>
                  <a:pt x="17" y="0"/>
                  <a:pt x="12" y="5"/>
                  <a:pt x="11" y="12"/>
                </a:cubicBezTo>
                <a:cubicBezTo>
                  <a:pt x="0" y="163"/>
                  <a:pt x="0" y="163"/>
                  <a:pt x="0" y="163"/>
                </a:cubicBezTo>
                <a:cubicBezTo>
                  <a:pt x="0" y="170"/>
                  <a:pt x="5" y="176"/>
                  <a:pt x="13" y="176"/>
                </a:cubicBezTo>
                <a:cubicBezTo>
                  <a:pt x="147" y="176"/>
                  <a:pt x="147" y="176"/>
                  <a:pt x="147" y="176"/>
                </a:cubicBezTo>
                <a:cubicBezTo>
                  <a:pt x="155" y="176"/>
                  <a:pt x="160" y="170"/>
                  <a:pt x="160" y="163"/>
                </a:cubicBezTo>
                <a:lnTo>
                  <a:pt x="149" y="12"/>
                </a:lnTo>
                <a:close/>
                <a:moveTo>
                  <a:pt x="19" y="13"/>
                </a:moveTo>
                <a:cubicBezTo>
                  <a:pt x="19" y="10"/>
                  <a:pt x="21" y="8"/>
                  <a:pt x="24" y="8"/>
                </a:cubicBezTo>
                <a:cubicBezTo>
                  <a:pt x="136" y="8"/>
                  <a:pt x="136" y="8"/>
                  <a:pt x="136" y="8"/>
                </a:cubicBezTo>
                <a:cubicBezTo>
                  <a:pt x="138" y="8"/>
                  <a:pt x="140" y="10"/>
                  <a:pt x="141" y="13"/>
                </a:cubicBezTo>
                <a:cubicBezTo>
                  <a:pt x="150" y="144"/>
                  <a:pt x="150" y="144"/>
                  <a:pt x="150" y="144"/>
                </a:cubicBezTo>
                <a:cubicBezTo>
                  <a:pt x="10" y="144"/>
                  <a:pt x="10" y="144"/>
                  <a:pt x="10" y="144"/>
                </a:cubicBezTo>
                <a:lnTo>
                  <a:pt x="19" y="13"/>
                </a:lnTo>
                <a:close/>
                <a:moveTo>
                  <a:pt x="151" y="167"/>
                </a:moveTo>
                <a:cubicBezTo>
                  <a:pt x="150" y="167"/>
                  <a:pt x="149" y="168"/>
                  <a:pt x="147" y="168"/>
                </a:cubicBezTo>
                <a:cubicBezTo>
                  <a:pt x="13" y="168"/>
                  <a:pt x="13" y="168"/>
                  <a:pt x="13" y="168"/>
                </a:cubicBezTo>
                <a:cubicBezTo>
                  <a:pt x="11" y="168"/>
                  <a:pt x="10" y="167"/>
                  <a:pt x="9" y="167"/>
                </a:cubicBezTo>
                <a:cubicBezTo>
                  <a:pt x="9" y="166"/>
                  <a:pt x="8" y="165"/>
                  <a:pt x="8" y="163"/>
                </a:cubicBezTo>
                <a:cubicBezTo>
                  <a:pt x="9" y="148"/>
                  <a:pt x="9" y="148"/>
                  <a:pt x="9" y="148"/>
                </a:cubicBezTo>
                <a:cubicBezTo>
                  <a:pt x="151" y="148"/>
                  <a:pt x="151" y="148"/>
                  <a:pt x="151" y="148"/>
                </a:cubicBezTo>
                <a:cubicBezTo>
                  <a:pt x="152" y="163"/>
                  <a:pt x="152" y="163"/>
                  <a:pt x="152" y="163"/>
                </a:cubicBezTo>
                <a:cubicBezTo>
                  <a:pt x="152" y="165"/>
                  <a:pt x="151" y="166"/>
                  <a:pt x="151" y="167"/>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1" name="Freeform 13"/>
          <p:cNvSpPr>
            <a:spLocks noEditPoints="1"/>
          </p:cNvSpPr>
          <p:nvPr/>
        </p:nvSpPr>
        <p:spPr bwMode="auto">
          <a:xfrm>
            <a:off x="10297021" y="1291902"/>
            <a:ext cx="314243" cy="355507"/>
          </a:xfrm>
          <a:custGeom>
            <a:avLst/>
            <a:gdLst>
              <a:gd name="T0" fmla="*/ 147 w 160"/>
              <a:gd name="T1" fmla="*/ 36 h 178"/>
              <a:gd name="T2" fmla="*/ 93 w 160"/>
              <a:gd name="T3" fmla="*/ 5 h 178"/>
              <a:gd name="T4" fmla="*/ 67 w 160"/>
              <a:gd name="T5" fmla="*/ 5 h 178"/>
              <a:gd name="T6" fmla="*/ 13 w 160"/>
              <a:gd name="T7" fmla="*/ 36 h 178"/>
              <a:gd name="T8" fmla="*/ 0 w 160"/>
              <a:gd name="T9" fmla="*/ 58 h 178"/>
              <a:gd name="T10" fmla="*/ 0 w 160"/>
              <a:gd name="T11" fmla="*/ 121 h 178"/>
              <a:gd name="T12" fmla="*/ 13 w 160"/>
              <a:gd name="T13" fmla="*/ 143 h 178"/>
              <a:gd name="T14" fmla="*/ 67 w 160"/>
              <a:gd name="T15" fmla="*/ 174 h 178"/>
              <a:gd name="T16" fmla="*/ 80 w 160"/>
              <a:gd name="T17" fmla="*/ 178 h 178"/>
              <a:gd name="T18" fmla="*/ 93 w 160"/>
              <a:gd name="T19" fmla="*/ 174 h 178"/>
              <a:gd name="T20" fmla="*/ 147 w 160"/>
              <a:gd name="T21" fmla="*/ 143 h 178"/>
              <a:gd name="T22" fmla="*/ 160 w 160"/>
              <a:gd name="T23" fmla="*/ 121 h 178"/>
              <a:gd name="T24" fmla="*/ 160 w 160"/>
              <a:gd name="T25" fmla="*/ 58 h 178"/>
              <a:gd name="T26" fmla="*/ 147 w 160"/>
              <a:gd name="T27" fmla="*/ 36 h 178"/>
              <a:gd name="T28" fmla="*/ 17 w 160"/>
              <a:gd name="T29" fmla="*/ 43 h 178"/>
              <a:gd name="T30" fmla="*/ 71 w 160"/>
              <a:gd name="T31" fmla="*/ 12 h 178"/>
              <a:gd name="T32" fmla="*/ 80 w 160"/>
              <a:gd name="T33" fmla="*/ 10 h 178"/>
              <a:gd name="T34" fmla="*/ 89 w 160"/>
              <a:gd name="T35" fmla="*/ 12 h 178"/>
              <a:gd name="T36" fmla="*/ 143 w 160"/>
              <a:gd name="T37" fmla="*/ 43 h 178"/>
              <a:gd name="T38" fmla="*/ 147 w 160"/>
              <a:gd name="T39" fmla="*/ 47 h 178"/>
              <a:gd name="T40" fmla="*/ 112 w 160"/>
              <a:gd name="T41" fmla="*/ 68 h 178"/>
              <a:gd name="T42" fmla="*/ 48 w 160"/>
              <a:gd name="T43" fmla="*/ 68 h 178"/>
              <a:gd name="T44" fmla="*/ 13 w 160"/>
              <a:gd name="T45" fmla="*/ 47 h 178"/>
              <a:gd name="T46" fmla="*/ 17 w 160"/>
              <a:gd name="T47" fmla="*/ 43 h 178"/>
              <a:gd name="T48" fmla="*/ 78 w 160"/>
              <a:gd name="T49" fmla="*/ 169 h 178"/>
              <a:gd name="T50" fmla="*/ 71 w 160"/>
              <a:gd name="T51" fmla="*/ 167 h 178"/>
              <a:gd name="T52" fmla="*/ 17 w 160"/>
              <a:gd name="T53" fmla="*/ 136 h 178"/>
              <a:gd name="T54" fmla="*/ 8 w 160"/>
              <a:gd name="T55" fmla="*/ 121 h 178"/>
              <a:gd name="T56" fmla="*/ 8 w 160"/>
              <a:gd name="T57" fmla="*/ 58 h 178"/>
              <a:gd name="T58" fmla="*/ 11 w 160"/>
              <a:gd name="T59" fmla="*/ 50 h 178"/>
              <a:gd name="T60" fmla="*/ 46 w 160"/>
              <a:gd name="T61" fmla="*/ 72 h 178"/>
              <a:gd name="T62" fmla="*/ 78 w 160"/>
              <a:gd name="T63" fmla="*/ 125 h 178"/>
              <a:gd name="T64" fmla="*/ 78 w 160"/>
              <a:gd name="T65" fmla="*/ 169 h 178"/>
              <a:gd name="T66" fmla="*/ 51 w 160"/>
              <a:gd name="T67" fmla="*/ 72 h 178"/>
              <a:gd name="T68" fmla="*/ 109 w 160"/>
              <a:gd name="T69" fmla="*/ 72 h 178"/>
              <a:gd name="T70" fmla="*/ 80 w 160"/>
              <a:gd name="T71" fmla="*/ 120 h 178"/>
              <a:gd name="T72" fmla="*/ 51 w 160"/>
              <a:gd name="T73" fmla="*/ 72 h 178"/>
              <a:gd name="T74" fmla="*/ 152 w 160"/>
              <a:gd name="T75" fmla="*/ 121 h 178"/>
              <a:gd name="T76" fmla="*/ 143 w 160"/>
              <a:gd name="T77" fmla="*/ 136 h 178"/>
              <a:gd name="T78" fmla="*/ 89 w 160"/>
              <a:gd name="T79" fmla="*/ 167 h 178"/>
              <a:gd name="T80" fmla="*/ 82 w 160"/>
              <a:gd name="T81" fmla="*/ 169 h 178"/>
              <a:gd name="T82" fmla="*/ 82 w 160"/>
              <a:gd name="T83" fmla="*/ 125 h 178"/>
              <a:gd name="T84" fmla="*/ 114 w 160"/>
              <a:gd name="T85" fmla="*/ 72 h 178"/>
              <a:gd name="T86" fmla="*/ 149 w 160"/>
              <a:gd name="T87" fmla="*/ 50 h 178"/>
              <a:gd name="T88" fmla="*/ 152 w 160"/>
              <a:gd name="T89" fmla="*/ 58 h 178"/>
              <a:gd name="T90" fmla="*/ 152 w 160"/>
              <a:gd name="T91" fmla="*/ 12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0" h="178">
                <a:moveTo>
                  <a:pt x="147" y="36"/>
                </a:moveTo>
                <a:cubicBezTo>
                  <a:pt x="93" y="5"/>
                  <a:pt x="93" y="5"/>
                  <a:pt x="93" y="5"/>
                </a:cubicBezTo>
                <a:cubicBezTo>
                  <a:pt x="86" y="0"/>
                  <a:pt x="74" y="0"/>
                  <a:pt x="67" y="5"/>
                </a:cubicBezTo>
                <a:cubicBezTo>
                  <a:pt x="13" y="36"/>
                  <a:pt x="13" y="36"/>
                  <a:pt x="13" y="36"/>
                </a:cubicBezTo>
                <a:cubicBezTo>
                  <a:pt x="6" y="40"/>
                  <a:pt x="0" y="50"/>
                  <a:pt x="0" y="58"/>
                </a:cubicBezTo>
                <a:cubicBezTo>
                  <a:pt x="0" y="121"/>
                  <a:pt x="0" y="121"/>
                  <a:pt x="0" y="121"/>
                </a:cubicBezTo>
                <a:cubicBezTo>
                  <a:pt x="0" y="129"/>
                  <a:pt x="6" y="139"/>
                  <a:pt x="13" y="143"/>
                </a:cubicBezTo>
                <a:cubicBezTo>
                  <a:pt x="67" y="174"/>
                  <a:pt x="67" y="174"/>
                  <a:pt x="67" y="174"/>
                </a:cubicBezTo>
                <a:cubicBezTo>
                  <a:pt x="70" y="176"/>
                  <a:pt x="75" y="178"/>
                  <a:pt x="80" y="178"/>
                </a:cubicBezTo>
                <a:cubicBezTo>
                  <a:pt x="85" y="178"/>
                  <a:pt x="89" y="176"/>
                  <a:pt x="93" y="174"/>
                </a:cubicBezTo>
                <a:cubicBezTo>
                  <a:pt x="147" y="143"/>
                  <a:pt x="147" y="143"/>
                  <a:pt x="147" y="143"/>
                </a:cubicBezTo>
                <a:cubicBezTo>
                  <a:pt x="154" y="139"/>
                  <a:pt x="160" y="129"/>
                  <a:pt x="160" y="121"/>
                </a:cubicBezTo>
                <a:cubicBezTo>
                  <a:pt x="160" y="58"/>
                  <a:pt x="160" y="58"/>
                  <a:pt x="160" y="58"/>
                </a:cubicBezTo>
                <a:cubicBezTo>
                  <a:pt x="160" y="50"/>
                  <a:pt x="154" y="40"/>
                  <a:pt x="147" y="36"/>
                </a:cubicBezTo>
                <a:moveTo>
                  <a:pt x="17" y="43"/>
                </a:moveTo>
                <a:cubicBezTo>
                  <a:pt x="71" y="12"/>
                  <a:pt x="71" y="12"/>
                  <a:pt x="71" y="12"/>
                </a:cubicBezTo>
                <a:cubicBezTo>
                  <a:pt x="74" y="11"/>
                  <a:pt x="77" y="10"/>
                  <a:pt x="80" y="10"/>
                </a:cubicBezTo>
                <a:cubicBezTo>
                  <a:pt x="83" y="10"/>
                  <a:pt x="86" y="11"/>
                  <a:pt x="89" y="12"/>
                </a:cubicBezTo>
                <a:cubicBezTo>
                  <a:pt x="143" y="43"/>
                  <a:pt x="143" y="43"/>
                  <a:pt x="143" y="43"/>
                </a:cubicBezTo>
                <a:cubicBezTo>
                  <a:pt x="144" y="44"/>
                  <a:pt x="146" y="46"/>
                  <a:pt x="147" y="47"/>
                </a:cubicBezTo>
                <a:cubicBezTo>
                  <a:pt x="112" y="68"/>
                  <a:pt x="112" y="68"/>
                  <a:pt x="112" y="68"/>
                </a:cubicBezTo>
                <a:cubicBezTo>
                  <a:pt x="48" y="68"/>
                  <a:pt x="48" y="68"/>
                  <a:pt x="48" y="68"/>
                </a:cubicBezTo>
                <a:cubicBezTo>
                  <a:pt x="13" y="47"/>
                  <a:pt x="13" y="47"/>
                  <a:pt x="13" y="47"/>
                </a:cubicBezTo>
                <a:cubicBezTo>
                  <a:pt x="14" y="46"/>
                  <a:pt x="16" y="44"/>
                  <a:pt x="17" y="43"/>
                </a:cubicBezTo>
                <a:moveTo>
                  <a:pt x="78" y="169"/>
                </a:moveTo>
                <a:cubicBezTo>
                  <a:pt x="76" y="169"/>
                  <a:pt x="73" y="168"/>
                  <a:pt x="71" y="167"/>
                </a:cubicBezTo>
                <a:cubicBezTo>
                  <a:pt x="17" y="136"/>
                  <a:pt x="17" y="136"/>
                  <a:pt x="17" y="136"/>
                </a:cubicBezTo>
                <a:cubicBezTo>
                  <a:pt x="12" y="133"/>
                  <a:pt x="8" y="126"/>
                  <a:pt x="8" y="121"/>
                </a:cubicBezTo>
                <a:cubicBezTo>
                  <a:pt x="8" y="58"/>
                  <a:pt x="8" y="58"/>
                  <a:pt x="8" y="58"/>
                </a:cubicBezTo>
                <a:cubicBezTo>
                  <a:pt x="8" y="56"/>
                  <a:pt x="9" y="53"/>
                  <a:pt x="11" y="50"/>
                </a:cubicBezTo>
                <a:cubicBezTo>
                  <a:pt x="46" y="72"/>
                  <a:pt x="46" y="72"/>
                  <a:pt x="46" y="72"/>
                </a:cubicBezTo>
                <a:cubicBezTo>
                  <a:pt x="78" y="125"/>
                  <a:pt x="78" y="125"/>
                  <a:pt x="78" y="125"/>
                </a:cubicBezTo>
                <a:lnTo>
                  <a:pt x="78" y="169"/>
                </a:lnTo>
                <a:close/>
                <a:moveTo>
                  <a:pt x="51" y="72"/>
                </a:moveTo>
                <a:cubicBezTo>
                  <a:pt x="109" y="72"/>
                  <a:pt x="109" y="72"/>
                  <a:pt x="109" y="72"/>
                </a:cubicBezTo>
                <a:cubicBezTo>
                  <a:pt x="80" y="120"/>
                  <a:pt x="80" y="120"/>
                  <a:pt x="80" y="120"/>
                </a:cubicBezTo>
                <a:lnTo>
                  <a:pt x="51" y="72"/>
                </a:lnTo>
                <a:close/>
                <a:moveTo>
                  <a:pt x="152" y="121"/>
                </a:moveTo>
                <a:cubicBezTo>
                  <a:pt x="152" y="126"/>
                  <a:pt x="148" y="133"/>
                  <a:pt x="143" y="136"/>
                </a:cubicBezTo>
                <a:cubicBezTo>
                  <a:pt x="89" y="167"/>
                  <a:pt x="89" y="167"/>
                  <a:pt x="89" y="167"/>
                </a:cubicBezTo>
                <a:cubicBezTo>
                  <a:pt x="87" y="168"/>
                  <a:pt x="84" y="169"/>
                  <a:pt x="82" y="169"/>
                </a:cubicBezTo>
                <a:cubicBezTo>
                  <a:pt x="82" y="125"/>
                  <a:pt x="82" y="125"/>
                  <a:pt x="82" y="125"/>
                </a:cubicBezTo>
                <a:cubicBezTo>
                  <a:pt x="114" y="72"/>
                  <a:pt x="114" y="72"/>
                  <a:pt x="114" y="72"/>
                </a:cubicBezTo>
                <a:cubicBezTo>
                  <a:pt x="149" y="50"/>
                  <a:pt x="149" y="50"/>
                  <a:pt x="149" y="50"/>
                </a:cubicBezTo>
                <a:cubicBezTo>
                  <a:pt x="151" y="53"/>
                  <a:pt x="152" y="56"/>
                  <a:pt x="152" y="58"/>
                </a:cubicBezTo>
                <a:lnTo>
                  <a:pt x="152" y="12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2" name="Freeform 14"/>
          <p:cNvSpPr>
            <a:spLocks noEditPoints="1"/>
          </p:cNvSpPr>
          <p:nvPr/>
        </p:nvSpPr>
        <p:spPr bwMode="auto">
          <a:xfrm>
            <a:off x="11315930" y="1298250"/>
            <a:ext cx="344398" cy="350747"/>
          </a:xfrm>
          <a:custGeom>
            <a:avLst/>
            <a:gdLst>
              <a:gd name="T0" fmla="*/ 160 w 176"/>
              <a:gd name="T1" fmla="*/ 0 h 176"/>
              <a:gd name="T2" fmla="*/ 16 w 176"/>
              <a:gd name="T3" fmla="*/ 0 h 176"/>
              <a:gd name="T4" fmla="*/ 0 w 176"/>
              <a:gd name="T5" fmla="*/ 16 h 176"/>
              <a:gd name="T6" fmla="*/ 0 w 176"/>
              <a:gd name="T7" fmla="*/ 132 h 176"/>
              <a:gd name="T8" fmla="*/ 16 w 176"/>
              <a:gd name="T9" fmla="*/ 148 h 176"/>
              <a:gd name="T10" fmla="*/ 160 w 176"/>
              <a:gd name="T11" fmla="*/ 148 h 176"/>
              <a:gd name="T12" fmla="*/ 176 w 176"/>
              <a:gd name="T13" fmla="*/ 132 h 176"/>
              <a:gd name="T14" fmla="*/ 176 w 176"/>
              <a:gd name="T15" fmla="*/ 16 h 176"/>
              <a:gd name="T16" fmla="*/ 160 w 176"/>
              <a:gd name="T17" fmla="*/ 0 h 176"/>
              <a:gd name="T18" fmla="*/ 168 w 176"/>
              <a:gd name="T19" fmla="*/ 132 h 176"/>
              <a:gd name="T20" fmla="*/ 160 w 176"/>
              <a:gd name="T21" fmla="*/ 140 h 176"/>
              <a:gd name="T22" fmla="*/ 16 w 176"/>
              <a:gd name="T23" fmla="*/ 140 h 176"/>
              <a:gd name="T24" fmla="*/ 8 w 176"/>
              <a:gd name="T25" fmla="*/ 132 h 176"/>
              <a:gd name="T26" fmla="*/ 8 w 176"/>
              <a:gd name="T27" fmla="*/ 16 h 176"/>
              <a:gd name="T28" fmla="*/ 16 w 176"/>
              <a:gd name="T29" fmla="*/ 8 h 176"/>
              <a:gd name="T30" fmla="*/ 160 w 176"/>
              <a:gd name="T31" fmla="*/ 8 h 176"/>
              <a:gd name="T32" fmla="*/ 168 w 176"/>
              <a:gd name="T33" fmla="*/ 16 h 176"/>
              <a:gd name="T34" fmla="*/ 168 w 176"/>
              <a:gd name="T35" fmla="*/ 132 h 176"/>
              <a:gd name="T36" fmla="*/ 48 w 176"/>
              <a:gd name="T37" fmla="*/ 22 h 176"/>
              <a:gd name="T38" fmla="*/ 46 w 176"/>
              <a:gd name="T39" fmla="*/ 20 h 176"/>
              <a:gd name="T40" fmla="*/ 22 w 176"/>
              <a:gd name="T41" fmla="*/ 20 h 176"/>
              <a:gd name="T42" fmla="*/ 21 w 176"/>
              <a:gd name="T43" fmla="*/ 20 h 176"/>
              <a:gd name="T44" fmla="*/ 20 w 176"/>
              <a:gd name="T45" fmla="*/ 21 h 176"/>
              <a:gd name="T46" fmla="*/ 20 w 176"/>
              <a:gd name="T47" fmla="*/ 22 h 176"/>
              <a:gd name="T48" fmla="*/ 20 w 176"/>
              <a:gd name="T49" fmla="*/ 46 h 176"/>
              <a:gd name="T50" fmla="*/ 22 w 176"/>
              <a:gd name="T51" fmla="*/ 48 h 176"/>
              <a:gd name="T52" fmla="*/ 24 w 176"/>
              <a:gd name="T53" fmla="*/ 46 h 176"/>
              <a:gd name="T54" fmla="*/ 24 w 176"/>
              <a:gd name="T55" fmla="*/ 27 h 176"/>
              <a:gd name="T56" fmla="*/ 44 w 176"/>
              <a:gd name="T57" fmla="*/ 47 h 176"/>
              <a:gd name="T58" fmla="*/ 46 w 176"/>
              <a:gd name="T59" fmla="*/ 48 h 176"/>
              <a:gd name="T60" fmla="*/ 48 w 176"/>
              <a:gd name="T61" fmla="*/ 47 h 176"/>
              <a:gd name="T62" fmla="*/ 48 w 176"/>
              <a:gd name="T63" fmla="*/ 44 h 176"/>
              <a:gd name="T64" fmla="*/ 27 w 176"/>
              <a:gd name="T65" fmla="*/ 24 h 176"/>
              <a:gd name="T66" fmla="*/ 46 w 176"/>
              <a:gd name="T67" fmla="*/ 24 h 176"/>
              <a:gd name="T68" fmla="*/ 48 w 176"/>
              <a:gd name="T69" fmla="*/ 22 h 176"/>
              <a:gd name="T70" fmla="*/ 160 w 176"/>
              <a:gd name="T71" fmla="*/ 168 h 176"/>
              <a:gd name="T72" fmla="*/ 16 w 176"/>
              <a:gd name="T73" fmla="*/ 168 h 176"/>
              <a:gd name="T74" fmla="*/ 12 w 176"/>
              <a:gd name="T75" fmla="*/ 172 h 176"/>
              <a:gd name="T76" fmla="*/ 16 w 176"/>
              <a:gd name="T77" fmla="*/ 176 h 176"/>
              <a:gd name="T78" fmla="*/ 160 w 176"/>
              <a:gd name="T79" fmla="*/ 176 h 176"/>
              <a:gd name="T80" fmla="*/ 164 w 176"/>
              <a:gd name="T81" fmla="*/ 172 h 176"/>
              <a:gd name="T82" fmla="*/ 160 w 176"/>
              <a:gd name="T83" fmla="*/ 168 h 176"/>
              <a:gd name="T84" fmla="*/ 154 w 176"/>
              <a:gd name="T85" fmla="*/ 100 h 176"/>
              <a:gd name="T86" fmla="*/ 152 w 176"/>
              <a:gd name="T87" fmla="*/ 102 h 176"/>
              <a:gd name="T88" fmla="*/ 152 w 176"/>
              <a:gd name="T89" fmla="*/ 121 h 176"/>
              <a:gd name="T90" fmla="*/ 132 w 176"/>
              <a:gd name="T91" fmla="*/ 101 h 176"/>
              <a:gd name="T92" fmla="*/ 129 w 176"/>
              <a:gd name="T93" fmla="*/ 101 h 176"/>
              <a:gd name="T94" fmla="*/ 129 w 176"/>
              <a:gd name="T95" fmla="*/ 104 h 176"/>
              <a:gd name="T96" fmla="*/ 149 w 176"/>
              <a:gd name="T97" fmla="*/ 124 h 176"/>
              <a:gd name="T98" fmla="*/ 130 w 176"/>
              <a:gd name="T99" fmla="*/ 124 h 176"/>
              <a:gd name="T100" fmla="*/ 128 w 176"/>
              <a:gd name="T101" fmla="*/ 126 h 176"/>
              <a:gd name="T102" fmla="*/ 130 w 176"/>
              <a:gd name="T103" fmla="*/ 128 h 176"/>
              <a:gd name="T104" fmla="*/ 154 w 176"/>
              <a:gd name="T105" fmla="*/ 128 h 176"/>
              <a:gd name="T106" fmla="*/ 155 w 176"/>
              <a:gd name="T107" fmla="*/ 128 h 176"/>
              <a:gd name="T108" fmla="*/ 156 w 176"/>
              <a:gd name="T109" fmla="*/ 127 h 176"/>
              <a:gd name="T110" fmla="*/ 156 w 176"/>
              <a:gd name="T111" fmla="*/ 126 h 176"/>
              <a:gd name="T112" fmla="*/ 156 w 176"/>
              <a:gd name="T113" fmla="*/ 102 h 176"/>
              <a:gd name="T114" fmla="*/ 154 w 176"/>
              <a:gd name="T115" fmla="*/ 10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6" h="176">
                <a:moveTo>
                  <a:pt x="160" y="0"/>
                </a:moveTo>
                <a:cubicBezTo>
                  <a:pt x="16" y="0"/>
                  <a:pt x="16" y="0"/>
                  <a:pt x="16" y="0"/>
                </a:cubicBezTo>
                <a:cubicBezTo>
                  <a:pt x="7" y="0"/>
                  <a:pt x="0" y="7"/>
                  <a:pt x="0" y="16"/>
                </a:cubicBezTo>
                <a:cubicBezTo>
                  <a:pt x="0" y="132"/>
                  <a:pt x="0" y="132"/>
                  <a:pt x="0" y="132"/>
                </a:cubicBezTo>
                <a:cubicBezTo>
                  <a:pt x="0" y="141"/>
                  <a:pt x="7" y="148"/>
                  <a:pt x="16" y="148"/>
                </a:cubicBezTo>
                <a:cubicBezTo>
                  <a:pt x="160" y="148"/>
                  <a:pt x="160" y="148"/>
                  <a:pt x="160" y="148"/>
                </a:cubicBezTo>
                <a:cubicBezTo>
                  <a:pt x="169" y="148"/>
                  <a:pt x="176" y="141"/>
                  <a:pt x="176" y="132"/>
                </a:cubicBezTo>
                <a:cubicBezTo>
                  <a:pt x="176" y="16"/>
                  <a:pt x="176" y="16"/>
                  <a:pt x="176" y="16"/>
                </a:cubicBezTo>
                <a:cubicBezTo>
                  <a:pt x="176" y="7"/>
                  <a:pt x="169" y="0"/>
                  <a:pt x="160" y="0"/>
                </a:cubicBezTo>
                <a:moveTo>
                  <a:pt x="168" y="132"/>
                </a:moveTo>
                <a:cubicBezTo>
                  <a:pt x="168" y="136"/>
                  <a:pt x="164" y="140"/>
                  <a:pt x="160" y="140"/>
                </a:cubicBezTo>
                <a:cubicBezTo>
                  <a:pt x="16" y="140"/>
                  <a:pt x="16" y="140"/>
                  <a:pt x="16" y="140"/>
                </a:cubicBezTo>
                <a:cubicBezTo>
                  <a:pt x="12" y="140"/>
                  <a:pt x="8" y="136"/>
                  <a:pt x="8" y="132"/>
                </a:cubicBezTo>
                <a:cubicBezTo>
                  <a:pt x="8" y="16"/>
                  <a:pt x="8" y="16"/>
                  <a:pt x="8" y="16"/>
                </a:cubicBezTo>
                <a:cubicBezTo>
                  <a:pt x="8" y="12"/>
                  <a:pt x="12" y="8"/>
                  <a:pt x="16" y="8"/>
                </a:cubicBezTo>
                <a:cubicBezTo>
                  <a:pt x="160" y="8"/>
                  <a:pt x="160" y="8"/>
                  <a:pt x="160" y="8"/>
                </a:cubicBezTo>
                <a:cubicBezTo>
                  <a:pt x="164" y="8"/>
                  <a:pt x="168" y="12"/>
                  <a:pt x="168" y="16"/>
                </a:cubicBezTo>
                <a:lnTo>
                  <a:pt x="168" y="132"/>
                </a:lnTo>
                <a:close/>
                <a:moveTo>
                  <a:pt x="48" y="22"/>
                </a:moveTo>
                <a:cubicBezTo>
                  <a:pt x="48" y="21"/>
                  <a:pt x="47" y="20"/>
                  <a:pt x="46" y="20"/>
                </a:cubicBezTo>
                <a:cubicBezTo>
                  <a:pt x="22" y="20"/>
                  <a:pt x="22" y="20"/>
                  <a:pt x="22" y="20"/>
                </a:cubicBezTo>
                <a:cubicBezTo>
                  <a:pt x="21" y="20"/>
                  <a:pt x="21" y="20"/>
                  <a:pt x="21" y="20"/>
                </a:cubicBezTo>
                <a:cubicBezTo>
                  <a:pt x="21" y="20"/>
                  <a:pt x="20" y="21"/>
                  <a:pt x="20" y="21"/>
                </a:cubicBezTo>
                <a:cubicBezTo>
                  <a:pt x="20" y="22"/>
                  <a:pt x="20" y="22"/>
                  <a:pt x="20" y="22"/>
                </a:cubicBezTo>
                <a:cubicBezTo>
                  <a:pt x="20" y="46"/>
                  <a:pt x="20" y="46"/>
                  <a:pt x="20" y="46"/>
                </a:cubicBezTo>
                <a:cubicBezTo>
                  <a:pt x="20" y="47"/>
                  <a:pt x="21" y="48"/>
                  <a:pt x="22" y="48"/>
                </a:cubicBezTo>
                <a:cubicBezTo>
                  <a:pt x="23" y="48"/>
                  <a:pt x="24" y="47"/>
                  <a:pt x="24" y="46"/>
                </a:cubicBezTo>
                <a:cubicBezTo>
                  <a:pt x="24" y="27"/>
                  <a:pt x="24" y="27"/>
                  <a:pt x="24" y="27"/>
                </a:cubicBezTo>
                <a:cubicBezTo>
                  <a:pt x="44" y="47"/>
                  <a:pt x="44" y="47"/>
                  <a:pt x="44" y="47"/>
                </a:cubicBezTo>
                <a:cubicBezTo>
                  <a:pt x="45" y="48"/>
                  <a:pt x="45" y="48"/>
                  <a:pt x="46" y="48"/>
                </a:cubicBezTo>
                <a:cubicBezTo>
                  <a:pt x="47" y="48"/>
                  <a:pt x="47" y="48"/>
                  <a:pt x="48" y="47"/>
                </a:cubicBezTo>
                <a:cubicBezTo>
                  <a:pt x="48" y="46"/>
                  <a:pt x="48" y="45"/>
                  <a:pt x="48" y="44"/>
                </a:cubicBezTo>
                <a:cubicBezTo>
                  <a:pt x="27" y="24"/>
                  <a:pt x="27" y="24"/>
                  <a:pt x="27" y="24"/>
                </a:cubicBezTo>
                <a:cubicBezTo>
                  <a:pt x="46" y="24"/>
                  <a:pt x="46" y="24"/>
                  <a:pt x="46" y="24"/>
                </a:cubicBezTo>
                <a:cubicBezTo>
                  <a:pt x="47" y="24"/>
                  <a:pt x="48" y="23"/>
                  <a:pt x="48" y="22"/>
                </a:cubicBezTo>
                <a:moveTo>
                  <a:pt x="160" y="168"/>
                </a:moveTo>
                <a:cubicBezTo>
                  <a:pt x="16" y="168"/>
                  <a:pt x="16" y="168"/>
                  <a:pt x="16" y="168"/>
                </a:cubicBezTo>
                <a:cubicBezTo>
                  <a:pt x="14" y="168"/>
                  <a:pt x="12" y="170"/>
                  <a:pt x="12" y="172"/>
                </a:cubicBezTo>
                <a:cubicBezTo>
                  <a:pt x="12" y="174"/>
                  <a:pt x="14" y="176"/>
                  <a:pt x="16" y="176"/>
                </a:cubicBezTo>
                <a:cubicBezTo>
                  <a:pt x="160" y="176"/>
                  <a:pt x="160" y="176"/>
                  <a:pt x="160" y="176"/>
                </a:cubicBezTo>
                <a:cubicBezTo>
                  <a:pt x="162" y="176"/>
                  <a:pt x="164" y="174"/>
                  <a:pt x="164" y="172"/>
                </a:cubicBezTo>
                <a:cubicBezTo>
                  <a:pt x="164" y="170"/>
                  <a:pt x="162" y="168"/>
                  <a:pt x="160" y="168"/>
                </a:cubicBezTo>
                <a:moveTo>
                  <a:pt x="154" y="100"/>
                </a:moveTo>
                <a:cubicBezTo>
                  <a:pt x="153" y="100"/>
                  <a:pt x="152" y="101"/>
                  <a:pt x="152" y="102"/>
                </a:cubicBezTo>
                <a:cubicBezTo>
                  <a:pt x="152" y="121"/>
                  <a:pt x="152" y="121"/>
                  <a:pt x="152" y="121"/>
                </a:cubicBezTo>
                <a:cubicBezTo>
                  <a:pt x="132" y="101"/>
                  <a:pt x="132" y="101"/>
                  <a:pt x="132" y="101"/>
                </a:cubicBezTo>
                <a:cubicBezTo>
                  <a:pt x="131" y="100"/>
                  <a:pt x="130" y="100"/>
                  <a:pt x="129" y="101"/>
                </a:cubicBezTo>
                <a:cubicBezTo>
                  <a:pt x="128" y="102"/>
                  <a:pt x="128" y="103"/>
                  <a:pt x="129" y="104"/>
                </a:cubicBezTo>
                <a:cubicBezTo>
                  <a:pt x="149" y="124"/>
                  <a:pt x="149" y="124"/>
                  <a:pt x="149" y="124"/>
                </a:cubicBezTo>
                <a:cubicBezTo>
                  <a:pt x="130" y="124"/>
                  <a:pt x="130" y="124"/>
                  <a:pt x="130" y="124"/>
                </a:cubicBezTo>
                <a:cubicBezTo>
                  <a:pt x="129" y="124"/>
                  <a:pt x="128" y="125"/>
                  <a:pt x="128" y="126"/>
                </a:cubicBezTo>
                <a:cubicBezTo>
                  <a:pt x="128" y="127"/>
                  <a:pt x="129" y="128"/>
                  <a:pt x="130" y="128"/>
                </a:cubicBezTo>
                <a:cubicBezTo>
                  <a:pt x="154" y="128"/>
                  <a:pt x="154" y="128"/>
                  <a:pt x="154" y="128"/>
                </a:cubicBezTo>
                <a:cubicBezTo>
                  <a:pt x="155" y="128"/>
                  <a:pt x="155" y="128"/>
                  <a:pt x="155" y="128"/>
                </a:cubicBezTo>
                <a:cubicBezTo>
                  <a:pt x="155" y="128"/>
                  <a:pt x="156" y="128"/>
                  <a:pt x="156" y="127"/>
                </a:cubicBezTo>
                <a:cubicBezTo>
                  <a:pt x="156" y="126"/>
                  <a:pt x="156" y="126"/>
                  <a:pt x="156" y="126"/>
                </a:cubicBezTo>
                <a:cubicBezTo>
                  <a:pt x="156" y="102"/>
                  <a:pt x="156" y="102"/>
                  <a:pt x="156" y="102"/>
                </a:cubicBezTo>
                <a:cubicBezTo>
                  <a:pt x="156" y="101"/>
                  <a:pt x="155" y="100"/>
                  <a:pt x="154" y="10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5" name="Freeform 18"/>
          <p:cNvSpPr>
            <a:spLocks noEditPoints="1"/>
          </p:cNvSpPr>
          <p:nvPr/>
        </p:nvSpPr>
        <p:spPr bwMode="auto">
          <a:xfrm>
            <a:off x="2047343" y="2293353"/>
            <a:ext cx="344398" cy="349159"/>
          </a:xfrm>
          <a:custGeom>
            <a:avLst/>
            <a:gdLst>
              <a:gd name="T0" fmla="*/ 4 w 176"/>
              <a:gd name="T1" fmla="*/ 8 h 176"/>
              <a:gd name="T2" fmla="*/ 172 w 176"/>
              <a:gd name="T3" fmla="*/ 8 h 176"/>
              <a:gd name="T4" fmla="*/ 176 w 176"/>
              <a:gd name="T5" fmla="*/ 4 h 176"/>
              <a:gd name="T6" fmla="*/ 172 w 176"/>
              <a:gd name="T7" fmla="*/ 0 h 176"/>
              <a:gd name="T8" fmla="*/ 4 w 176"/>
              <a:gd name="T9" fmla="*/ 0 h 176"/>
              <a:gd name="T10" fmla="*/ 0 w 176"/>
              <a:gd name="T11" fmla="*/ 4 h 176"/>
              <a:gd name="T12" fmla="*/ 4 w 176"/>
              <a:gd name="T13" fmla="*/ 8 h 176"/>
              <a:gd name="T14" fmla="*/ 146 w 176"/>
              <a:gd name="T15" fmla="*/ 56 h 176"/>
              <a:gd name="T16" fmla="*/ 124 w 176"/>
              <a:gd name="T17" fmla="*/ 56 h 176"/>
              <a:gd name="T18" fmla="*/ 122 w 176"/>
              <a:gd name="T19" fmla="*/ 58 h 176"/>
              <a:gd name="T20" fmla="*/ 124 w 176"/>
              <a:gd name="T21" fmla="*/ 60 h 176"/>
              <a:gd name="T22" fmla="*/ 141 w 176"/>
              <a:gd name="T23" fmla="*/ 60 h 176"/>
              <a:gd name="T24" fmla="*/ 100 w 176"/>
              <a:gd name="T25" fmla="*/ 105 h 176"/>
              <a:gd name="T26" fmla="*/ 65 w 176"/>
              <a:gd name="T27" fmla="*/ 79 h 176"/>
              <a:gd name="T28" fmla="*/ 62 w 176"/>
              <a:gd name="T29" fmla="*/ 79 h 176"/>
              <a:gd name="T30" fmla="*/ 28 w 176"/>
              <a:gd name="T31" fmla="*/ 115 h 176"/>
              <a:gd name="T32" fmla="*/ 28 w 176"/>
              <a:gd name="T33" fmla="*/ 118 h 176"/>
              <a:gd name="T34" fmla="*/ 30 w 176"/>
              <a:gd name="T35" fmla="*/ 118 h 176"/>
              <a:gd name="T36" fmla="*/ 31 w 176"/>
              <a:gd name="T37" fmla="*/ 117 h 176"/>
              <a:gd name="T38" fmla="*/ 64 w 176"/>
              <a:gd name="T39" fmla="*/ 83 h 176"/>
              <a:gd name="T40" fmla="*/ 98 w 176"/>
              <a:gd name="T41" fmla="*/ 109 h 176"/>
              <a:gd name="T42" fmla="*/ 101 w 176"/>
              <a:gd name="T43" fmla="*/ 109 h 176"/>
              <a:gd name="T44" fmla="*/ 144 w 176"/>
              <a:gd name="T45" fmla="*/ 63 h 176"/>
              <a:gd name="T46" fmla="*/ 144 w 176"/>
              <a:gd name="T47" fmla="*/ 80 h 176"/>
              <a:gd name="T48" fmla="*/ 146 w 176"/>
              <a:gd name="T49" fmla="*/ 82 h 176"/>
              <a:gd name="T50" fmla="*/ 148 w 176"/>
              <a:gd name="T51" fmla="*/ 80 h 176"/>
              <a:gd name="T52" fmla="*/ 148 w 176"/>
              <a:gd name="T53" fmla="*/ 58 h 176"/>
              <a:gd name="T54" fmla="*/ 146 w 176"/>
              <a:gd name="T55" fmla="*/ 56 h 176"/>
              <a:gd name="T56" fmla="*/ 172 w 176"/>
              <a:gd name="T57" fmla="*/ 168 h 176"/>
              <a:gd name="T58" fmla="*/ 4 w 176"/>
              <a:gd name="T59" fmla="*/ 168 h 176"/>
              <a:gd name="T60" fmla="*/ 0 w 176"/>
              <a:gd name="T61" fmla="*/ 172 h 176"/>
              <a:gd name="T62" fmla="*/ 4 w 176"/>
              <a:gd name="T63" fmla="*/ 176 h 176"/>
              <a:gd name="T64" fmla="*/ 172 w 176"/>
              <a:gd name="T65" fmla="*/ 176 h 176"/>
              <a:gd name="T66" fmla="*/ 176 w 176"/>
              <a:gd name="T67" fmla="*/ 172 h 176"/>
              <a:gd name="T68" fmla="*/ 172 w 176"/>
              <a:gd name="T69" fmla="*/ 168 h 176"/>
              <a:gd name="T70" fmla="*/ 20 w 176"/>
              <a:gd name="T71" fmla="*/ 20 h 176"/>
              <a:gd name="T72" fmla="*/ 4 w 176"/>
              <a:gd name="T73" fmla="*/ 36 h 176"/>
              <a:gd name="T74" fmla="*/ 4 w 176"/>
              <a:gd name="T75" fmla="*/ 140 h 176"/>
              <a:gd name="T76" fmla="*/ 20 w 176"/>
              <a:gd name="T77" fmla="*/ 156 h 176"/>
              <a:gd name="T78" fmla="*/ 156 w 176"/>
              <a:gd name="T79" fmla="*/ 156 h 176"/>
              <a:gd name="T80" fmla="*/ 172 w 176"/>
              <a:gd name="T81" fmla="*/ 140 h 176"/>
              <a:gd name="T82" fmla="*/ 172 w 176"/>
              <a:gd name="T83" fmla="*/ 36 h 176"/>
              <a:gd name="T84" fmla="*/ 156 w 176"/>
              <a:gd name="T85" fmla="*/ 20 h 176"/>
              <a:gd name="T86" fmla="*/ 20 w 176"/>
              <a:gd name="T87" fmla="*/ 20 h 176"/>
              <a:gd name="T88" fmla="*/ 164 w 176"/>
              <a:gd name="T89" fmla="*/ 36 h 176"/>
              <a:gd name="T90" fmla="*/ 164 w 176"/>
              <a:gd name="T91" fmla="*/ 140 h 176"/>
              <a:gd name="T92" fmla="*/ 156 w 176"/>
              <a:gd name="T93" fmla="*/ 148 h 176"/>
              <a:gd name="T94" fmla="*/ 20 w 176"/>
              <a:gd name="T95" fmla="*/ 148 h 176"/>
              <a:gd name="T96" fmla="*/ 12 w 176"/>
              <a:gd name="T97" fmla="*/ 140 h 176"/>
              <a:gd name="T98" fmla="*/ 12 w 176"/>
              <a:gd name="T99" fmla="*/ 36 h 176"/>
              <a:gd name="T100" fmla="*/ 20 w 176"/>
              <a:gd name="T101" fmla="*/ 28 h 176"/>
              <a:gd name="T102" fmla="*/ 156 w 176"/>
              <a:gd name="T103" fmla="*/ 28 h 176"/>
              <a:gd name="T104" fmla="*/ 164 w 176"/>
              <a:gd name="T105" fmla="*/ 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4" y="8"/>
                </a:moveTo>
                <a:cubicBezTo>
                  <a:pt x="172" y="8"/>
                  <a:pt x="172" y="8"/>
                  <a:pt x="172" y="8"/>
                </a:cubicBezTo>
                <a:cubicBezTo>
                  <a:pt x="174" y="8"/>
                  <a:pt x="176" y="7"/>
                  <a:pt x="176" y="4"/>
                </a:cubicBezTo>
                <a:cubicBezTo>
                  <a:pt x="176" y="2"/>
                  <a:pt x="174" y="0"/>
                  <a:pt x="172" y="0"/>
                </a:cubicBezTo>
                <a:cubicBezTo>
                  <a:pt x="4" y="0"/>
                  <a:pt x="4" y="0"/>
                  <a:pt x="4" y="0"/>
                </a:cubicBezTo>
                <a:cubicBezTo>
                  <a:pt x="2" y="0"/>
                  <a:pt x="0" y="2"/>
                  <a:pt x="0" y="4"/>
                </a:cubicBezTo>
                <a:cubicBezTo>
                  <a:pt x="0" y="7"/>
                  <a:pt x="2" y="8"/>
                  <a:pt x="4" y="8"/>
                </a:cubicBezTo>
                <a:moveTo>
                  <a:pt x="146" y="56"/>
                </a:moveTo>
                <a:cubicBezTo>
                  <a:pt x="124" y="56"/>
                  <a:pt x="124" y="56"/>
                  <a:pt x="124" y="56"/>
                </a:cubicBezTo>
                <a:cubicBezTo>
                  <a:pt x="123" y="56"/>
                  <a:pt x="122" y="57"/>
                  <a:pt x="122" y="58"/>
                </a:cubicBezTo>
                <a:cubicBezTo>
                  <a:pt x="122" y="59"/>
                  <a:pt x="123" y="60"/>
                  <a:pt x="124" y="60"/>
                </a:cubicBezTo>
                <a:cubicBezTo>
                  <a:pt x="141" y="60"/>
                  <a:pt x="141" y="60"/>
                  <a:pt x="141" y="60"/>
                </a:cubicBezTo>
                <a:cubicBezTo>
                  <a:pt x="100" y="105"/>
                  <a:pt x="100" y="105"/>
                  <a:pt x="100" y="105"/>
                </a:cubicBezTo>
                <a:cubicBezTo>
                  <a:pt x="65" y="79"/>
                  <a:pt x="65" y="79"/>
                  <a:pt x="65" y="79"/>
                </a:cubicBezTo>
                <a:cubicBezTo>
                  <a:pt x="64" y="78"/>
                  <a:pt x="63" y="78"/>
                  <a:pt x="62" y="79"/>
                </a:cubicBezTo>
                <a:cubicBezTo>
                  <a:pt x="28" y="115"/>
                  <a:pt x="28" y="115"/>
                  <a:pt x="28" y="115"/>
                </a:cubicBezTo>
                <a:cubicBezTo>
                  <a:pt x="28" y="116"/>
                  <a:pt x="28" y="117"/>
                  <a:pt x="28" y="118"/>
                </a:cubicBezTo>
                <a:cubicBezTo>
                  <a:pt x="29" y="118"/>
                  <a:pt x="29" y="118"/>
                  <a:pt x="30" y="118"/>
                </a:cubicBezTo>
                <a:cubicBezTo>
                  <a:pt x="30" y="118"/>
                  <a:pt x="31" y="118"/>
                  <a:pt x="31" y="117"/>
                </a:cubicBezTo>
                <a:cubicBezTo>
                  <a:pt x="64" y="83"/>
                  <a:pt x="64" y="83"/>
                  <a:pt x="64" y="83"/>
                </a:cubicBezTo>
                <a:cubicBezTo>
                  <a:pt x="98" y="109"/>
                  <a:pt x="98" y="109"/>
                  <a:pt x="98" y="109"/>
                </a:cubicBezTo>
                <a:cubicBezTo>
                  <a:pt x="99" y="110"/>
                  <a:pt x="100" y="110"/>
                  <a:pt x="101" y="109"/>
                </a:cubicBezTo>
                <a:cubicBezTo>
                  <a:pt x="144" y="63"/>
                  <a:pt x="144" y="63"/>
                  <a:pt x="144" y="63"/>
                </a:cubicBezTo>
                <a:cubicBezTo>
                  <a:pt x="144" y="80"/>
                  <a:pt x="144" y="80"/>
                  <a:pt x="144" y="80"/>
                </a:cubicBezTo>
                <a:cubicBezTo>
                  <a:pt x="144" y="81"/>
                  <a:pt x="145" y="82"/>
                  <a:pt x="146" y="82"/>
                </a:cubicBezTo>
                <a:cubicBezTo>
                  <a:pt x="147" y="82"/>
                  <a:pt x="148" y="81"/>
                  <a:pt x="148" y="80"/>
                </a:cubicBezTo>
                <a:cubicBezTo>
                  <a:pt x="148" y="58"/>
                  <a:pt x="148" y="58"/>
                  <a:pt x="148" y="58"/>
                </a:cubicBezTo>
                <a:cubicBezTo>
                  <a:pt x="148" y="57"/>
                  <a:pt x="147" y="56"/>
                  <a:pt x="146" y="56"/>
                </a:cubicBezTo>
                <a:moveTo>
                  <a:pt x="172" y="168"/>
                </a:moveTo>
                <a:cubicBezTo>
                  <a:pt x="4" y="168"/>
                  <a:pt x="4" y="168"/>
                  <a:pt x="4" y="168"/>
                </a:cubicBezTo>
                <a:cubicBezTo>
                  <a:pt x="2" y="168"/>
                  <a:pt x="0" y="170"/>
                  <a:pt x="0" y="172"/>
                </a:cubicBezTo>
                <a:cubicBezTo>
                  <a:pt x="0" y="175"/>
                  <a:pt x="2" y="176"/>
                  <a:pt x="4" y="176"/>
                </a:cubicBezTo>
                <a:cubicBezTo>
                  <a:pt x="172" y="176"/>
                  <a:pt x="172" y="176"/>
                  <a:pt x="172" y="176"/>
                </a:cubicBezTo>
                <a:cubicBezTo>
                  <a:pt x="174" y="176"/>
                  <a:pt x="176" y="175"/>
                  <a:pt x="176" y="172"/>
                </a:cubicBezTo>
                <a:cubicBezTo>
                  <a:pt x="176" y="170"/>
                  <a:pt x="174" y="168"/>
                  <a:pt x="172" y="168"/>
                </a:cubicBezTo>
                <a:moveTo>
                  <a:pt x="20" y="20"/>
                </a:moveTo>
                <a:cubicBezTo>
                  <a:pt x="11" y="20"/>
                  <a:pt x="4" y="27"/>
                  <a:pt x="4" y="36"/>
                </a:cubicBezTo>
                <a:cubicBezTo>
                  <a:pt x="4" y="140"/>
                  <a:pt x="4" y="140"/>
                  <a:pt x="4" y="140"/>
                </a:cubicBezTo>
                <a:cubicBezTo>
                  <a:pt x="4" y="149"/>
                  <a:pt x="11" y="156"/>
                  <a:pt x="20" y="156"/>
                </a:cubicBezTo>
                <a:cubicBezTo>
                  <a:pt x="156" y="156"/>
                  <a:pt x="156" y="156"/>
                  <a:pt x="156" y="156"/>
                </a:cubicBezTo>
                <a:cubicBezTo>
                  <a:pt x="165" y="156"/>
                  <a:pt x="172" y="149"/>
                  <a:pt x="172" y="140"/>
                </a:cubicBezTo>
                <a:cubicBezTo>
                  <a:pt x="172" y="36"/>
                  <a:pt x="172" y="36"/>
                  <a:pt x="172" y="36"/>
                </a:cubicBezTo>
                <a:cubicBezTo>
                  <a:pt x="172" y="27"/>
                  <a:pt x="165" y="20"/>
                  <a:pt x="156" y="20"/>
                </a:cubicBezTo>
                <a:lnTo>
                  <a:pt x="20" y="20"/>
                </a:lnTo>
                <a:close/>
                <a:moveTo>
                  <a:pt x="164" y="36"/>
                </a:moveTo>
                <a:cubicBezTo>
                  <a:pt x="164" y="140"/>
                  <a:pt x="164" y="140"/>
                  <a:pt x="164" y="140"/>
                </a:cubicBezTo>
                <a:cubicBezTo>
                  <a:pt x="164" y="145"/>
                  <a:pt x="160" y="148"/>
                  <a:pt x="156" y="148"/>
                </a:cubicBezTo>
                <a:cubicBezTo>
                  <a:pt x="20" y="148"/>
                  <a:pt x="20" y="148"/>
                  <a:pt x="20" y="148"/>
                </a:cubicBezTo>
                <a:cubicBezTo>
                  <a:pt x="16" y="148"/>
                  <a:pt x="12" y="145"/>
                  <a:pt x="12" y="140"/>
                </a:cubicBezTo>
                <a:cubicBezTo>
                  <a:pt x="12" y="36"/>
                  <a:pt x="12" y="36"/>
                  <a:pt x="12" y="36"/>
                </a:cubicBezTo>
                <a:cubicBezTo>
                  <a:pt x="12" y="32"/>
                  <a:pt x="16" y="28"/>
                  <a:pt x="20" y="28"/>
                </a:cubicBezTo>
                <a:cubicBezTo>
                  <a:pt x="156" y="28"/>
                  <a:pt x="156" y="28"/>
                  <a:pt x="156" y="28"/>
                </a:cubicBezTo>
                <a:cubicBezTo>
                  <a:pt x="160" y="28"/>
                  <a:pt x="164" y="32"/>
                  <a:pt x="164" y="3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6" name="Freeform 19"/>
          <p:cNvSpPr>
            <a:spLocks noEditPoints="1"/>
          </p:cNvSpPr>
          <p:nvPr/>
        </p:nvSpPr>
        <p:spPr bwMode="auto">
          <a:xfrm>
            <a:off x="3069427" y="2293353"/>
            <a:ext cx="344398" cy="349159"/>
          </a:xfrm>
          <a:custGeom>
            <a:avLst/>
            <a:gdLst>
              <a:gd name="T0" fmla="*/ 143 w 176"/>
              <a:gd name="T1" fmla="*/ 58 h 176"/>
              <a:gd name="T2" fmla="*/ 140 w 176"/>
              <a:gd name="T3" fmla="*/ 61 h 176"/>
              <a:gd name="T4" fmla="*/ 140 w 176"/>
              <a:gd name="T5" fmla="*/ 114 h 176"/>
              <a:gd name="T6" fmla="*/ 142 w 176"/>
              <a:gd name="T7" fmla="*/ 117 h 176"/>
              <a:gd name="T8" fmla="*/ 175 w 176"/>
              <a:gd name="T9" fmla="*/ 89 h 176"/>
              <a:gd name="T10" fmla="*/ 175 w 176"/>
              <a:gd name="T11" fmla="*/ 86 h 176"/>
              <a:gd name="T12" fmla="*/ 164 w 176"/>
              <a:gd name="T13" fmla="*/ 128 h 176"/>
              <a:gd name="T14" fmla="*/ 12 w 176"/>
              <a:gd name="T15" fmla="*/ 148 h 176"/>
              <a:gd name="T16" fmla="*/ 8 w 176"/>
              <a:gd name="T17" fmla="*/ 124 h 176"/>
              <a:gd name="T18" fmla="*/ 4 w 176"/>
              <a:gd name="T19" fmla="*/ 156 h 176"/>
              <a:gd name="T20" fmla="*/ 153 w 176"/>
              <a:gd name="T21" fmla="*/ 176 h 176"/>
              <a:gd name="T22" fmla="*/ 172 w 176"/>
              <a:gd name="T23" fmla="*/ 128 h 176"/>
              <a:gd name="T24" fmla="*/ 164 w 176"/>
              <a:gd name="T25" fmla="*/ 156 h 176"/>
              <a:gd name="T26" fmla="*/ 23 w 176"/>
              <a:gd name="T27" fmla="*/ 168 h 176"/>
              <a:gd name="T28" fmla="*/ 12 w 176"/>
              <a:gd name="T29" fmla="*/ 152 h 176"/>
              <a:gd name="T30" fmla="*/ 164 w 176"/>
              <a:gd name="T31" fmla="*/ 156 h 176"/>
              <a:gd name="T32" fmla="*/ 12 w 176"/>
              <a:gd name="T33" fmla="*/ 48 h 176"/>
              <a:gd name="T34" fmla="*/ 164 w 176"/>
              <a:gd name="T35" fmla="*/ 28 h 176"/>
              <a:gd name="T36" fmla="*/ 168 w 176"/>
              <a:gd name="T37" fmla="*/ 52 h 176"/>
              <a:gd name="T38" fmla="*/ 172 w 176"/>
              <a:gd name="T39" fmla="*/ 20 h 176"/>
              <a:gd name="T40" fmla="*/ 27 w 176"/>
              <a:gd name="T41" fmla="*/ 0 h 176"/>
              <a:gd name="T42" fmla="*/ 4 w 176"/>
              <a:gd name="T43" fmla="*/ 48 h 176"/>
              <a:gd name="T44" fmla="*/ 12 w 176"/>
              <a:gd name="T45" fmla="*/ 20 h 176"/>
              <a:gd name="T46" fmla="*/ 153 w 176"/>
              <a:gd name="T47" fmla="*/ 8 h 176"/>
              <a:gd name="T48" fmla="*/ 164 w 176"/>
              <a:gd name="T49" fmla="*/ 24 h 176"/>
              <a:gd name="T50" fmla="*/ 12 w 176"/>
              <a:gd name="T51" fmla="*/ 20 h 176"/>
              <a:gd name="T52" fmla="*/ 36 w 176"/>
              <a:gd name="T53" fmla="*/ 117 h 176"/>
              <a:gd name="T54" fmla="*/ 5 w 176"/>
              <a:gd name="T55" fmla="*/ 88 h 176"/>
              <a:gd name="T56" fmla="*/ 36 w 176"/>
              <a:gd name="T57" fmla="*/ 59 h 176"/>
              <a:gd name="T58" fmla="*/ 1 w 176"/>
              <a:gd name="T59" fmla="*/ 87 h 176"/>
              <a:gd name="T60" fmla="*/ 1 w 176"/>
              <a:gd name="T61" fmla="*/ 89 h 176"/>
              <a:gd name="T62" fmla="*/ 34 w 176"/>
              <a:gd name="T63" fmla="*/ 118 h 176"/>
              <a:gd name="T64" fmla="*/ 70 w 176"/>
              <a:gd name="T65" fmla="*/ 123 h 176"/>
              <a:gd name="T66" fmla="*/ 72 w 176"/>
              <a:gd name="T67" fmla="*/ 126 h 176"/>
              <a:gd name="T68" fmla="*/ 106 w 176"/>
              <a:gd name="T69" fmla="*/ 53 h 176"/>
              <a:gd name="T70" fmla="*/ 102 w 176"/>
              <a:gd name="T71" fmla="*/ 5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76">
                <a:moveTo>
                  <a:pt x="175" y="86"/>
                </a:moveTo>
                <a:cubicBezTo>
                  <a:pt x="143" y="58"/>
                  <a:pt x="143" y="58"/>
                  <a:pt x="143" y="58"/>
                </a:cubicBezTo>
                <a:cubicBezTo>
                  <a:pt x="142" y="57"/>
                  <a:pt x="141" y="57"/>
                  <a:pt x="140" y="58"/>
                </a:cubicBezTo>
                <a:cubicBezTo>
                  <a:pt x="140" y="59"/>
                  <a:pt x="140" y="60"/>
                  <a:pt x="140" y="61"/>
                </a:cubicBezTo>
                <a:cubicBezTo>
                  <a:pt x="171" y="87"/>
                  <a:pt x="171" y="87"/>
                  <a:pt x="171" y="87"/>
                </a:cubicBezTo>
                <a:cubicBezTo>
                  <a:pt x="140" y="114"/>
                  <a:pt x="140" y="114"/>
                  <a:pt x="140" y="114"/>
                </a:cubicBezTo>
                <a:cubicBezTo>
                  <a:pt x="140" y="115"/>
                  <a:pt x="140" y="116"/>
                  <a:pt x="140" y="117"/>
                </a:cubicBezTo>
                <a:cubicBezTo>
                  <a:pt x="141" y="117"/>
                  <a:pt x="141" y="117"/>
                  <a:pt x="142" y="117"/>
                </a:cubicBezTo>
                <a:cubicBezTo>
                  <a:pt x="142" y="117"/>
                  <a:pt x="143" y="117"/>
                  <a:pt x="143" y="117"/>
                </a:cubicBezTo>
                <a:cubicBezTo>
                  <a:pt x="175" y="89"/>
                  <a:pt x="175" y="89"/>
                  <a:pt x="175" y="89"/>
                </a:cubicBezTo>
                <a:cubicBezTo>
                  <a:pt x="176" y="89"/>
                  <a:pt x="176" y="88"/>
                  <a:pt x="176" y="87"/>
                </a:cubicBezTo>
                <a:cubicBezTo>
                  <a:pt x="176" y="87"/>
                  <a:pt x="176" y="87"/>
                  <a:pt x="175" y="86"/>
                </a:cubicBezTo>
                <a:moveTo>
                  <a:pt x="168" y="124"/>
                </a:moveTo>
                <a:cubicBezTo>
                  <a:pt x="166" y="124"/>
                  <a:pt x="164" y="125"/>
                  <a:pt x="164" y="128"/>
                </a:cubicBezTo>
                <a:cubicBezTo>
                  <a:pt x="164" y="148"/>
                  <a:pt x="164" y="148"/>
                  <a:pt x="164" y="148"/>
                </a:cubicBezTo>
                <a:cubicBezTo>
                  <a:pt x="12" y="148"/>
                  <a:pt x="12" y="148"/>
                  <a:pt x="12" y="148"/>
                </a:cubicBezTo>
                <a:cubicBezTo>
                  <a:pt x="12" y="128"/>
                  <a:pt x="12" y="128"/>
                  <a:pt x="12" y="128"/>
                </a:cubicBezTo>
                <a:cubicBezTo>
                  <a:pt x="12" y="125"/>
                  <a:pt x="10" y="124"/>
                  <a:pt x="8" y="124"/>
                </a:cubicBezTo>
                <a:cubicBezTo>
                  <a:pt x="6" y="124"/>
                  <a:pt x="4" y="125"/>
                  <a:pt x="4" y="128"/>
                </a:cubicBezTo>
                <a:cubicBezTo>
                  <a:pt x="4" y="156"/>
                  <a:pt x="4" y="156"/>
                  <a:pt x="4" y="156"/>
                </a:cubicBezTo>
                <a:cubicBezTo>
                  <a:pt x="4" y="167"/>
                  <a:pt x="12" y="176"/>
                  <a:pt x="23" y="176"/>
                </a:cubicBezTo>
                <a:cubicBezTo>
                  <a:pt x="153" y="176"/>
                  <a:pt x="153" y="176"/>
                  <a:pt x="153" y="176"/>
                </a:cubicBezTo>
                <a:cubicBezTo>
                  <a:pt x="163" y="176"/>
                  <a:pt x="172" y="167"/>
                  <a:pt x="172" y="156"/>
                </a:cubicBezTo>
                <a:cubicBezTo>
                  <a:pt x="172" y="128"/>
                  <a:pt x="172" y="128"/>
                  <a:pt x="172" y="128"/>
                </a:cubicBezTo>
                <a:cubicBezTo>
                  <a:pt x="172" y="125"/>
                  <a:pt x="170" y="124"/>
                  <a:pt x="168" y="124"/>
                </a:cubicBezTo>
                <a:moveTo>
                  <a:pt x="164" y="156"/>
                </a:moveTo>
                <a:cubicBezTo>
                  <a:pt x="164" y="163"/>
                  <a:pt x="159" y="168"/>
                  <a:pt x="153" y="168"/>
                </a:cubicBezTo>
                <a:cubicBezTo>
                  <a:pt x="23" y="168"/>
                  <a:pt x="23" y="168"/>
                  <a:pt x="23" y="168"/>
                </a:cubicBezTo>
                <a:cubicBezTo>
                  <a:pt x="17" y="168"/>
                  <a:pt x="12" y="163"/>
                  <a:pt x="12" y="156"/>
                </a:cubicBezTo>
                <a:cubicBezTo>
                  <a:pt x="12" y="152"/>
                  <a:pt x="12" y="152"/>
                  <a:pt x="12" y="152"/>
                </a:cubicBezTo>
                <a:cubicBezTo>
                  <a:pt x="164" y="152"/>
                  <a:pt x="164" y="152"/>
                  <a:pt x="164" y="152"/>
                </a:cubicBezTo>
                <a:lnTo>
                  <a:pt x="164" y="156"/>
                </a:lnTo>
                <a:close/>
                <a:moveTo>
                  <a:pt x="8" y="52"/>
                </a:moveTo>
                <a:cubicBezTo>
                  <a:pt x="10" y="52"/>
                  <a:pt x="12" y="50"/>
                  <a:pt x="12" y="48"/>
                </a:cubicBezTo>
                <a:cubicBezTo>
                  <a:pt x="12" y="28"/>
                  <a:pt x="12" y="28"/>
                  <a:pt x="12" y="28"/>
                </a:cubicBezTo>
                <a:cubicBezTo>
                  <a:pt x="164" y="28"/>
                  <a:pt x="164" y="28"/>
                  <a:pt x="164" y="28"/>
                </a:cubicBezTo>
                <a:cubicBezTo>
                  <a:pt x="164" y="48"/>
                  <a:pt x="164" y="48"/>
                  <a:pt x="164" y="48"/>
                </a:cubicBezTo>
                <a:cubicBezTo>
                  <a:pt x="164" y="50"/>
                  <a:pt x="166" y="52"/>
                  <a:pt x="168" y="52"/>
                </a:cubicBezTo>
                <a:cubicBezTo>
                  <a:pt x="170" y="52"/>
                  <a:pt x="172" y="50"/>
                  <a:pt x="172" y="48"/>
                </a:cubicBezTo>
                <a:cubicBezTo>
                  <a:pt x="172" y="20"/>
                  <a:pt x="172" y="20"/>
                  <a:pt x="172" y="20"/>
                </a:cubicBezTo>
                <a:cubicBezTo>
                  <a:pt x="172" y="9"/>
                  <a:pt x="164" y="0"/>
                  <a:pt x="153" y="0"/>
                </a:cubicBezTo>
                <a:cubicBezTo>
                  <a:pt x="27" y="0"/>
                  <a:pt x="27" y="0"/>
                  <a:pt x="27" y="0"/>
                </a:cubicBezTo>
                <a:cubicBezTo>
                  <a:pt x="17" y="0"/>
                  <a:pt x="4" y="9"/>
                  <a:pt x="4" y="20"/>
                </a:cubicBezTo>
                <a:cubicBezTo>
                  <a:pt x="4" y="48"/>
                  <a:pt x="4" y="48"/>
                  <a:pt x="4" y="48"/>
                </a:cubicBezTo>
                <a:cubicBezTo>
                  <a:pt x="4" y="50"/>
                  <a:pt x="6" y="52"/>
                  <a:pt x="8" y="52"/>
                </a:cubicBezTo>
                <a:moveTo>
                  <a:pt x="12" y="20"/>
                </a:moveTo>
                <a:cubicBezTo>
                  <a:pt x="12" y="14"/>
                  <a:pt x="20" y="8"/>
                  <a:pt x="27" y="8"/>
                </a:cubicBezTo>
                <a:cubicBezTo>
                  <a:pt x="153" y="8"/>
                  <a:pt x="153" y="8"/>
                  <a:pt x="153" y="8"/>
                </a:cubicBezTo>
                <a:cubicBezTo>
                  <a:pt x="159" y="8"/>
                  <a:pt x="164" y="13"/>
                  <a:pt x="164" y="20"/>
                </a:cubicBezTo>
                <a:cubicBezTo>
                  <a:pt x="164" y="24"/>
                  <a:pt x="164" y="24"/>
                  <a:pt x="164" y="24"/>
                </a:cubicBezTo>
                <a:cubicBezTo>
                  <a:pt x="12" y="24"/>
                  <a:pt x="12" y="24"/>
                  <a:pt x="12" y="24"/>
                </a:cubicBezTo>
                <a:lnTo>
                  <a:pt x="12" y="20"/>
                </a:lnTo>
                <a:close/>
                <a:moveTo>
                  <a:pt x="34" y="118"/>
                </a:moveTo>
                <a:cubicBezTo>
                  <a:pt x="34" y="118"/>
                  <a:pt x="35" y="117"/>
                  <a:pt x="36" y="117"/>
                </a:cubicBezTo>
                <a:cubicBezTo>
                  <a:pt x="36" y="116"/>
                  <a:pt x="36" y="115"/>
                  <a:pt x="36" y="114"/>
                </a:cubicBezTo>
                <a:cubicBezTo>
                  <a:pt x="5" y="88"/>
                  <a:pt x="5" y="88"/>
                  <a:pt x="5" y="88"/>
                </a:cubicBezTo>
                <a:cubicBezTo>
                  <a:pt x="36" y="61"/>
                  <a:pt x="36" y="61"/>
                  <a:pt x="36" y="61"/>
                </a:cubicBezTo>
                <a:cubicBezTo>
                  <a:pt x="36" y="61"/>
                  <a:pt x="36" y="59"/>
                  <a:pt x="36" y="59"/>
                </a:cubicBezTo>
                <a:cubicBezTo>
                  <a:pt x="35" y="58"/>
                  <a:pt x="34" y="58"/>
                  <a:pt x="33" y="59"/>
                </a:cubicBezTo>
                <a:cubicBezTo>
                  <a:pt x="1" y="87"/>
                  <a:pt x="1" y="87"/>
                  <a:pt x="1" y="87"/>
                </a:cubicBezTo>
                <a:cubicBezTo>
                  <a:pt x="0" y="87"/>
                  <a:pt x="0" y="87"/>
                  <a:pt x="0" y="88"/>
                </a:cubicBezTo>
                <a:cubicBezTo>
                  <a:pt x="0" y="88"/>
                  <a:pt x="0" y="89"/>
                  <a:pt x="1" y="89"/>
                </a:cubicBezTo>
                <a:cubicBezTo>
                  <a:pt x="33" y="117"/>
                  <a:pt x="33" y="117"/>
                  <a:pt x="33" y="117"/>
                </a:cubicBezTo>
                <a:cubicBezTo>
                  <a:pt x="33" y="118"/>
                  <a:pt x="34" y="118"/>
                  <a:pt x="34" y="118"/>
                </a:cubicBezTo>
                <a:moveTo>
                  <a:pt x="102" y="51"/>
                </a:moveTo>
                <a:cubicBezTo>
                  <a:pt x="70" y="123"/>
                  <a:pt x="70" y="123"/>
                  <a:pt x="70" y="123"/>
                </a:cubicBezTo>
                <a:cubicBezTo>
                  <a:pt x="70" y="124"/>
                  <a:pt x="70" y="125"/>
                  <a:pt x="71" y="126"/>
                </a:cubicBezTo>
                <a:cubicBezTo>
                  <a:pt x="72" y="126"/>
                  <a:pt x="72" y="126"/>
                  <a:pt x="72" y="126"/>
                </a:cubicBezTo>
                <a:cubicBezTo>
                  <a:pt x="73" y="126"/>
                  <a:pt x="74" y="125"/>
                  <a:pt x="74" y="125"/>
                </a:cubicBezTo>
                <a:cubicBezTo>
                  <a:pt x="106" y="53"/>
                  <a:pt x="106" y="53"/>
                  <a:pt x="106" y="53"/>
                </a:cubicBezTo>
                <a:cubicBezTo>
                  <a:pt x="106" y="51"/>
                  <a:pt x="106" y="51"/>
                  <a:pt x="105" y="50"/>
                </a:cubicBezTo>
                <a:cubicBezTo>
                  <a:pt x="104" y="49"/>
                  <a:pt x="103" y="50"/>
                  <a:pt x="102" y="5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7" name="Freeform 20"/>
          <p:cNvSpPr>
            <a:spLocks noEditPoints="1"/>
          </p:cNvSpPr>
          <p:nvPr/>
        </p:nvSpPr>
        <p:spPr bwMode="auto">
          <a:xfrm>
            <a:off x="4107382" y="2325095"/>
            <a:ext cx="342811" cy="285676"/>
          </a:xfrm>
          <a:custGeom>
            <a:avLst/>
            <a:gdLst>
              <a:gd name="T0" fmla="*/ 26 w 176"/>
              <a:gd name="T1" fmla="*/ 108 h 144"/>
              <a:gd name="T2" fmla="*/ 150 w 176"/>
              <a:gd name="T3" fmla="*/ 108 h 144"/>
              <a:gd name="T4" fmla="*/ 152 w 176"/>
              <a:gd name="T5" fmla="*/ 106 h 144"/>
              <a:gd name="T6" fmla="*/ 150 w 176"/>
              <a:gd name="T7" fmla="*/ 104 h 144"/>
              <a:gd name="T8" fmla="*/ 26 w 176"/>
              <a:gd name="T9" fmla="*/ 104 h 144"/>
              <a:gd name="T10" fmla="*/ 24 w 176"/>
              <a:gd name="T11" fmla="*/ 106 h 144"/>
              <a:gd name="T12" fmla="*/ 26 w 176"/>
              <a:gd name="T13" fmla="*/ 108 h 144"/>
              <a:gd name="T14" fmla="*/ 160 w 176"/>
              <a:gd name="T15" fmla="*/ 0 h 144"/>
              <a:gd name="T16" fmla="*/ 16 w 176"/>
              <a:gd name="T17" fmla="*/ 0 h 144"/>
              <a:gd name="T18" fmla="*/ 0 w 176"/>
              <a:gd name="T19" fmla="*/ 16 h 144"/>
              <a:gd name="T20" fmla="*/ 0 w 176"/>
              <a:gd name="T21" fmla="*/ 128 h 144"/>
              <a:gd name="T22" fmla="*/ 16 w 176"/>
              <a:gd name="T23" fmla="*/ 144 h 144"/>
              <a:gd name="T24" fmla="*/ 160 w 176"/>
              <a:gd name="T25" fmla="*/ 144 h 144"/>
              <a:gd name="T26" fmla="*/ 176 w 176"/>
              <a:gd name="T27" fmla="*/ 128 h 144"/>
              <a:gd name="T28" fmla="*/ 176 w 176"/>
              <a:gd name="T29" fmla="*/ 16 h 144"/>
              <a:gd name="T30" fmla="*/ 160 w 176"/>
              <a:gd name="T31" fmla="*/ 0 h 144"/>
              <a:gd name="T32" fmla="*/ 168 w 176"/>
              <a:gd name="T33" fmla="*/ 128 h 144"/>
              <a:gd name="T34" fmla="*/ 160 w 176"/>
              <a:gd name="T35" fmla="*/ 136 h 144"/>
              <a:gd name="T36" fmla="*/ 16 w 176"/>
              <a:gd name="T37" fmla="*/ 136 h 144"/>
              <a:gd name="T38" fmla="*/ 8 w 176"/>
              <a:gd name="T39" fmla="*/ 128 h 144"/>
              <a:gd name="T40" fmla="*/ 8 w 176"/>
              <a:gd name="T41" fmla="*/ 32 h 144"/>
              <a:gd name="T42" fmla="*/ 168 w 176"/>
              <a:gd name="T43" fmla="*/ 32 h 144"/>
              <a:gd name="T44" fmla="*/ 168 w 176"/>
              <a:gd name="T45" fmla="*/ 128 h 144"/>
              <a:gd name="T46" fmla="*/ 168 w 176"/>
              <a:gd name="T47" fmla="*/ 28 h 144"/>
              <a:gd name="T48" fmla="*/ 8 w 176"/>
              <a:gd name="T49" fmla="*/ 28 h 144"/>
              <a:gd name="T50" fmla="*/ 8 w 176"/>
              <a:gd name="T51" fmla="*/ 16 h 144"/>
              <a:gd name="T52" fmla="*/ 16 w 176"/>
              <a:gd name="T53" fmla="*/ 8 h 144"/>
              <a:gd name="T54" fmla="*/ 160 w 176"/>
              <a:gd name="T55" fmla="*/ 8 h 144"/>
              <a:gd name="T56" fmla="*/ 168 w 176"/>
              <a:gd name="T57" fmla="*/ 16 h 144"/>
              <a:gd name="T58" fmla="*/ 168 w 176"/>
              <a:gd name="T59" fmla="*/ 28 h 144"/>
              <a:gd name="T60" fmla="*/ 26 w 176"/>
              <a:gd name="T61" fmla="*/ 60 h 144"/>
              <a:gd name="T62" fmla="*/ 86 w 176"/>
              <a:gd name="T63" fmla="*/ 60 h 144"/>
              <a:gd name="T64" fmla="*/ 88 w 176"/>
              <a:gd name="T65" fmla="*/ 58 h 144"/>
              <a:gd name="T66" fmla="*/ 86 w 176"/>
              <a:gd name="T67" fmla="*/ 56 h 144"/>
              <a:gd name="T68" fmla="*/ 26 w 176"/>
              <a:gd name="T69" fmla="*/ 56 h 144"/>
              <a:gd name="T70" fmla="*/ 24 w 176"/>
              <a:gd name="T71" fmla="*/ 58 h 144"/>
              <a:gd name="T72" fmla="*/ 26 w 176"/>
              <a:gd name="T73" fmla="*/ 60 h 144"/>
              <a:gd name="T74" fmla="*/ 26 w 176"/>
              <a:gd name="T75" fmla="*/ 84 h 144"/>
              <a:gd name="T76" fmla="*/ 150 w 176"/>
              <a:gd name="T77" fmla="*/ 84 h 144"/>
              <a:gd name="T78" fmla="*/ 152 w 176"/>
              <a:gd name="T79" fmla="*/ 82 h 144"/>
              <a:gd name="T80" fmla="*/ 150 w 176"/>
              <a:gd name="T81" fmla="*/ 80 h 144"/>
              <a:gd name="T82" fmla="*/ 26 w 176"/>
              <a:gd name="T83" fmla="*/ 80 h 144"/>
              <a:gd name="T84" fmla="*/ 24 w 176"/>
              <a:gd name="T85" fmla="*/ 82 h 144"/>
              <a:gd name="T86" fmla="*/ 26 w 176"/>
              <a:gd name="T87" fmla="*/ 84 h 144"/>
              <a:gd name="T88" fmla="*/ 30 w 176"/>
              <a:gd name="T89" fmla="*/ 16 h 144"/>
              <a:gd name="T90" fmla="*/ 26 w 176"/>
              <a:gd name="T91" fmla="*/ 16 h 144"/>
              <a:gd name="T92" fmla="*/ 24 w 176"/>
              <a:gd name="T93" fmla="*/ 18 h 144"/>
              <a:gd name="T94" fmla="*/ 26 w 176"/>
              <a:gd name="T95" fmla="*/ 20 h 144"/>
              <a:gd name="T96" fmla="*/ 30 w 176"/>
              <a:gd name="T97" fmla="*/ 20 h 144"/>
              <a:gd name="T98" fmla="*/ 32 w 176"/>
              <a:gd name="T99" fmla="*/ 18 h 144"/>
              <a:gd name="T100" fmla="*/ 30 w 176"/>
              <a:gd name="T101" fmla="*/ 16 h 144"/>
              <a:gd name="T102" fmla="*/ 46 w 176"/>
              <a:gd name="T103" fmla="*/ 16 h 144"/>
              <a:gd name="T104" fmla="*/ 42 w 176"/>
              <a:gd name="T105" fmla="*/ 16 h 144"/>
              <a:gd name="T106" fmla="*/ 40 w 176"/>
              <a:gd name="T107" fmla="*/ 18 h 144"/>
              <a:gd name="T108" fmla="*/ 42 w 176"/>
              <a:gd name="T109" fmla="*/ 20 h 144"/>
              <a:gd name="T110" fmla="*/ 46 w 176"/>
              <a:gd name="T111" fmla="*/ 20 h 144"/>
              <a:gd name="T112" fmla="*/ 48 w 176"/>
              <a:gd name="T113" fmla="*/ 18 h 144"/>
              <a:gd name="T114" fmla="*/ 46 w 176"/>
              <a:gd name="T115" fmla="*/ 1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6" h="144">
                <a:moveTo>
                  <a:pt x="26" y="108"/>
                </a:moveTo>
                <a:cubicBezTo>
                  <a:pt x="150" y="108"/>
                  <a:pt x="150" y="108"/>
                  <a:pt x="150" y="108"/>
                </a:cubicBezTo>
                <a:cubicBezTo>
                  <a:pt x="151" y="108"/>
                  <a:pt x="152" y="108"/>
                  <a:pt x="152" y="106"/>
                </a:cubicBezTo>
                <a:cubicBezTo>
                  <a:pt x="152" y="105"/>
                  <a:pt x="151" y="104"/>
                  <a:pt x="150" y="104"/>
                </a:cubicBezTo>
                <a:cubicBezTo>
                  <a:pt x="26" y="104"/>
                  <a:pt x="26" y="104"/>
                  <a:pt x="26" y="104"/>
                </a:cubicBezTo>
                <a:cubicBezTo>
                  <a:pt x="25" y="104"/>
                  <a:pt x="24" y="105"/>
                  <a:pt x="24" y="106"/>
                </a:cubicBezTo>
                <a:cubicBezTo>
                  <a:pt x="24" y="108"/>
                  <a:pt x="25" y="108"/>
                  <a:pt x="26" y="108"/>
                </a:cubicBezTo>
                <a:moveTo>
                  <a:pt x="160" y="0"/>
                </a:moveTo>
                <a:cubicBezTo>
                  <a:pt x="16" y="0"/>
                  <a:pt x="16" y="0"/>
                  <a:pt x="16" y="0"/>
                </a:cubicBezTo>
                <a:cubicBezTo>
                  <a:pt x="7" y="0"/>
                  <a:pt x="0" y="8"/>
                  <a:pt x="0" y="16"/>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16"/>
                  <a:pt x="176" y="16"/>
                  <a:pt x="176" y="16"/>
                </a:cubicBezTo>
                <a:cubicBezTo>
                  <a:pt x="176" y="8"/>
                  <a:pt x="169" y="0"/>
                  <a:pt x="160" y="0"/>
                </a:cubicBezTo>
                <a:moveTo>
                  <a:pt x="168" y="128"/>
                </a:moveTo>
                <a:cubicBezTo>
                  <a:pt x="168" y="133"/>
                  <a:pt x="164" y="136"/>
                  <a:pt x="160" y="136"/>
                </a:cubicBezTo>
                <a:cubicBezTo>
                  <a:pt x="16" y="136"/>
                  <a:pt x="16" y="136"/>
                  <a:pt x="16" y="136"/>
                </a:cubicBezTo>
                <a:cubicBezTo>
                  <a:pt x="12" y="136"/>
                  <a:pt x="8" y="133"/>
                  <a:pt x="8" y="128"/>
                </a:cubicBezTo>
                <a:cubicBezTo>
                  <a:pt x="8" y="32"/>
                  <a:pt x="8" y="32"/>
                  <a:pt x="8" y="32"/>
                </a:cubicBezTo>
                <a:cubicBezTo>
                  <a:pt x="168" y="32"/>
                  <a:pt x="168" y="32"/>
                  <a:pt x="168" y="32"/>
                </a:cubicBezTo>
                <a:lnTo>
                  <a:pt x="168" y="128"/>
                </a:lnTo>
                <a:close/>
                <a:moveTo>
                  <a:pt x="168" y="28"/>
                </a:moveTo>
                <a:cubicBezTo>
                  <a:pt x="8" y="28"/>
                  <a:pt x="8" y="28"/>
                  <a:pt x="8" y="28"/>
                </a:cubicBezTo>
                <a:cubicBezTo>
                  <a:pt x="8" y="16"/>
                  <a:pt x="8" y="16"/>
                  <a:pt x="8" y="16"/>
                </a:cubicBezTo>
                <a:cubicBezTo>
                  <a:pt x="8" y="12"/>
                  <a:pt x="12" y="8"/>
                  <a:pt x="16" y="8"/>
                </a:cubicBezTo>
                <a:cubicBezTo>
                  <a:pt x="160" y="8"/>
                  <a:pt x="160" y="8"/>
                  <a:pt x="160" y="8"/>
                </a:cubicBezTo>
                <a:cubicBezTo>
                  <a:pt x="164" y="8"/>
                  <a:pt x="168" y="12"/>
                  <a:pt x="168" y="16"/>
                </a:cubicBezTo>
                <a:lnTo>
                  <a:pt x="168" y="28"/>
                </a:lnTo>
                <a:close/>
                <a:moveTo>
                  <a:pt x="26" y="60"/>
                </a:moveTo>
                <a:cubicBezTo>
                  <a:pt x="86" y="60"/>
                  <a:pt x="86" y="60"/>
                  <a:pt x="86" y="60"/>
                </a:cubicBezTo>
                <a:cubicBezTo>
                  <a:pt x="87" y="60"/>
                  <a:pt x="88" y="60"/>
                  <a:pt x="88" y="58"/>
                </a:cubicBezTo>
                <a:cubicBezTo>
                  <a:pt x="88" y="57"/>
                  <a:pt x="87" y="56"/>
                  <a:pt x="86" y="56"/>
                </a:cubicBezTo>
                <a:cubicBezTo>
                  <a:pt x="26" y="56"/>
                  <a:pt x="26" y="56"/>
                  <a:pt x="26" y="56"/>
                </a:cubicBezTo>
                <a:cubicBezTo>
                  <a:pt x="25" y="56"/>
                  <a:pt x="24" y="57"/>
                  <a:pt x="24" y="58"/>
                </a:cubicBezTo>
                <a:cubicBezTo>
                  <a:pt x="24" y="60"/>
                  <a:pt x="25" y="60"/>
                  <a:pt x="26" y="60"/>
                </a:cubicBezTo>
                <a:moveTo>
                  <a:pt x="26" y="84"/>
                </a:moveTo>
                <a:cubicBezTo>
                  <a:pt x="150" y="84"/>
                  <a:pt x="150" y="84"/>
                  <a:pt x="150" y="84"/>
                </a:cubicBezTo>
                <a:cubicBezTo>
                  <a:pt x="151" y="84"/>
                  <a:pt x="152" y="84"/>
                  <a:pt x="152" y="82"/>
                </a:cubicBezTo>
                <a:cubicBezTo>
                  <a:pt x="152" y="81"/>
                  <a:pt x="151" y="80"/>
                  <a:pt x="150" y="80"/>
                </a:cubicBezTo>
                <a:cubicBezTo>
                  <a:pt x="26" y="80"/>
                  <a:pt x="26" y="80"/>
                  <a:pt x="26" y="80"/>
                </a:cubicBezTo>
                <a:cubicBezTo>
                  <a:pt x="25" y="80"/>
                  <a:pt x="24" y="81"/>
                  <a:pt x="24" y="82"/>
                </a:cubicBezTo>
                <a:cubicBezTo>
                  <a:pt x="24" y="84"/>
                  <a:pt x="25" y="84"/>
                  <a:pt x="26" y="84"/>
                </a:cubicBezTo>
                <a:moveTo>
                  <a:pt x="30" y="16"/>
                </a:moveTo>
                <a:cubicBezTo>
                  <a:pt x="26" y="16"/>
                  <a:pt x="26" y="16"/>
                  <a:pt x="26" y="16"/>
                </a:cubicBezTo>
                <a:cubicBezTo>
                  <a:pt x="25" y="16"/>
                  <a:pt x="24" y="17"/>
                  <a:pt x="24" y="18"/>
                </a:cubicBezTo>
                <a:cubicBezTo>
                  <a:pt x="24" y="20"/>
                  <a:pt x="25" y="20"/>
                  <a:pt x="26" y="20"/>
                </a:cubicBezTo>
                <a:cubicBezTo>
                  <a:pt x="30" y="20"/>
                  <a:pt x="30" y="20"/>
                  <a:pt x="30" y="20"/>
                </a:cubicBezTo>
                <a:cubicBezTo>
                  <a:pt x="31" y="20"/>
                  <a:pt x="32" y="20"/>
                  <a:pt x="32" y="18"/>
                </a:cubicBezTo>
                <a:cubicBezTo>
                  <a:pt x="32" y="17"/>
                  <a:pt x="31" y="16"/>
                  <a:pt x="30" y="16"/>
                </a:cubicBezTo>
                <a:moveTo>
                  <a:pt x="46" y="16"/>
                </a:moveTo>
                <a:cubicBezTo>
                  <a:pt x="42" y="16"/>
                  <a:pt x="42" y="16"/>
                  <a:pt x="42" y="16"/>
                </a:cubicBezTo>
                <a:cubicBezTo>
                  <a:pt x="41" y="16"/>
                  <a:pt x="40" y="17"/>
                  <a:pt x="40" y="18"/>
                </a:cubicBezTo>
                <a:cubicBezTo>
                  <a:pt x="40" y="20"/>
                  <a:pt x="41" y="20"/>
                  <a:pt x="42" y="20"/>
                </a:cubicBezTo>
                <a:cubicBezTo>
                  <a:pt x="46" y="20"/>
                  <a:pt x="46" y="20"/>
                  <a:pt x="46" y="20"/>
                </a:cubicBezTo>
                <a:cubicBezTo>
                  <a:pt x="47" y="20"/>
                  <a:pt x="48" y="20"/>
                  <a:pt x="48" y="18"/>
                </a:cubicBezTo>
                <a:cubicBezTo>
                  <a:pt x="48" y="17"/>
                  <a:pt x="47" y="16"/>
                  <a:pt x="46" y="1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8" name="Freeform 21"/>
          <p:cNvSpPr>
            <a:spLocks noEditPoints="1"/>
          </p:cNvSpPr>
          <p:nvPr/>
        </p:nvSpPr>
        <p:spPr bwMode="auto">
          <a:xfrm>
            <a:off x="5137400" y="2293353"/>
            <a:ext cx="342811" cy="349159"/>
          </a:xfrm>
          <a:custGeom>
            <a:avLst/>
            <a:gdLst>
              <a:gd name="T0" fmla="*/ 140 w 176"/>
              <a:gd name="T1" fmla="*/ 108 h 176"/>
              <a:gd name="T2" fmla="*/ 130 w 176"/>
              <a:gd name="T3" fmla="*/ 88 h 176"/>
              <a:gd name="T4" fmla="*/ 90 w 176"/>
              <a:gd name="T5" fmla="*/ 68 h 176"/>
              <a:gd name="T6" fmla="*/ 132 w 176"/>
              <a:gd name="T7" fmla="*/ 52 h 176"/>
              <a:gd name="T8" fmla="*/ 116 w 176"/>
              <a:gd name="T9" fmla="*/ 0 h 176"/>
              <a:gd name="T10" fmla="*/ 44 w 176"/>
              <a:gd name="T11" fmla="*/ 16 h 176"/>
              <a:gd name="T12" fmla="*/ 60 w 176"/>
              <a:gd name="T13" fmla="*/ 68 h 176"/>
              <a:gd name="T14" fmla="*/ 86 w 176"/>
              <a:gd name="T15" fmla="*/ 88 h 176"/>
              <a:gd name="T16" fmla="*/ 36 w 176"/>
              <a:gd name="T17" fmla="*/ 98 h 176"/>
              <a:gd name="T18" fmla="*/ 16 w 176"/>
              <a:gd name="T19" fmla="*/ 108 h 176"/>
              <a:gd name="T20" fmla="*/ 0 w 176"/>
              <a:gd name="T21" fmla="*/ 160 h 176"/>
              <a:gd name="T22" fmla="*/ 64 w 176"/>
              <a:gd name="T23" fmla="*/ 176 h 176"/>
              <a:gd name="T24" fmla="*/ 80 w 176"/>
              <a:gd name="T25" fmla="*/ 124 h 176"/>
              <a:gd name="T26" fmla="*/ 40 w 176"/>
              <a:gd name="T27" fmla="*/ 108 h 176"/>
              <a:gd name="T28" fmla="*/ 46 w 176"/>
              <a:gd name="T29" fmla="*/ 92 h 176"/>
              <a:gd name="T30" fmla="*/ 136 w 176"/>
              <a:gd name="T31" fmla="*/ 98 h 176"/>
              <a:gd name="T32" fmla="*/ 112 w 176"/>
              <a:gd name="T33" fmla="*/ 108 h 176"/>
              <a:gd name="T34" fmla="*/ 96 w 176"/>
              <a:gd name="T35" fmla="*/ 160 h 176"/>
              <a:gd name="T36" fmla="*/ 160 w 176"/>
              <a:gd name="T37" fmla="*/ 176 h 176"/>
              <a:gd name="T38" fmla="*/ 176 w 176"/>
              <a:gd name="T39" fmla="*/ 124 h 176"/>
              <a:gd name="T40" fmla="*/ 64 w 176"/>
              <a:gd name="T41" fmla="*/ 116 h 176"/>
              <a:gd name="T42" fmla="*/ 72 w 176"/>
              <a:gd name="T43" fmla="*/ 160 h 176"/>
              <a:gd name="T44" fmla="*/ 16 w 176"/>
              <a:gd name="T45" fmla="*/ 168 h 176"/>
              <a:gd name="T46" fmla="*/ 8 w 176"/>
              <a:gd name="T47" fmla="*/ 124 h 176"/>
              <a:gd name="T48" fmla="*/ 64 w 176"/>
              <a:gd name="T49" fmla="*/ 116 h 176"/>
              <a:gd name="T50" fmla="*/ 52 w 176"/>
              <a:gd name="T51" fmla="*/ 52 h 176"/>
              <a:gd name="T52" fmla="*/ 60 w 176"/>
              <a:gd name="T53" fmla="*/ 8 h 176"/>
              <a:gd name="T54" fmla="*/ 124 w 176"/>
              <a:gd name="T55" fmla="*/ 16 h 176"/>
              <a:gd name="T56" fmla="*/ 116 w 176"/>
              <a:gd name="T57" fmla="*/ 60 h 176"/>
              <a:gd name="T58" fmla="*/ 168 w 176"/>
              <a:gd name="T59" fmla="*/ 160 h 176"/>
              <a:gd name="T60" fmla="*/ 112 w 176"/>
              <a:gd name="T61" fmla="*/ 168 h 176"/>
              <a:gd name="T62" fmla="*/ 104 w 176"/>
              <a:gd name="T63" fmla="*/ 124 h 176"/>
              <a:gd name="T64" fmla="*/ 160 w 176"/>
              <a:gd name="T65" fmla="*/ 116 h 176"/>
              <a:gd name="T66" fmla="*/ 168 w 176"/>
              <a:gd name="T67"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76">
                <a:moveTo>
                  <a:pt x="160" y="108"/>
                </a:moveTo>
                <a:cubicBezTo>
                  <a:pt x="140" y="108"/>
                  <a:pt x="140" y="108"/>
                  <a:pt x="140" y="108"/>
                </a:cubicBezTo>
                <a:cubicBezTo>
                  <a:pt x="140" y="98"/>
                  <a:pt x="140" y="98"/>
                  <a:pt x="140" y="98"/>
                </a:cubicBezTo>
                <a:cubicBezTo>
                  <a:pt x="140" y="93"/>
                  <a:pt x="136" y="88"/>
                  <a:pt x="130" y="88"/>
                </a:cubicBezTo>
                <a:cubicBezTo>
                  <a:pt x="90" y="88"/>
                  <a:pt x="90" y="88"/>
                  <a:pt x="90" y="88"/>
                </a:cubicBezTo>
                <a:cubicBezTo>
                  <a:pt x="90" y="68"/>
                  <a:pt x="90" y="68"/>
                  <a:pt x="90" y="68"/>
                </a:cubicBezTo>
                <a:cubicBezTo>
                  <a:pt x="116" y="68"/>
                  <a:pt x="116" y="68"/>
                  <a:pt x="116" y="68"/>
                </a:cubicBezTo>
                <a:cubicBezTo>
                  <a:pt x="125" y="68"/>
                  <a:pt x="132" y="61"/>
                  <a:pt x="132" y="52"/>
                </a:cubicBezTo>
                <a:cubicBezTo>
                  <a:pt x="132" y="16"/>
                  <a:pt x="132" y="16"/>
                  <a:pt x="132" y="16"/>
                </a:cubicBezTo>
                <a:cubicBezTo>
                  <a:pt x="132" y="7"/>
                  <a:pt x="125" y="0"/>
                  <a:pt x="116" y="0"/>
                </a:cubicBezTo>
                <a:cubicBezTo>
                  <a:pt x="60" y="0"/>
                  <a:pt x="60" y="0"/>
                  <a:pt x="60" y="0"/>
                </a:cubicBezTo>
                <a:cubicBezTo>
                  <a:pt x="51" y="0"/>
                  <a:pt x="44" y="7"/>
                  <a:pt x="44" y="16"/>
                </a:cubicBezTo>
                <a:cubicBezTo>
                  <a:pt x="44" y="52"/>
                  <a:pt x="44" y="52"/>
                  <a:pt x="44" y="52"/>
                </a:cubicBezTo>
                <a:cubicBezTo>
                  <a:pt x="44" y="61"/>
                  <a:pt x="51" y="68"/>
                  <a:pt x="60" y="68"/>
                </a:cubicBezTo>
                <a:cubicBezTo>
                  <a:pt x="86" y="68"/>
                  <a:pt x="86" y="68"/>
                  <a:pt x="86" y="68"/>
                </a:cubicBezTo>
                <a:cubicBezTo>
                  <a:pt x="86" y="88"/>
                  <a:pt x="86" y="88"/>
                  <a:pt x="86" y="88"/>
                </a:cubicBezTo>
                <a:cubicBezTo>
                  <a:pt x="46" y="88"/>
                  <a:pt x="46" y="88"/>
                  <a:pt x="46" y="88"/>
                </a:cubicBezTo>
                <a:cubicBezTo>
                  <a:pt x="40" y="88"/>
                  <a:pt x="36" y="93"/>
                  <a:pt x="36" y="98"/>
                </a:cubicBezTo>
                <a:cubicBezTo>
                  <a:pt x="36" y="108"/>
                  <a:pt x="36" y="108"/>
                  <a:pt x="36" y="108"/>
                </a:cubicBezTo>
                <a:cubicBezTo>
                  <a:pt x="16" y="108"/>
                  <a:pt x="16" y="108"/>
                  <a:pt x="16" y="108"/>
                </a:cubicBezTo>
                <a:cubicBezTo>
                  <a:pt x="7" y="108"/>
                  <a:pt x="0" y="115"/>
                  <a:pt x="0" y="124"/>
                </a:cubicBezTo>
                <a:cubicBezTo>
                  <a:pt x="0" y="160"/>
                  <a:pt x="0" y="160"/>
                  <a:pt x="0" y="160"/>
                </a:cubicBezTo>
                <a:cubicBezTo>
                  <a:pt x="0" y="169"/>
                  <a:pt x="7" y="176"/>
                  <a:pt x="16" y="176"/>
                </a:cubicBezTo>
                <a:cubicBezTo>
                  <a:pt x="64" y="176"/>
                  <a:pt x="64" y="176"/>
                  <a:pt x="64" y="176"/>
                </a:cubicBezTo>
                <a:cubicBezTo>
                  <a:pt x="73" y="176"/>
                  <a:pt x="80" y="169"/>
                  <a:pt x="80" y="160"/>
                </a:cubicBezTo>
                <a:cubicBezTo>
                  <a:pt x="80" y="124"/>
                  <a:pt x="80" y="124"/>
                  <a:pt x="80" y="124"/>
                </a:cubicBezTo>
                <a:cubicBezTo>
                  <a:pt x="80" y="115"/>
                  <a:pt x="73" y="108"/>
                  <a:pt x="64" y="108"/>
                </a:cubicBezTo>
                <a:cubicBezTo>
                  <a:pt x="40" y="108"/>
                  <a:pt x="40" y="108"/>
                  <a:pt x="40" y="108"/>
                </a:cubicBezTo>
                <a:cubicBezTo>
                  <a:pt x="40" y="98"/>
                  <a:pt x="40" y="98"/>
                  <a:pt x="40" y="98"/>
                </a:cubicBezTo>
                <a:cubicBezTo>
                  <a:pt x="40" y="95"/>
                  <a:pt x="43" y="92"/>
                  <a:pt x="46" y="92"/>
                </a:cubicBezTo>
                <a:cubicBezTo>
                  <a:pt x="130" y="92"/>
                  <a:pt x="130" y="92"/>
                  <a:pt x="130" y="92"/>
                </a:cubicBezTo>
                <a:cubicBezTo>
                  <a:pt x="133" y="92"/>
                  <a:pt x="136" y="95"/>
                  <a:pt x="136" y="98"/>
                </a:cubicBezTo>
                <a:cubicBezTo>
                  <a:pt x="136" y="108"/>
                  <a:pt x="136" y="108"/>
                  <a:pt x="136" y="108"/>
                </a:cubicBezTo>
                <a:cubicBezTo>
                  <a:pt x="112" y="108"/>
                  <a:pt x="112" y="108"/>
                  <a:pt x="112" y="108"/>
                </a:cubicBezTo>
                <a:cubicBezTo>
                  <a:pt x="103" y="108"/>
                  <a:pt x="96" y="115"/>
                  <a:pt x="96" y="124"/>
                </a:cubicBezTo>
                <a:cubicBezTo>
                  <a:pt x="96" y="160"/>
                  <a:pt x="96" y="160"/>
                  <a:pt x="96" y="160"/>
                </a:cubicBezTo>
                <a:cubicBezTo>
                  <a:pt x="96" y="169"/>
                  <a:pt x="103" y="176"/>
                  <a:pt x="112" y="176"/>
                </a:cubicBezTo>
                <a:cubicBezTo>
                  <a:pt x="160" y="176"/>
                  <a:pt x="160" y="176"/>
                  <a:pt x="160" y="176"/>
                </a:cubicBezTo>
                <a:cubicBezTo>
                  <a:pt x="169" y="176"/>
                  <a:pt x="176" y="169"/>
                  <a:pt x="176" y="160"/>
                </a:cubicBezTo>
                <a:cubicBezTo>
                  <a:pt x="176" y="124"/>
                  <a:pt x="176" y="124"/>
                  <a:pt x="176" y="124"/>
                </a:cubicBezTo>
                <a:cubicBezTo>
                  <a:pt x="176" y="115"/>
                  <a:pt x="169" y="108"/>
                  <a:pt x="160" y="108"/>
                </a:cubicBezTo>
                <a:moveTo>
                  <a:pt x="64" y="116"/>
                </a:moveTo>
                <a:cubicBezTo>
                  <a:pt x="68" y="116"/>
                  <a:pt x="72" y="120"/>
                  <a:pt x="72" y="124"/>
                </a:cubicBezTo>
                <a:cubicBezTo>
                  <a:pt x="72" y="160"/>
                  <a:pt x="72" y="160"/>
                  <a:pt x="72" y="160"/>
                </a:cubicBezTo>
                <a:cubicBezTo>
                  <a:pt x="72" y="165"/>
                  <a:pt x="68" y="168"/>
                  <a:pt x="64" y="168"/>
                </a:cubicBezTo>
                <a:cubicBezTo>
                  <a:pt x="16" y="168"/>
                  <a:pt x="16" y="168"/>
                  <a:pt x="16" y="168"/>
                </a:cubicBezTo>
                <a:cubicBezTo>
                  <a:pt x="12" y="168"/>
                  <a:pt x="8" y="165"/>
                  <a:pt x="8" y="160"/>
                </a:cubicBezTo>
                <a:cubicBezTo>
                  <a:pt x="8" y="124"/>
                  <a:pt x="8" y="124"/>
                  <a:pt x="8" y="124"/>
                </a:cubicBezTo>
                <a:cubicBezTo>
                  <a:pt x="8" y="120"/>
                  <a:pt x="12" y="116"/>
                  <a:pt x="16" y="116"/>
                </a:cubicBezTo>
                <a:lnTo>
                  <a:pt x="64" y="116"/>
                </a:lnTo>
                <a:close/>
                <a:moveTo>
                  <a:pt x="60" y="60"/>
                </a:moveTo>
                <a:cubicBezTo>
                  <a:pt x="56" y="60"/>
                  <a:pt x="52" y="57"/>
                  <a:pt x="52" y="52"/>
                </a:cubicBezTo>
                <a:cubicBezTo>
                  <a:pt x="52" y="16"/>
                  <a:pt x="52" y="16"/>
                  <a:pt x="52" y="16"/>
                </a:cubicBezTo>
                <a:cubicBezTo>
                  <a:pt x="52" y="12"/>
                  <a:pt x="56" y="8"/>
                  <a:pt x="60" y="8"/>
                </a:cubicBezTo>
                <a:cubicBezTo>
                  <a:pt x="116" y="8"/>
                  <a:pt x="116" y="8"/>
                  <a:pt x="116" y="8"/>
                </a:cubicBezTo>
                <a:cubicBezTo>
                  <a:pt x="120" y="8"/>
                  <a:pt x="124" y="12"/>
                  <a:pt x="124" y="16"/>
                </a:cubicBezTo>
                <a:cubicBezTo>
                  <a:pt x="124" y="52"/>
                  <a:pt x="124" y="52"/>
                  <a:pt x="124" y="52"/>
                </a:cubicBezTo>
                <a:cubicBezTo>
                  <a:pt x="124" y="57"/>
                  <a:pt x="120" y="60"/>
                  <a:pt x="116" y="60"/>
                </a:cubicBezTo>
                <a:lnTo>
                  <a:pt x="60" y="60"/>
                </a:lnTo>
                <a:close/>
                <a:moveTo>
                  <a:pt x="168" y="160"/>
                </a:moveTo>
                <a:cubicBezTo>
                  <a:pt x="168" y="165"/>
                  <a:pt x="164" y="168"/>
                  <a:pt x="160" y="168"/>
                </a:cubicBezTo>
                <a:cubicBezTo>
                  <a:pt x="112" y="168"/>
                  <a:pt x="112" y="168"/>
                  <a:pt x="112" y="168"/>
                </a:cubicBezTo>
                <a:cubicBezTo>
                  <a:pt x="108" y="168"/>
                  <a:pt x="104" y="165"/>
                  <a:pt x="104" y="160"/>
                </a:cubicBezTo>
                <a:cubicBezTo>
                  <a:pt x="104" y="124"/>
                  <a:pt x="104" y="124"/>
                  <a:pt x="104" y="124"/>
                </a:cubicBezTo>
                <a:cubicBezTo>
                  <a:pt x="104" y="120"/>
                  <a:pt x="108" y="116"/>
                  <a:pt x="112" y="116"/>
                </a:cubicBezTo>
                <a:cubicBezTo>
                  <a:pt x="160" y="116"/>
                  <a:pt x="160" y="116"/>
                  <a:pt x="160" y="116"/>
                </a:cubicBezTo>
                <a:cubicBezTo>
                  <a:pt x="164" y="116"/>
                  <a:pt x="168" y="120"/>
                  <a:pt x="168" y="124"/>
                </a:cubicBezTo>
                <a:lnTo>
                  <a:pt x="168" y="1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9" name="Freeform 22"/>
          <p:cNvSpPr>
            <a:spLocks/>
          </p:cNvSpPr>
          <p:nvPr/>
        </p:nvSpPr>
        <p:spPr bwMode="auto">
          <a:xfrm>
            <a:off x="6249949" y="2407624"/>
            <a:ext cx="47613" cy="71419"/>
          </a:xfrm>
          <a:custGeom>
            <a:avLst/>
            <a:gdLst>
              <a:gd name="T0" fmla="*/ 5 w 25"/>
              <a:gd name="T1" fmla="*/ 18 h 36"/>
              <a:gd name="T2" fmla="*/ 24 w 25"/>
              <a:gd name="T3" fmla="*/ 4 h 36"/>
              <a:gd name="T4" fmla="*/ 25 w 25"/>
              <a:gd name="T5" fmla="*/ 1 h 36"/>
              <a:gd name="T6" fmla="*/ 22 w 25"/>
              <a:gd name="T7" fmla="*/ 1 h 36"/>
              <a:gd name="T8" fmla="*/ 1 w 25"/>
              <a:gd name="T9" fmla="*/ 17 h 36"/>
              <a:gd name="T10" fmla="*/ 0 w 25"/>
              <a:gd name="T11" fmla="*/ 18 h 36"/>
              <a:gd name="T12" fmla="*/ 1 w 25"/>
              <a:gd name="T13" fmla="*/ 20 h 36"/>
              <a:gd name="T14" fmla="*/ 22 w 25"/>
              <a:gd name="T15" fmla="*/ 36 h 36"/>
              <a:gd name="T16" fmla="*/ 23 w 25"/>
              <a:gd name="T17" fmla="*/ 36 h 36"/>
              <a:gd name="T18" fmla="*/ 25 w 25"/>
              <a:gd name="T19" fmla="*/ 36 h 36"/>
              <a:gd name="T20" fmla="*/ 24 w 25"/>
              <a:gd name="T21" fmla="*/ 33 h 36"/>
              <a:gd name="T22" fmla="*/ 5 w 25"/>
              <a:gd name="T23" fmla="*/ 1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36">
                <a:moveTo>
                  <a:pt x="5" y="18"/>
                </a:moveTo>
                <a:cubicBezTo>
                  <a:pt x="24" y="4"/>
                  <a:pt x="24" y="4"/>
                  <a:pt x="24" y="4"/>
                </a:cubicBezTo>
                <a:cubicBezTo>
                  <a:pt x="25" y="3"/>
                  <a:pt x="25" y="2"/>
                  <a:pt x="25" y="1"/>
                </a:cubicBezTo>
                <a:cubicBezTo>
                  <a:pt x="24" y="0"/>
                  <a:pt x="23" y="0"/>
                  <a:pt x="22" y="1"/>
                </a:cubicBezTo>
                <a:cubicBezTo>
                  <a:pt x="1" y="17"/>
                  <a:pt x="1" y="17"/>
                  <a:pt x="1" y="17"/>
                </a:cubicBezTo>
                <a:cubicBezTo>
                  <a:pt x="0" y="17"/>
                  <a:pt x="0" y="18"/>
                  <a:pt x="0" y="18"/>
                </a:cubicBezTo>
                <a:cubicBezTo>
                  <a:pt x="0" y="19"/>
                  <a:pt x="0" y="20"/>
                  <a:pt x="1" y="20"/>
                </a:cubicBezTo>
                <a:cubicBezTo>
                  <a:pt x="22" y="36"/>
                  <a:pt x="22" y="36"/>
                  <a:pt x="22" y="36"/>
                </a:cubicBezTo>
                <a:cubicBezTo>
                  <a:pt x="22" y="36"/>
                  <a:pt x="23" y="36"/>
                  <a:pt x="23" y="36"/>
                </a:cubicBezTo>
                <a:cubicBezTo>
                  <a:pt x="24" y="36"/>
                  <a:pt x="24" y="36"/>
                  <a:pt x="25" y="36"/>
                </a:cubicBezTo>
                <a:cubicBezTo>
                  <a:pt x="25" y="35"/>
                  <a:pt x="25" y="33"/>
                  <a:pt x="24" y="33"/>
                </a:cubicBezTo>
                <a:lnTo>
                  <a:pt x="5" y="18"/>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0" name="Freeform 23"/>
          <p:cNvSpPr>
            <a:spLocks/>
          </p:cNvSpPr>
          <p:nvPr/>
        </p:nvSpPr>
        <p:spPr bwMode="auto">
          <a:xfrm>
            <a:off x="6380091" y="2407624"/>
            <a:ext cx="49200" cy="71419"/>
          </a:xfrm>
          <a:custGeom>
            <a:avLst/>
            <a:gdLst>
              <a:gd name="T0" fmla="*/ 3 w 25"/>
              <a:gd name="T1" fmla="*/ 1 h 36"/>
              <a:gd name="T2" fmla="*/ 1 w 25"/>
              <a:gd name="T3" fmla="*/ 1 h 36"/>
              <a:gd name="T4" fmla="*/ 1 w 25"/>
              <a:gd name="T5" fmla="*/ 4 h 36"/>
              <a:gd name="T6" fmla="*/ 20 w 25"/>
              <a:gd name="T7" fmla="*/ 18 h 36"/>
              <a:gd name="T8" fmla="*/ 1 w 25"/>
              <a:gd name="T9" fmla="*/ 33 h 36"/>
              <a:gd name="T10" fmla="*/ 0 w 25"/>
              <a:gd name="T11" fmla="*/ 36 h 36"/>
              <a:gd name="T12" fmla="*/ 2 w 25"/>
              <a:gd name="T13" fmla="*/ 36 h 36"/>
              <a:gd name="T14" fmla="*/ 3 w 25"/>
              <a:gd name="T15" fmla="*/ 36 h 36"/>
              <a:gd name="T16" fmla="*/ 24 w 25"/>
              <a:gd name="T17" fmla="*/ 20 h 36"/>
              <a:gd name="T18" fmla="*/ 25 w 25"/>
              <a:gd name="T19" fmla="*/ 18 h 36"/>
              <a:gd name="T20" fmla="*/ 24 w 25"/>
              <a:gd name="T21" fmla="*/ 17 h 36"/>
              <a:gd name="T22" fmla="*/ 3 w 25"/>
              <a:gd name="T23"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36">
                <a:moveTo>
                  <a:pt x="3" y="1"/>
                </a:moveTo>
                <a:cubicBezTo>
                  <a:pt x="2" y="0"/>
                  <a:pt x="1" y="0"/>
                  <a:pt x="1" y="1"/>
                </a:cubicBezTo>
                <a:cubicBezTo>
                  <a:pt x="0" y="2"/>
                  <a:pt x="0" y="3"/>
                  <a:pt x="1" y="4"/>
                </a:cubicBezTo>
                <a:cubicBezTo>
                  <a:pt x="20" y="18"/>
                  <a:pt x="20" y="18"/>
                  <a:pt x="20" y="18"/>
                </a:cubicBezTo>
                <a:cubicBezTo>
                  <a:pt x="1" y="33"/>
                  <a:pt x="1" y="33"/>
                  <a:pt x="1" y="33"/>
                </a:cubicBezTo>
                <a:cubicBezTo>
                  <a:pt x="0" y="33"/>
                  <a:pt x="0" y="35"/>
                  <a:pt x="0" y="36"/>
                </a:cubicBezTo>
                <a:cubicBezTo>
                  <a:pt x="1" y="36"/>
                  <a:pt x="1" y="36"/>
                  <a:pt x="2" y="36"/>
                </a:cubicBezTo>
                <a:cubicBezTo>
                  <a:pt x="2" y="36"/>
                  <a:pt x="3" y="36"/>
                  <a:pt x="3" y="36"/>
                </a:cubicBezTo>
                <a:cubicBezTo>
                  <a:pt x="24" y="20"/>
                  <a:pt x="24" y="20"/>
                  <a:pt x="24" y="20"/>
                </a:cubicBezTo>
                <a:cubicBezTo>
                  <a:pt x="25" y="20"/>
                  <a:pt x="25" y="19"/>
                  <a:pt x="25" y="18"/>
                </a:cubicBezTo>
                <a:cubicBezTo>
                  <a:pt x="25" y="18"/>
                  <a:pt x="25" y="17"/>
                  <a:pt x="24" y="17"/>
                </a:cubicBezTo>
                <a:lnTo>
                  <a:pt x="3" y="1"/>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1" name="Freeform 24"/>
          <p:cNvSpPr>
            <a:spLocks/>
          </p:cNvSpPr>
          <p:nvPr/>
        </p:nvSpPr>
        <p:spPr bwMode="auto">
          <a:xfrm>
            <a:off x="6321368" y="2407624"/>
            <a:ext cx="34916" cy="71419"/>
          </a:xfrm>
          <a:custGeom>
            <a:avLst/>
            <a:gdLst>
              <a:gd name="T0" fmla="*/ 17 w 18"/>
              <a:gd name="T1" fmla="*/ 1 h 36"/>
              <a:gd name="T2" fmla="*/ 14 w 18"/>
              <a:gd name="T3" fmla="*/ 2 h 36"/>
              <a:gd name="T4" fmla="*/ 0 w 18"/>
              <a:gd name="T5" fmla="*/ 33 h 36"/>
              <a:gd name="T6" fmla="*/ 1 w 18"/>
              <a:gd name="T7" fmla="*/ 36 h 36"/>
              <a:gd name="T8" fmla="*/ 2 w 18"/>
              <a:gd name="T9" fmla="*/ 36 h 36"/>
              <a:gd name="T10" fmla="*/ 4 w 18"/>
              <a:gd name="T11" fmla="*/ 35 h 36"/>
              <a:gd name="T12" fmla="*/ 18 w 18"/>
              <a:gd name="T13" fmla="*/ 3 h 36"/>
              <a:gd name="T14" fmla="*/ 17 w 18"/>
              <a:gd name="T15" fmla="*/ 1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36">
                <a:moveTo>
                  <a:pt x="17" y="1"/>
                </a:moveTo>
                <a:cubicBezTo>
                  <a:pt x="16" y="0"/>
                  <a:pt x="15" y="1"/>
                  <a:pt x="14" y="2"/>
                </a:cubicBezTo>
                <a:cubicBezTo>
                  <a:pt x="0" y="33"/>
                  <a:pt x="0" y="33"/>
                  <a:pt x="0" y="33"/>
                </a:cubicBezTo>
                <a:cubicBezTo>
                  <a:pt x="0" y="34"/>
                  <a:pt x="0" y="36"/>
                  <a:pt x="1" y="36"/>
                </a:cubicBezTo>
                <a:cubicBezTo>
                  <a:pt x="2" y="36"/>
                  <a:pt x="2" y="36"/>
                  <a:pt x="2" y="36"/>
                </a:cubicBezTo>
                <a:cubicBezTo>
                  <a:pt x="3" y="36"/>
                  <a:pt x="4" y="36"/>
                  <a:pt x="4" y="35"/>
                </a:cubicBezTo>
                <a:cubicBezTo>
                  <a:pt x="18" y="3"/>
                  <a:pt x="18" y="3"/>
                  <a:pt x="18" y="3"/>
                </a:cubicBezTo>
                <a:cubicBezTo>
                  <a:pt x="18" y="2"/>
                  <a:pt x="18" y="1"/>
                  <a:pt x="17" y="1"/>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2" name="Freeform 25"/>
          <p:cNvSpPr>
            <a:spLocks/>
          </p:cNvSpPr>
          <p:nvPr/>
        </p:nvSpPr>
        <p:spPr bwMode="auto">
          <a:xfrm>
            <a:off x="6215033" y="2579030"/>
            <a:ext cx="249173" cy="15871"/>
          </a:xfrm>
          <a:custGeom>
            <a:avLst/>
            <a:gdLst>
              <a:gd name="T0" fmla="*/ 124 w 128"/>
              <a:gd name="T1" fmla="*/ 0 h 8"/>
              <a:gd name="T2" fmla="*/ 4 w 128"/>
              <a:gd name="T3" fmla="*/ 0 h 8"/>
              <a:gd name="T4" fmla="*/ 0 w 128"/>
              <a:gd name="T5" fmla="*/ 4 h 8"/>
              <a:gd name="T6" fmla="*/ 4 w 128"/>
              <a:gd name="T7" fmla="*/ 8 h 8"/>
              <a:gd name="T8" fmla="*/ 124 w 128"/>
              <a:gd name="T9" fmla="*/ 8 h 8"/>
              <a:gd name="T10" fmla="*/ 128 w 128"/>
              <a:gd name="T11" fmla="*/ 4 h 8"/>
              <a:gd name="T12" fmla="*/ 124 w 12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28" h="8">
                <a:moveTo>
                  <a:pt x="124" y="0"/>
                </a:moveTo>
                <a:cubicBezTo>
                  <a:pt x="4" y="0"/>
                  <a:pt x="4" y="0"/>
                  <a:pt x="4" y="0"/>
                </a:cubicBezTo>
                <a:cubicBezTo>
                  <a:pt x="2" y="0"/>
                  <a:pt x="0" y="2"/>
                  <a:pt x="0" y="4"/>
                </a:cubicBezTo>
                <a:cubicBezTo>
                  <a:pt x="0" y="7"/>
                  <a:pt x="2" y="8"/>
                  <a:pt x="4" y="8"/>
                </a:cubicBezTo>
                <a:cubicBezTo>
                  <a:pt x="124" y="8"/>
                  <a:pt x="124" y="8"/>
                  <a:pt x="124" y="8"/>
                </a:cubicBezTo>
                <a:cubicBezTo>
                  <a:pt x="126" y="8"/>
                  <a:pt x="128" y="7"/>
                  <a:pt x="128" y="4"/>
                </a:cubicBezTo>
                <a:cubicBezTo>
                  <a:pt x="128" y="2"/>
                  <a:pt x="126" y="0"/>
                  <a:pt x="124" y="0"/>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3" name="Freeform 26"/>
          <p:cNvSpPr>
            <a:spLocks noEditPoints="1"/>
          </p:cNvSpPr>
          <p:nvPr/>
        </p:nvSpPr>
        <p:spPr bwMode="auto">
          <a:xfrm>
            <a:off x="6191227" y="2340967"/>
            <a:ext cx="296786" cy="214257"/>
          </a:xfrm>
          <a:custGeom>
            <a:avLst/>
            <a:gdLst>
              <a:gd name="T0" fmla="*/ 140 w 152"/>
              <a:gd name="T1" fmla="*/ 0 h 108"/>
              <a:gd name="T2" fmla="*/ 12 w 152"/>
              <a:gd name="T3" fmla="*/ 0 h 108"/>
              <a:gd name="T4" fmla="*/ 0 w 152"/>
              <a:gd name="T5" fmla="*/ 12 h 108"/>
              <a:gd name="T6" fmla="*/ 0 w 152"/>
              <a:gd name="T7" fmla="*/ 96 h 108"/>
              <a:gd name="T8" fmla="*/ 12 w 152"/>
              <a:gd name="T9" fmla="*/ 108 h 108"/>
              <a:gd name="T10" fmla="*/ 140 w 152"/>
              <a:gd name="T11" fmla="*/ 108 h 108"/>
              <a:gd name="T12" fmla="*/ 152 w 152"/>
              <a:gd name="T13" fmla="*/ 96 h 108"/>
              <a:gd name="T14" fmla="*/ 152 w 152"/>
              <a:gd name="T15" fmla="*/ 12 h 108"/>
              <a:gd name="T16" fmla="*/ 140 w 152"/>
              <a:gd name="T17" fmla="*/ 0 h 108"/>
              <a:gd name="T18" fmla="*/ 144 w 152"/>
              <a:gd name="T19" fmla="*/ 96 h 108"/>
              <a:gd name="T20" fmla="*/ 140 w 152"/>
              <a:gd name="T21" fmla="*/ 100 h 108"/>
              <a:gd name="T22" fmla="*/ 12 w 152"/>
              <a:gd name="T23" fmla="*/ 100 h 108"/>
              <a:gd name="T24" fmla="*/ 8 w 152"/>
              <a:gd name="T25" fmla="*/ 96 h 108"/>
              <a:gd name="T26" fmla="*/ 8 w 152"/>
              <a:gd name="T27" fmla="*/ 12 h 108"/>
              <a:gd name="T28" fmla="*/ 12 w 152"/>
              <a:gd name="T29" fmla="*/ 8 h 108"/>
              <a:gd name="T30" fmla="*/ 140 w 152"/>
              <a:gd name="T31" fmla="*/ 8 h 108"/>
              <a:gd name="T32" fmla="*/ 144 w 152"/>
              <a:gd name="T33" fmla="*/ 12 h 108"/>
              <a:gd name="T34" fmla="*/ 144 w 152"/>
              <a:gd name="T35" fmla="*/ 9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108">
                <a:moveTo>
                  <a:pt x="140" y="0"/>
                </a:moveTo>
                <a:cubicBezTo>
                  <a:pt x="12" y="0"/>
                  <a:pt x="12" y="0"/>
                  <a:pt x="12" y="0"/>
                </a:cubicBezTo>
                <a:cubicBezTo>
                  <a:pt x="5" y="0"/>
                  <a:pt x="0" y="6"/>
                  <a:pt x="0" y="12"/>
                </a:cubicBezTo>
                <a:cubicBezTo>
                  <a:pt x="0" y="96"/>
                  <a:pt x="0" y="96"/>
                  <a:pt x="0" y="96"/>
                </a:cubicBezTo>
                <a:cubicBezTo>
                  <a:pt x="0" y="103"/>
                  <a:pt x="5" y="108"/>
                  <a:pt x="12" y="108"/>
                </a:cubicBezTo>
                <a:cubicBezTo>
                  <a:pt x="140" y="108"/>
                  <a:pt x="140" y="108"/>
                  <a:pt x="140" y="108"/>
                </a:cubicBezTo>
                <a:cubicBezTo>
                  <a:pt x="147" y="108"/>
                  <a:pt x="152" y="103"/>
                  <a:pt x="152" y="96"/>
                </a:cubicBezTo>
                <a:cubicBezTo>
                  <a:pt x="152" y="12"/>
                  <a:pt x="152" y="12"/>
                  <a:pt x="152" y="12"/>
                </a:cubicBezTo>
                <a:cubicBezTo>
                  <a:pt x="152" y="6"/>
                  <a:pt x="147" y="0"/>
                  <a:pt x="140" y="0"/>
                </a:cubicBezTo>
                <a:moveTo>
                  <a:pt x="144" y="96"/>
                </a:moveTo>
                <a:cubicBezTo>
                  <a:pt x="144" y="99"/>
                  <a:pt x="142" y="100"/>
                  <a:pt x="140" y="100"/>
                </a:cubicBezTo>
                <a:cubicBezTo>
                  <a:pt x="12" y="100"/>
                  <a:pt x="12" y="100"/>
                  <a:pt x="12" y="100"/>
                </a:cubicBezTo>
                <a:cubicBezTo>
                  <a:pt x="10" y="100"/>
                  <a:pt x="8" y="99"/>
                  <a:pt x="8" y="96"/>
                </a:cubicBezTo>
                <a:cubicBezTo>
                  <a:pt x="8" y="12"/>
                  <a:pt x="8" y="12"/>
                  <a:pt x="8" y="12"/>
                </a:cubicBezTo>
                <a:cubicBezTo>
                  <a:pt x="8" y="10"/>
                  <a:pt x="10" y="8"/>
                  <a:pt x="12" y="8"/>
                </a:cubicBezTo>
                <a:cubicBezTo>
                  <a:pt x="140" y="8"/>
                  <a:pt x="140" y="8"/>
                  <a:pt x="140" y="8"/>
                </a:cubicBezTo>
                <a:cubicBezTo>
                  <a:pt x="142" y="8"/>
                  <a:pt x="144" y="10"/>
                  <a:pt x="144" y="12"/>
                </a:cubicBezTo>
                <a:lnTo>
                  <a:pt x="144" y="96"/>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4" name="Freeform 27"/>
          <p:cNvSpPr>
            <a:spLocks noEditPoints="1"/>
          </p:cNvSpPr>
          <p:nvPr/>
        </p:nvSpPr>
        <p:spPr bwMode="auto">
          <a:xfrm>
            <a:off x="7197439" y="2340966"/>
            <a:ext cx="342811" cy="253934"/>
          </a:xfrm>
          <a:custGeom>
            <a:avLst/>
            <a:gdLst>
              <a:gd name="T0" fmla="*/ 105 w 176"/>
              <a:gd name="T1" fmla="*/ 76 h 128"/>
              <a:gd name="T2" fmla="*/ 102 w 176"/>
              <a:gd name="T3" fmla="*/ 61 h 128"/>
              <a:gd name="T4" fmla="*/ 87 w 176"/>
              <a:gd name="T5" fmla="*/ 60 h 128"/>
              <a:gd name="T6" fmla="*/ 100 w 176"/>
              <a:gd name="T7" fmla="*/ 64 h 128"/>
              <a:gd name="T8" fmla="*/ 104 w 176"/>
              <a:gd name="T9" fmla="*/ 76 h 128"/>
              <a:gd name="T10" fmla="*/ 110 w 176"/>
              <a:gd name="T11" fmla="*/ 54 h 128"/>
              <a:gd name="T12" fmla="*/ 117 w 176"/>
              <a:gd name="T13" fmla="*/ 76 h 128"/>
              <a:gd name="T14" fmla="*/ 119 w 176"/>
              <a:gd name="T15" fmla="*/ 75 h 128"/>
              <a:gd name="T16" fmla="*/ 88 w 176"/>
              <a:gd name="T17" fmla="*/ 45 h 128"/>
              <a:gd name="T18" fmla="*/ 89 w 176"/>
              <a:gd name="T19" fmla="*/ 48 h 128"/>
              <a:gd name="T20" fmla="*/ 98 w 176"/>
              <a:gd name="T21" fmla="*/ 88 h 128"/>
              <a:gd name="T22" fmla="*/ 86 w 176"/>
              <a:gd name="T23" fmla="*/ 90 h 128"/>
              <a:gd name="T24" fmla="*/ 75 w 176"/>
              <a:gd name="T25" fmla="*/ 79 h 128"/>
              <a:gd name="T26" fmla="*/ 77 w 176"/>
              <a:gd name="T27" fmla="*/ 68 h 128"/>
              <a:gd name="T28" fmla="*/ 62 w 176"/>
              <a:gd name="T29" fmla="*/ 46 h 128"/>
              <a:gd name="T30" fmla="*/ 70 w 176"/>
              <a:gd name="T31" fmla="*/ 95 h 128"/>
              <a:gd name="T32" fmla="*/ 104 w 176"/>
              <a:gd name="T33" fmla="*/ 111 h 128"/>
              <a:gd name="T34" fmla="*/ 107 w 176"/>
              <a:gd name="T35" fmla="*/ 87 h 128"/>
              <a:gd name="T36" fmla="*/ 99 w 176"/>
              <a:gd name="T37" fmla="*/ 106 h 128"/>
              <a:gd name="T38" fmla="*/ 73 w 176"/>
              <a:gd name="T39" fmla="*/ 92 h 128"/>
              <a:gd name="T40" fmla="*/ 63 w 176"/>
              <a:gd name="T41" fmla="*/ 50 h 128"/>
              <a:gd name="T42" fmla="*/ 74 w 176"/>
              <a:gd name="T43" fmla="*/ 61 h 128"/>
              <a:gd name="T44" fmla="*/ 70 w 176"/>
              <a:gd name="T45" fmla="*/ 70 h 128"/>
              <a:gd name="T46" fmla="*/ 77 w 176"/>
              <a:gd name="T47" fmla="*/ 88 h 128"/>
              <a:gd name="T48" fmla="*/ 95 w 176"/>
              <a:gd name="T49" fmla="*/ 95 h 128"/>
              <a:gd name="T50" fmla="*/ 105 w 176"/>
              <a:gd name="T51" fmla="*/ 90 h 128"/>
              <a:gd name="T52" fmla="*/ 133 w 176"/>
              <a:gd name="T53" fmla="*/ 33 h 128"/>
              <a:gd name="T54" fmla="*/ 43 w 176"/>
              <a:gd name="T55" fmla="*/ 33 h 128"/>
              <a:gd name="T56" fmla="*/ 48 w 176"/>
              <a:gd name="T57" fmla="*/ 128 h 128"/>
              <a:gd name="T58" fmla="*/ 176 w 176"/>
              <a:gd name="T59" fmla="*/ 80 h 128"/>
              <a:gd name="T60" fmla="*/ 128 w 176"/>
              <a:gd name="T61" fmla="*/ 120 h 128"/>
              <a:gd name="T62" fmla="*/ 8 w 176"/>
              <a:gd name="T63" fmla="*/ 80 h 128"/>
              <a:gd name="T64" fmla="*/ 50 w 176"/>
              <a:gd name="T65" fmla="*/ 35 h 128"/>
              <a:gd name="T66" fmla="*/ 126 w 176"/>
              <a:gd name="T67" fmla="*/ 35 h 128"/>
              <a:gd name="T68" fmla="*/ 168 w 176"/>
              <a:gd name="T69" fmla="*/ 8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6" h="128">
                <a:moveTo>
                  <a:pt x="104" y="76"/>
                </a:moveTo>
                <a:cubicBezTo>
                  <a:pt x="104" y="76"/>
                  <a:pt x="105" y="76"/>
                  <a:pt x="105" y="76"/>
                </a:cubicBezTo>
                <a:cubicBezTo>
                  <a:pt x="105" y="76"/>
                  <a:pt x="106" y="75"/>
                  <a:pt x="106" y="75"/>
                </a:cubicBezTo>
                <a:cubicBezTo>
                  <a:pt x="107" y="70"/>
                  <a:pt x="106" y="65"/>
                  <a:pt x="102" y="61"/>
                </a:cubicBezTo>
                <a:cubicBezTo>
                  <a:pt x="99" y="58"/>
                  <a:pt x="93" y="56"/>
                  <a:pt x="88" y="58"/>
                </a:cubicBezTo>
                <a:cubicBezTo>
                  <a:pt x="87" y="58"/>
                  <a:pt x="87" y="59"/>
                  <a:pt x="87" y="60"/>
                </a:cubicBezTo>
                <a:cubicBezTo>
                  <a:pt x="87" y="60"/>
                  <a:pt x="88" y="61"/>
                  <a:pt x="89" y="61"/>
                </a:cubicBezTo>
                <a:cubicBezTo>
                  <a:pt x="93" y="60"/>
                  <a:pt x="97" y="61"/>
                  <a:pt x="100" y="64"/>
                </a:cubicBezTo>
                <a:cubicBezTo>
                  <a:pt x="103" y="66"/>
                  <a:pt x="104" y="70"/>
                  <a:pt x="103" y="74"/>
                </a:cubicBezTo>
                <a:cubicBezTo>
                  <a:pt x="103" y="75"/>
                  <a:pt x="103" y="76"/>
                  <a:pt x="104" y="76"/>
                </a:cubicBezTo>
                <a:moveTo>
                  <a:pt x="89" y="48"/>
                </a:moveTo>
                <a:cubicBezTo>
                  <a:pt x="97" y="47"/>
                  <a:pt x="104" y="49"/>
                  <a:pt x="110" y="54"/>
                </a:cubicBezTo>
                <a:cubicBezTo>
                  <a:pt x="115" y="59"/>
                  <a:pt x="118" y="67"/>
                  <a:pt x="116" y="74"/>
                </a:cubicBezTo>
                <a:cubicBezTo>
                  <a:pt x="116" y="75"/>
                  <a:pt x="117" y="76"/>
                  <a:pt x="117" y="76"/>
                </a:cubicBezTo>
                <a:cubicBezTo>
                  <a:pt x="118" y="76"/>
                  <a:pt x="118" y="76"/>
                  <a:pt x="118" y="76"/>
                </a:cubicBezTo>
                <a:cubicBezTo>
                  <a:pt x="119" y="76"/>
                  <a:pt x="119" y="76"/>
                  <a:pt x="119" y="75"/>
                </a:cubicBezTo>
                <a:cubicBezTo>
                  <a:pt x="121" y="67"/>
                  <a:pt x="119" y="58"/>
                  <a:pt x="112" y="52"/>
                </a:cubicBezTo>
                <a:cubicBezTo>
                  <a:pt x="106" y="46"/>
                  <a:pt x="97" y="43"/>
                  <a:pt x="88" y="45"/>
                </a:cubicBezTo>
                <a:cubicBezTo>
                  <a:pt x="87" y="45"/>
                  <a:pt x="87" y="46"/>
                  <a:pt x="87" y="47"/>
                </a:cubicBezTo>
                <a:cubicBezTo>
                  <a:pt x="87" y="48"/>
                  <a:pt x="88" y="48"/>
                  <a:pt x="89" y="48"/>
                </a:cubicBezTo>
                <a:moveTo>
                  <a:pt x="107" y="87"/>
                </a:moveTo>
                <a:cubicBezTo>
                  <a:pt x="103" y="85"/>
                  <a:pt x="101" y="86"/>
                  <a:pt x="98" y="88"/>
                </a:cubicBezTo>
                <a:cubicBezTo>
                  <a:pt x="97" y="89"/>
                  <a:pt x="95" y="90"/>
                  <a:pt x="93" y="91"/>
                </a:cubicBezTo>
                <a:cubicBezTo>
                  <a:pt x="91" y="93"/>
                  <a:pt x="87" y="90"/>
                  <a:pt x="86" y="90"/>
                </a:cubicBezTo>
                <a:cubicBezTo>
                  <a:pt x="86" y="90"/>
                  <a:pt x="83" y="87"/>
                  <a:pt x="80" y="85"/>
                </a:cubicBezTo>
                <a:cubicBezTo>
                  <a:pt x="77" y="82"/>
                  <a:pt x="75" y="79"/>
                  <a:pt x="75" y="79"/>
                </a:cubicBezTo>
                <a:cubicBezTo>
                  <a:pt x="75" y="79"/>
                  <a:pt x="72" y="75"/>
                  <a:pt x="73" y="73"/>
                </a:cubicBezTo>
                <a:cubicBezTo>
                  <a:pt x="75" y="71"/>
                  <a:pt x="76" y="69"/>
                  <a:pt x="77" y="68"/>
                </a:cubicBezTo>
                <a:cubicBezTo>
                  <a:pt x="79" y="65"/>
                  <a:pt x="80" y="63"/>
                  <a:pt x="78" y="59"/>
                </a:cubicBezTo>
                <a:cubicBezTo>
                  <a:pt x="70" y="46"/>
                  <a:pt x="65" y="46"/>
                  <a:pt x="62" y="46"/>
                </a:cubicBezTo>
                <a:cubicBezTo>
                  <a:pt x="56" y="48"/>
                  <a:pt x="51" y="57"/>
                  <a:pt x="54" y="68"/>
                </a:cubicBezTo>
                <a:cubicBezTo>
                  <a:pt x="57" y="78"/>
                  <a:pt x="62" y="87"/>
                  <a:pt x="70" y="95"/>
                </a:cubicBezTo>
                <a:cubicBezTo>
                  <a:pt x="77" y="102"/>
                  <a:pt x="87" y="107"/>
                  <a:pt x="98" y="110"/>
                </a:cubicBezTo>
                <a:cubicBezTo>
                  <a:pt x="100" y="110"/>
                  <a:pt x="102" y="111"/>
                  <a:pt x="104" y="111"/>
                </a:cubicBezTo>
                <a:cubicBezTo>
                  <a:pt x="112" y="111"/>
                  <a:pt x="119" y="107"/>
                  <a:pt x="120" y="102"/>
                </a:cubicBezTo>
                <a:cubicBezTo>
                  <a:pt x="121" y="100"/>
                  <a:pt x="120" y="94"/>
                  <a:pt x="107" y="87"/>
                </a:cubicBezTo>
                <a:moveTo>
                  <a:pt x="116" y="101"/>
                </a:moveTo>
                <a:cubicBezTo>
                  <a:pt x="115" y="105"/>
                  <a:pt x="108" y="108"/>
                  <a:pt x="99" y="106"/>
                </a:cubicBezTo>
                <a:cubicBezTo>
                  <a:pt x="99" y="106"/>
                  <a:pt x="99" y="106"/>
                  <a:pt x="99" y="106"/>
                </a:cubicBezTo>
                <a:cubicBezTo>
                  <a:pt x="89" y="104"/>
                  <a:pt x="80" y="99"/>
                  <a:pt x="73" y="92"/>
                </a:cubicBezTo>
                <a:cubicBezTo>
                  <a:pt x="65" y="85"/>
                  <a:pt x="60" y="76"/>
                  <a:pt x="58" y="67"/>
                </a:cubicBezTo>
                <a:cubicBezTo>
                  <a:pt x="56" y="58"/>
                  <a:pt x="59" y="51"/>
                  <a:pt x="63" y="50"/>
                </a:cubicBezTo>
                <a:cubicBezTo>
                  <a:pt x="63" y="50"/>
                  <a:pt x="63" y="50"/>
                  <a:pt x="63" y="50"/>
                </a:cubicBezTo>
                <a:cubicBezTo>
                  <a:pt x="65" y="50"/>
                  <a:pt x="69" y="52"/>
                  <a:pt x="74" y="61"/>
                </a:cubicBezTo>
                <a:cubicBezTo>
                  <a:pt x="75" y="63"/>
                  <a:pt x="75" y="63"/>
                  <a:pt x="73" y="66"/>
                </a:cubicBezTo>
                <a:cubicBezTo>
                  <a:pt x="73" y="67"/>
                  <a:pt x="71" y="68"/>
                  <a:pt x="70" y="70"/>
                </a:cubicBezTo>
                <a:cubicBezTo>
                  <a:pt x="67" y="75"/>
                  <a:pt x="71" y="81"/>
                  <a:pt x="72" y="81"/>
                </a:cubicBezTo>
                <a:cubicBezTo>
                  <a:pt x="72" y="81"/>
                  <a:pt x="74" y="85"/>
                  <a:pt x="77" y="88"/>
                </a:cubicBezTo>
                <a:cubicBezTo>
                  <a:pt x="80" y="91"/>
                  <a:pt x="84" y="93"/>
                  <a:pt x="84" y="93"/>
                </a:cubicBezTo>
                <a:cubicBezTo>
                  <a:pt x="84" y="93"/>
                  <a:pt x="90" y="97"/>
                  <a:pt x="95" y="95"/>
                </a:cubicBezTo>
                <a:cubicBezTo>
                  <a:pt x="97" y="93"/>
                  <a:pt x="99" y="92"/>
                  <a:pt x="100" y="91"/>
                </a:cubicBezTo>
                <a:cubicBezTo>
                  <a:pt x="103" y="89"/>
                  <a:pt x="103" y="89"/>
                  <a:pt x="105" y="90"/>
                </a:cubicBezTo>
                <a:cubicBezTo>
                  <a:pt x="117" y="97"/>
                  <a:pt x="116" y="101"/>
                  <a:pt x="116" y="101"/>
                </a:cubicBezTo>
                <a:moveTo>
                  <a:pt x="133" y="33"/>
                </a:moveTo>
                <a:cubicBezTo>
                  <a:pt x="127" y="14"/>
                  <a:pt x="109" y="0"/>
                  <a:pt x="88" y="0"/>
                </a:cubicBezTo>
                <a:cubicBezTo>
                  <a:pt x="67" y="0"/>
                  <a:pt x="49" y="14"/>
                  <a:pt x="43" y="33"/>
                </a:cubicBezTo>
                <a:cubicBezTo>
                  <a:pt x="19" y="35"/>
                  <a:pt x="0" y="56"/>
                  <a:pt x="0" y="80"/>
                </a:cubicBezTo>
                <a:cubicBezTo>
                  <a:pt x="0" y="107"/>
                  <a:pt x="21" y="128"/>
                  <a:pt x="48" y="128"/>
                </a:cubicBezTo>
                <a:cubicBezTo>
                  <a:pt x="128" y="128"/>
                  <a:pt x="128" y="128"/>
                  <a:pt x="128" y="128"/>
                </a:cubicBezTo>
                <a:cubicBezTo>
                  <a:pt x="155" y="128"/>
                  <a:pt x="176" y="107"/>
                  <a:pt x="176" y="80"/>
                </a:cubicBezTo>
                <a:cubicBezTo>
                  <a:pt x="176" y="56"/>
                  <a:pt x="157" y="35"/>
                  <a:pt x="133" y="33"/>
                </a:cubicBezTo>
                <a:moveTo>
                  <a:pt x="128" y="120"/>
                </a:moveTo>
                <a:cubicBezTo>
                  <a:pt x="48" y="120"/>
                  <a:pt x="48" y="120"/>
                  <a:pt x="48" y="120"/>
                </a:cubicBezTo>
                <a:cubicBezTo>
                  <a:pt x="26" y="120"/>
                  <a:pt x="8" y="103"/>
                  <a:pt x="8" y="80"/>
                </a:cubicBezTo>
                <a:cubicBezTo>
                  <a:pt x="8" y="60"/>
                  <a:pt x="23" y="43"/>
                  <a:pt x="44" y="41"/>
                </a:cubicBezTo>
                <a:cubicBezTo>
                  <a:pt x="47" y="40"/>
                  <a:pt x="49" y="38"/>
                  <a:pt x="50" y="35"/>
                </a:cubicBezTo>
                <a:cubicBezTo>
                  <a:pt x="56" y="19"/>
                  <a:pt x="71" y="8"/>
                  <a:pt x="88" y="8"/>
                </a:cubicBezTo>
                <a:cubicBezTo>
                  <a:pt x="105" y="8"/>
                  <a:pt x="120" y="19"/>
                  <a:pt x="126" y="35"/>
                </a:cubicBezTo>
                <a:cubicBezTo>
                  <a:pt x="127" y="38"/>
                  <a:pt x="129" y="40"/>
                  <a:pt x="132" y="41"/>
                </a:cubicBezTo>
                <a:cubicBezTo>
                  <a:pt x="153" y="43"/>
                  <a:pt x="168" y="60"/>
                  <a:pt x="168" y="80"/>
                </a:cubicBezTo>
                <a:cubicBezTo>
                  <a:pt x="168" y="103"/>
                  <a:pt x="150" y="120"/>
                  <a:pt x="128" y="12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5" name="Freeform 28"/>
          <p:cNvSpPr>
            <a:spLocks noEditPoints="1"/>
          </p:cNvSpPr>
          <p:nvPr/>
        </p:nvSpPr>
        <p:spPr bwMode="auto">
          <a:xfrm>
            <a:off x="8305226" y="2404451"/>
            <a:ext cx="152360" cy="144425"/>
          </a:xfrm>
          <a:custGeom>
            <a:avLst/>
            <a:gdLst>
              <a:gd name="T0" fmla="*/ 10 w 78"/>
              <a:gd name="T1" fmla="*/ 44 h 73"/>
              <a:gd name="T2" fmla="*/ 10 w 78"/>
              <a:gd name="T3" fmla="*/ 47 h 73"/>
              <a:gd name="T4" fmla="*/ 0 w 78"/>
              <a:gd name="T5" fmla="*/ 56 h 73"/>
              <a:gd name="T6" fmla="*/ 8 w 78"/>
              <a:gd name="T7" fmla="*/ 73 h 73"/>
              <a:gd name="T8" fmla="*/ 26 w 78"/>
              <a:gd name="T9" fmla="*/ 65 h 73"/>
              <a:gd name="T10" fmla="*/ 17 w 78"/>
              <a:gd name="T11" fmla="*/ 47 h 73"/>
              <a:gd name="T12" fmla="*/ 14 w 78"/>
              <a:gd name="T13" fmla="*/ 44 h 73"/>
              <a:gd name="T14" fmla="*/ 57 w 78"/>
              <a:gd name="T15" fmla="*/ 39 h 73"/>
              <a:gd name="T16" fmla="*/ 63 w 78"/>
              <a:gd name="T17" fmla="*/ 44 h 73"/>
              <a:gd name="T18" fmla="*/ 60 w 78"/>
              <a:gd name="T19" fmla="*/ 47 h 73"/>
              <a:gd name="T20" fmla="*/ 51 w 78"/>
              <a:gd name="T21" fmla="*/ 65 h 73"/>
              <a:gd name="T22" fmla="*/ 69 w 78"/>
              <a:gd name="T23" fmla="*/ 73 h 73"/>
              <a:gd name="T24" fmla="*/ 78 w 78"/>
              <a:gd name="T25" fmla="*/ 56 h 73"/>
              <a:gd name="T26" fmla="*/ 67 w 78"/>
              <a:gd name="T27" fmla="*/ 47 h 73"/>
              <a:gd name="T28" fmla="*/ 58 w 78"/>
              <a:gd name="T29" fmla="*/ 35 h 73"/>
              <a:gd name="T30" fmla="*/ 40 w 78"/>
              <a:gd name="T31" fmla="*/ 26 h 73"/>
              <a:gd name="T32" fmla="*/ 52 w 78"/>
              <a:gd name="T33" fmla="*/ 17 h 73"/>
              <a:gd name="T34" fmla="*/ 43 w 78"/>
              <a:gd name="T35" fmla="*/ 0 h 73"/>
              <a:gd name="T36" fmla="*/ 26 w 78"/>
              <a:gd name="T37" fmla="*/ 8 h 73"/>
              <a:gd name="T38" fmla="*/ 34 w 78"/>
              <a:gd name="T39" fmla="*/ 26 h 73"/>
              <a:gd name="T40" fmla="*/ 36 w 78"/>
              <a:gd name="T41" fmla="*/ 35 h 73"/>
              <a:gd name="T42" fmla="*/ 17 w 78"/>
              <a:gd name="T43" fmla="*/ 51 h 73"/>
              <a:gd name="T44" fmla="*/ 22 w 78"/>
              <a:gd name="T45" fmla="*/ 65 h 73"/>
              <a:gd name="T46" fmla="*/ 8 w 78"/>
              <a:gd name="T47" fmla="*/ 69 h 73"/>
              <a:gd name="T48" fmla="*/ 4 w 78"/>
              <a:gd name="T49" fmla="*/ 56 h 73"/>
              <a:gd name="T50" fmla="*/ 17 w 78"/>
              <a:gd name="T51" fmla="*/ 51 h 73"/>
              <a:gd name="T52" fmla="*/ 73 w 78"/>
              <a:gd name="T53" fmla="*/ 56 h 73"/>
              <a:gd name="T54" fmla="*/ 69 w 78"/>
              <a:gd name="T55" fmla="*/ 69 h 73"/>
              <a:gd name="T56" fmla="*/ 55 w 78"/>
              <a:gd name="T57" fmla="*/ 65 h 73"/>
              <a:gd name="T58" fmla="*/ 60 w 78"/>
              <a:gd name="T59" fmla="*/ 51 h 73"/>
              <a:gd name="T60" fmla="*/ 34 w 78"/>
              <a:gd name="T61" fmla="*/ 22 h 73"/>
              <a:gd name="T62" fmla="*/ 30 w 78"/>
              <a:gd name="T63" fmla="*/ 8 h 73"/>
              <a:gd name="T64" fmla="*/ 43 w 78"/>
              <a:gd name="T65" fmla="*/ 4 h 73"/>
              <a:gd name="T66" fmla="*/ 47 w 78"/>
              <a:gd name="T67" fmla="*/ 17 h 73"/>
              <a:gd name="T68" fmla="*/ 34 w 78"/>
              <a:gd name="T69" fmla="*/ 2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8" h="73">
                <a:moveTo>
                  <a:pt x="20" y="35"/>
                </a:moveTo>
                <a:cubicBezTo>
                  <a:pt x="14" y="35"/>
                  <a:pt x="10" y="39"/>
                  <a:pt x="10" y="44"/>
                </a:cubicBezTo>
                <a:cubicBezTo>
                  <a:pt x="10" y="44"/>
                  <a:pt x="10" y="44"/>
                  <a:pt x="10" y="44"/>
                </a:cubicBezTo>
                <a:cubicBezTo>
                  <a:pt x="10" y="47"/>
                  <a:pt x="10" y="47"/>
                  <a:pt x="10" y="47"/>
                </a:cubicBezTo>
                <a:cubicBezTo>
                  <a:pt x="8" y="47"/>
                  <a:pt x="8" y="47"/>
                  <a:pt x="8" y="47"/>
                </a:cubicBezTo>
                <a:cubicBezTo>
                  <a:pt x="4" y="47"/>
                  <a:pt x="0" y="51"/>
                  <a:pt x="0" y="56"/>
                </a:cubicBezTo>
                <a:cubicBezTo>
                  <a:pt x="0" y="65"/>
                  <a:pt x="0" y="65"/>
                  <a:pt x="0" y="65"/>
                </a:cubicBezTo>
                <a:cubicBezTo>
                  <a:pt x="0" y="69"/>
                  <a:pt x="4" y="73"/>
                  <a:pt x="8" y="73"/>
                </a:cubicBezTo>
                <a:cubicBezTo>
                  <a:pt x="17" y="73"/>
                  <a:pt x="17" y="73"/>
                  <a:pt x="17" y="73"/>
                </a:cubicBezTo>
                <a:cubicBezTo>
                  <a:pt x="22" y="73"/>
                  <a:pt x="26" y="69"/>
                  <a:pt x="26" y="65"/>
                </a:cubicBezTo>
                <a:cubicBezTo>
                  <a:pt x="26" y="56"/>
                  <a:pt x="26" y="56"/>
                  <a:pt x="26" y="56"/>
                </a:cubicBezTo>
                <a:cubicBezTo>
                  <a:pt x="26" y="51"/>
                  <a:pt x="22" y="47"/>
                  <a:pt x="17" y="47"/>
                </a:cubicBezTo>
                <a:cubicBezTo>
                  <a:pt x="14" y="47"/>
                  <a:pt x="14" y="47"/>
                  <a:pt x="14" y="47"/>
                </a:cubicBezTo>
                <a:cubicBezTo>
                  <a:pt x="14" y="44"/>
                  <a:pt x="14" y="44"/>
                  <a:pt x="14" y="44"/>
                </a:cubicBezTo>
                <a:cubicBezTo>
                  <a:pt x="14" y="41"/>
                  <a:pt x="17" y="39"/>
                  <a:pt x="20" y="39"/>
                </a:cubicBezTo>
                <a:cubicBezTo>
                  <a:pt x="57" y="39"/>
                  <a:pt x="57" y="39"/>
                  <a:pt x="57" y="39"/>
                </a:cubicBezTo>
                <a:cubicBezTo>
                  <a:pt x="60" y="39"/>
                  <a:pt x="63" y="41"/>
                  <a:pt x="63" y="44"/>
                </a:cubicBezTo>
                <a:cubicBezTo>
                  <a:pt x="63" y="44"/>
                  <a:pt x="63" y="44"/>
                  <a:pt x="63" y="44"/>
                </a:cubicBezTo>
                <a:cubicBezTo>
                  <a:pt x="63" y="47"/>
                  <a:pt x="63" y="47"/>
                  <a:pt x="63" y="47"/>
                </a:cubicBezTo>
                <a:cubicBezTo>
                  <a:pt x="60" y="47"/>
                  <a:pt x="60" y="47"/>
                  <a:pt x="60" y="47"/>
                </a:cubicBezTo>
                <a:cubicBezTo>
                  <a:pt x="55" y="47"/>
                  <a:pt x="51" y="51"/>
                  <a:pt x="51" y="56"/>
                </a:cubicBezTo>
                <a:cubicBezTo>
                  <a:pt x="51" y="65"/>
                  <a:pt x="51" y="65"/>
                  <a:pt x="51" y="65"/>
                </a:cubicBezTo>
                <a:cubicBezTo>
                  <a:pt x="51" y="69"/>
                  <a:pt x="55" y="73"/>
                  <a:pt x="60" y="73"/>
                </a:cubicBezTo>
                <a:cubicBezTo>
                  <a:pt x="69" y="73"/>
                  <a:pt x="69" y="73"/>
                  <a:pt x="69" y="73"/>
                </a:cubicBezTo>
                <a:cubicBezTo>
                  <a:pt x="74" y="73"/>
                  <a:pt x="78" y="69"/>
                  <a:pt x="78" y="65"/>
                </a:cubicBezTo>
                <a:cubicBezTo>
                  <a:pt x="78" y="56"/>
                  <a:pt x="78" y="56"/>
                  <a:pt x="78" y="56"/>
                </a:cubicBezTo>
                <a:cubicBezTo>
                  <a:pt x="78" y="51"/>
                  <a:pt x="74" y="47"/>
                  <a:pt x="69" y="47"/>
                </a:cubicBezTo>
                <a:cubicBezTo>
                  <a:pt x="67" y="47"/>
                  <a:pt x="67" y="47"/>
                  <a:pt x="67" y="47"/>
                </a:cubicBezTo>
                <a:cubicBezTo>
                  <a:pt x="67" y="44"/>
                  <a:pt x="67" y="44"/>
                  <a:pt x="67" y="44"/>
                </a:cubicBezTo>
                <a:cubicBezTo>
                  <a:pt x="67" y="39"/>
                  <a:pt x="63" y="35"/>
                  <a:pt x="58" y="35"/>
                </a:cubicBezTo>
                <a:cubicBezTo>
                  <a:pt x="40" y="35"/>
                  <a:pt x="40" y="35"/>
                  <a:pt x="40" y="35"/>
                </a:cubicBezTo>
                <a:cubicBezTo>
                  <a:pt x="40" y="26"/>
                  <a:pt x="40" y="26"/>
                  <a:pt x="40" y="26"/>
                </a:cubicBezTo>
                <a:cubicBezTo>
                  <a:pt x="43" y="26"/>
                  <a:pt x="43" y="26"/>
                  <a:pt x="43" y="26"/>
                </a:cubicBezTo>
                <a:cubicBezTo>
                  <a:pt x="48" y="26"/>
                  <a:pt x="52" y="22"/>
                  <a:pt x="52" y="17"/>
                </a:cubicBezTo>
                <a:cubicBezTo>
                  <a:pt x="52" y="8"/>
                  <a:pt x="52" y="8"/>
                  <a:pt x="52" y="8"/>
                </a:cubicBezTo>
                <a:cubicBezTo>
                  <a:pt x="52" y="4"/>
                  <a:pt x="48" y="0"/>
                  <a:pt x="43" y="0"/>
                </a:cubicBezTo>
                <a:cubicBezTo>
                  <a:pt x="34" y="0"/>
                  <a:pt x="34" y="0"/>
                  <a:pt x="34" y="0"/>
                </a:cubicBezTo>
                <a:cubicBezTo>
                  <a:pt x="29" y="0"/>
                  <a:pt x="26" y="4"/>
                  <a:pt x="26" y="8"/>
                </a:cubicBezTo>
                <a:cubicBezTo>
                  <a:pt x="26" y="17"/>
                  <a:pt x="26" y="17"/>
                  <a:pt x="26" y="17"/>
                </a:cubicBezTo>
                <a:cubicBezTo>
                  <a:pt x="26" y="22"/>
                  <a:pt x="29" y="26"/>
                  <a:pt x="34" y="26"/>
                </a:cubicBezTo>
                <a:cubicBezTo>
                  <a:pt x="36" y="26"/>
                  <a:pt x="36" y="26"/>
                  <a:pt x="36" y="26"/>
                </a:cubicBezTo>
                <a:cubicBezTo>
                  <a:pt x="36" y="35"/>
                  <a:pt x="36" y="35"/>
                  <a:pt x="36" y="35"/>
                </a:cubicBezTo>
                <a:lnTo>
                  <a:pt x="20" y="35"/>
                </a:lnTo>
                <a:close/>
                <a:moveTo>
                  <a:pt x="17" y="51"/>
                </a:moveTo>
                <a:cubicBezTo>
                  <a:pt x="20" y="51"/>
                  <a:pt x="22" y="53"/>
                  <a:pt x="22" y="56"/>
                </a:cubicBezTo>
                <a:cubicBezTo>
                  <a:pt x="22" y="65"/>
                  <a:pt x="22" y="65"/>
                  <a:pt x="22" y="65"/>
                </a:cubicBezTo>
                <a:cubicBezTo>
                  <a:pt x="21" y="67"/>
                  <a:pt x="19" y="69"/>
                  <a:pt x="17" y="69"/>
                </a:cubicBezTo>
                <a:cubicBezTo>
                  <a:pt x="8" y="69"/>
                  <a:pt x="8" y="69"/>
                  <a:pt x="8" y="69"/>
                </a:cubicBezTo>
                <a:cubicBezTo>
                  <a:pt x="6" y="69"/>
                  <a:pt x="4" y="67"/>
                  <a:pt x="4" y="65"/>
                </a:cubicBezTo>
                <a:cubicBezTo>
                  <a:pt x="4" y="56"/>
                  <a:pt x="4" y="56"/>
                  <a:pt x="4" y="56"/>
                </a:cubicBezTo>
                <a:cubicBezTo>
                  <a:pt x="4" y="53"/>
                  <a:pt x="6" y="51"/>
                  <a:pt x="8" y="51"/>
                </a:cubicBezTo>
                <a:lnTo>
                  <a:pt x="17" y="51"/>
                </a:lnTo>
                <a:close/>
                <a:moveTo>
                  <a:pt x="69" y="51"/>
                </a:moveTo>
                <a:cubicBezTo>
                  <a:pt x="71" y="51"/>
                  <a:pt x="73" y="53"/>
                  <a:pt x="73" y="56"/>
                </a:cubicBezTo>
                <a:cubicBezTo>
                  <a:pt x="73" y="65"/>
                  <a:pt x="73" y="65"/>
                  <a:pt x="73" y="65"/>
                </a:cubicBezTo>
                <a:cubicBezTo>
                  <a:pt x="73" y="67"/>
                  <a:pt x="71" y="69"/>
                  <a:pt x="69" y="69"/>
                </a:cubicBezTo>
                <a:cubicBezTo>
                  <a:pt x="60" y="69"/>
                  <a:pt x="60" y="69"/>
                  <a:pt x="60" y="69"/>
                </a:cubicBezTo>
                <a:cubicBezTo>
                  <a:pt x="57" y="69"/>
                  <a:pt x="55" y="67"/>
                  <a:pt x="55" y="65"/>
                </a:cubicBezTo>
                <a:cubicBezTo>
                  <a:pt x="55" y="56"/>
                  <a:pt x="55" y="56"/>
                  <a:pt x="55" y="56"/>
                </a:cubicBezTo>
                <a:cubicBezTo>
                  <a:pt x="55" y="53"/>
                  <a:pt x="57" y="51"/>
                  <a:pt x="60" y="51"/>
                </a:cubicBezTo>
                <a:lnTo>
                  <a:pt x="69" y="51"/>
                </a:lnTo>
                <a:close/>
                <a:moveTo>
                  <a:pt x="34" y="22"/>
                </a:moveTo>
                <a:cubicBezTo>
                  <a:pt x="31" y="22"/>
                  <a:pt x="30" y="20"/>
                  <a:pt x="30" y="17"/>
                </a:cubicBezTo>
                <a:cubicBezTo>
                  <a:pt x="30" y="8"/>
                  <a:pt x="30" y="8"/>
                  <a:pt x="30" y="8"/>
                </a:cubicBezTo>
                <a:cubicBezTo>
                  <a:pt x="30" y="6"/>
                  <a:pt x="31" y="4"/>
                  <a:pt x="34" y="4"/>
                </a:cubicBezTo>
                <a:cubicBezTo>
                  <a:pt x="43" y="4"/>
                  <a:pt x="43" y="4"/>
                  <a:pt x="43" y="4"/>
                </a:cubicBezTo>
                <a:cubicBezTo>
                  <a:pt x="45" y="4"/>
                  <a:pt x="47" y="6"/>
                  <a:pt x="47" y="8"/>
                </a:cubicBezTo>
                <a:cubicBezTo>
                  <a:pt x="47" y="17"/>
                  <a:pt x="47" y="17"/>
                  <a:pt x="47" y="17"/>
                </a:cubicBezTo>
                <a:cubicBezTo>
                  <a:pt x="47" y="20"/>
                  <a:pt x="45" y="22"/>
                  <a:pt x="43" y="22"/>
                </a:cubicBezTo>
                <a:lnTo>
                  <a:pt x="34" y="22"/>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6" name="Freeform 29"/>
          <p:cNvSpPr>
            <a:spLocks/>
          </p:cNvSpPr>
          <p:nvPr/>
        </p:nvSpPr>
        <p:spPr bwMode="auto">
          <a:xfrm>
            <a:off x="8256026" y="2302876"/>
            <a:ext cx="285676" cy="331702"/>
          </a:xfrm>
          <a:custGeom>
            <a:avLst/>
            <a:gdLst>
              <a:gd name="T0" fmla="*/ 136 w 146"/>
              <a:gd name="T1" fmla="*/ 0 h 167"/>
              <a:gd name="T2" fmla="*/ 46 w 146"/>
              <a:gd name="T3" fmla="*/ 0 h 167"/>
              <a:gd name="T4" fmla="*/ 36 w 146"/>
              <a:gd name="T5" fmla="*/ 9 h 167"/>
              <a:gd name="T6" fmla="*/ 36 w 146"/>
              <a:gd name="T7" fmla="*/ 16 h 167"/>
              <a:gd name="T8" fmla="*/ 17 w 146"/>
              <a:gd name="T9" fmla="*/ 16 h 167"/>
              <a:gd name="T10" fmla="*/ 0 w 146"/>
              <a:gd name="T11" fmla="*/ 32 h 167"/>
              <a:gd name="T12" fmla="*/ 0 w 146"/>
              <a:gd name="T13" fmla="*/ 81 h 167"/>
              <a:gd name="T14" fmla="*/ 4 w 146"/>
              <a:gd name="T15" fmla="*/ 85 h 167"/>
              <a:gd name="T16" fmla="*/ 8 w 146"/>
              <a:gd name="T17" fmla="*/ 81 h 167"/>
              <a:gd name="T18" fmla="*/ 8 w 146"/>
              <a:gd name="T19" fmla="*/ 32 h 167"/>
              <a:gd name="T20" fmla="*/ 17 w 146"/>
              <a:gd name="T21" fmla="*/ 24 h 167"/>
              <a:gd name="T22" fmla="*/ 111 w 146"/>
              <a:gd name="T23" fmla="*/ 24 h 167"/>
              <a:gd name="T24" fmla="*/ 121 w 146"/>
              <a:gd name="T25" fmla="*/ 32 h 167"/>
              <a:gd name="T26" fmla="*/ 121 w 146"/>
              <a:gd name="T27" fmla="*/ 81 h 167"/>
              <a:gd name="T28" fmla="*/ 125 w 146"/>
              <a:gd name="T29" fmla="*/ 85 h 167"/>
              <a:gd name="T30" fmla="*/ 129 w 146"/>
              <a:gd name="T31" fmla="*/ 81 h 167"/>
              <a:gd name="T32" fmla="*/ 129 w 146"/>
              <a:gd name="T33" fmla="*/ 32 h 167"/>
              <a:gd name="T34" fmla="*/ 111 w 146"/>
              <a:gd name="T35" fmla="*/ 16 h 167"/>
              <a:gd name="T36" fmla="*/ 40 w 146"/>
              <a:gd name="T37" fmla="*/ 16 h 167"/>
              <a:gd name="T38" fmla="*/ 40 w 146"/>
              <a:gd name="T39" fmla="*/ 9 h 167"/>
              <a:gd name="T40" fmla="*/ 46 w 146"/>
              <a:gd name="T41" fmla="*/ 4 h 167"/>
              <a:gd name="T42" fmla="*/ 136 w 146"/>
              <a:gd name="T43" fmla="*/ 4 h 167"/>
              <a:gd name="T44" fmla="*/ 142 w 146"/>
              <a:gd name="T45" fmla="*/ 9 h 167"/>
              <a:gd name="T46" fmla="*/ 142 w 146"/>
              <a:gd name="T47" fmla="*/ 137 h 167"/>
              <a:gd name="T48" fmla="*/ 136 w 146"/>
              <a:gd name="T49" fmla="*/ 143 h 167"/>
              <a:gd name="T50" fmla="*/ 129 w 146"/>
              <a:gd name="T51" fmla="*/ 143 h 167"/>
              <a:gd name="T52" fmla="*/ 129 w 146"/>
              <a:gd name="T53" fmla="*/ 103 h 167"/>
              <a:gd name="T54" fmla="*/ 125 w 146"/>
              <a:gd name="T55" fmla="*/ 99 h 167"/>
              <a:gd name="T56" fmla="*/ 121 w 146"/>
              <a:gd name="T57" fmla="*/ 103 h 167"/>
              <a:gd name="T58" fmla="*/ 121 w 146"/>
              <a:gd name="T59" fmla="*/ 151 h 167"/>
              <a:gd name="T60" fmla="*/ 112 w 146"/>
              <a:gd name="T61" fmla="*/ 159 h 167"/>
              <a:gd name="T62" fmla="*/ 18 w 146"/>
              <a:gd name="T63" fmla="*/ 159 h 167"/>
              <a:gd name="T64" fmla="*/ 8 w 146"/>
              <a:gd name="T65" fmla="*/ 151 h 167"/>
              <a:gd name="T66" fmla="*/ 8 w 146"/>
              <a:gd name="T67" fmla="*/ 103 h 167"/>
              <a:gd name="T68" fmla="*/ 4 w 146"/>
              <a:gd name="T69" fmla="*/ 99 h 167"/>
              <a:gd name="T70" fmla="*/ 0 w 146"/>
              <a:gd name="T71" fmla="*/ 103 h 167"/>
              <a:gd name="T72" fmla="*/ 0 w 146"/>
              <a:gd name="T73" fmla="*/ 151 h 167"/>
              <a:gd name="T74" fmla="*/ 18 w 146"/>
              <a:gd name="T75" fmla="*/ 167 h 167"/>
              <a:gd name="T76" fmla="*/ 112 w 146"/>
              <a:gd name="T77" fmla="*/ 167 h 167"/>
              <a:gd name="T78" fmla="*/ 129 w 146"/>
              <a:gd name="T79" fmla="*/ 151 h 167"/>
              <a:gd name="T80" fmla="*/ 129 w 146"/>
              <a:gd name="T81" fmla="*/ 147 h 167"/>
              <a:gd name="T82" fmla="*/ 136 w 146"/>
              <a:gd name="T83" fmla="*/ 147 h 167"/>
              <a:gd name="T84" fmla="*/ 146 w 146"/>
              <a:gd name="T85" fmla="*/ 137 h 167"/>
              <a:gd name="T86" fmla="*/ 146 w 146"/>
              <a:gd name="T87" fmla="*/ 137 h 167"/>
              <a:gd name="T88" fmla="*/ 146 w 146"/>
              <a:gd name="T89" fmla="*/ 9 h 167"/>
              <a:gd name="T90" fmla="*/ 136 w 146"/>
              <a:gd name="T91"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6" h="167">
                <a:moveTo>
                  <a:pt x="136" y="0"/>
                </a:moveTo>
                <a:cubicBezTo>
                  <a:pt x="46" y="0"/>
                  <a:pt x="46" y="0"/>
                  <a:pt x="46" y="0"/>
                </a:cubicBezTo>
                <a:cubicBezTo>
                  <a:pt x="40" y="0"/>
                  <a:pt x="36" y="4"/>
                  <a:pt x="36" y="9"/>
                </a:cubicBezTo>
                <a:cubicBezTo>
                  <a:pt x="36" y="16"/>
                  <a:pt x="36" y="16"/>
                  <a:pt x="36" y="16"/>
                </a:cubicBezTo>
                <a:cubicBezTo>
                  <a:pt x="17" y="16"/>
                  <a:pt x="17" y="16"/>
                  <a:pt x="17" y="16"/>
                </a:cubicBezTo>
                <a:cubicBezTo>
                  <a:pt x="7" y="16"/>
                  <a:pt x="0" y="23"/>
                  <a:pt x="0" y="32"/>
                </a:cubicBezTo>
                <a:cubicBezTo>
                  <a:pt x="0" y="81"/>
                  <a:pt x="0" y="81"/>
                  <a:pt x="0" y="81"/>
                </a:cubicBezTo>
                <a:cubicBezTo>
                  <a:pt x="0" y="83"/>
                  <a:pt x="2" y="85"/>
                  <a:pt x="4" y="85"/>
                </a:cubicBezTo>
                <a:cubicBezTo>
                  <a:pt x="6" y="85"/>
                  <a:pt x="8" y="83"/>
                  <a:pt x="8" y="81"/>
                </a:cubicBezTo>
                <a:cubicBezTo>
                  <a:pt x="8" y="32"/>
                  <a:pt x="8" y="32"/>
                  <a:pt x="8" y="32"/>
                </a:cubicBezTo>
                <a:cubicBezTo>
                  <a:pt x="8" y="25"/>
                  <a:pt x="14" y="24"/>
                  <a:pt x="17" y="24"/>
                </a:cubicBezTo>
                <a:cubicBezTo>
                  <a:pt x="111" y="24"/>
                  <a:pt x="111" y="24"/>
                  <a:pt x="111" y="24"/>
                </a:cubicBezTo>
                <a:cubicBezTo>
                  <a:pt x="116" y="24"/>
                  <a:pt x="121" y="26"/>
                  <a:pt x="121" y="32"/>
                </a:cubicBezTo>
                <a:cubicBezTo>
                  <a:pt x="121" y="81"/>
                  <a:pt x="121" y="81"/>
                  <a:pt x="121" y="81"/>
                </a:cubicBezTo>
                <a:cubicBezTo>
                  <a:pt x="121" y="83"/>
                  <a:pt x="123" y="85"/>
                  <a:pt x="125" y="85"/>
                </a:cubicBezTo>
                <a:cubicBezTo>
                  <a:pt x="127" y="85"/>
                  <a:pt x="129" y="83"/>
                  <a:pt x="129" y="81"/>
                </a:cubicBezTo>
                <a:cubicBezTo>
                  <a:pt x="129" y="32"/>
                  <a:pt x="129" y="32"/>
                  <a:pt x="129" y="32"/>
                </a:cubicBezTo>
                <a:cubicBezTo>
                  <a:pt x="129" y="23"/>
                  <a:pt x="122" y="16"/>
                  <a:pt x="111" y="16"/>
                </a:cubicBezTo>
                <a:cubicBezTo>
                  <a:pt x="40" y="16"/>
                  <a:pt x="40" y="16"/>
                  <a:pt x="40" y="16"/>
                </a:cubicBezTo>
                <a:cubicBezTo>
                  <a:pt x="40" y="9"/>
                  <a:pt x="40" y="9"/>
                  <a:pt x="40" y="9"/>
                </a:cubicBezTo>
                <a:cubicBezTo>
                  <a:pt x="40" y="6"/>
                  <a:pt x="43" y="4"/>
                  <a:pt x="46" y="4"/>
                </a:cubicBezTo>
                <a:cubicBezTo>
                  <a:pt x="136" y="4"/>
                  <a:pt x="136" y="4"/>
                  <a:pt x="136" y="4"/>
                </a:cubicBezTo>
                <a:cubicBezTo>
                  <a:pt x="140" y="4"/>
                  <a:pt x="142" y="6"/>
                  <a:pt x="142" y="9"/>
                </a:cubicBezTo>
                <a:cubicBezTo>
                  <a:pt x="142" y="137"/>
                  <a:pt x="142" y="137"/>
                  <a:pt x="142" y="137"/>
                </a:cubicBezTo>
                <a:cubicBezTo>
                  <a:pt x="142" y="141"/>
                  <a:pt x="140" y="143"/>
                  <a:pt x="136" y="143"/>
                </a:cubicBezTo>
                <a:cubicBezTo>
                  <a:pt x="129" y="143"/>
                  <a:pt x="129" y="143"/>
                  <a:pt x="129" y="143"/>
                </a:cubicBezTo>
                <a:cubicBezTo>
                  <a:pt x="129" y="103"/>
                  <a:pt x="129" y="103"/>
                  <a:pt x="129" y="103"/>
                </a:cubicBezTo>
                <a:cubicBezTo>
                  <a:pt x="129" y="100"/>
                  <a:pt x="127" y="99"/>
                  <a:pt x="125" y="99"/>
                </a:cubicBezTo>
                <a:cubicBezTo>
                  <a:pt x="123" y="99"/>
                  <a:pt x="121" y="100"/>
                  <a:pt x="121" y="103"/>
                </a:cubicBezTo>
                <a:cubicBezTo>
                  <a:pt x="121" y="151"/>
                  <a:pt x="121" y="151"/>
                  <a:pt x="121" y="151"/>
                </a:cubicBezTo>
                <a:cubicBezTo>
                  <a:pt x="121" y="158"/>
                  <a:pt x="115" y="159"/>
                  <a:pt x="112" y="159"/>
                </a:cubicBezTo>
                <a:cubicBezTo>
                  <a:pt x="18" y="159"/>
                  <a:pt x="18" y="159"/>
                  <a:pt x="18" y="159"/>
                </a:cubicBezTo>
                <a:cubicBezTo>
                  <a:pt x="14" y="159"/>
                  <a:pt x="8" y="157"/>
                  <a:pt x="8" y="151"/>
                </a:cubicBezTo>
                <a:cubicBezTo>
                  <a:pt x="8" y="103"/>
                  <a:pt x="8" y="103"/>
                  <a:pt x="8" y="103"/>
                </a:cubicBezTo>
                <a:cubicBezTo>
                  <a:pt x="8" y="100"/>
                  <a:pt x="6" y="99"/>
                  <a:pt x="4" y="99"/>
                </a:cubicBezTo>
                <a:cubicBezTo>
                  <a:pt x="2" y="99"/>
                  <a:pt x="0" y="100"/>
                  <a:pt x="0" y="103"/>
                </a:cubicBezTo>
                <a:cubicBezTo>
                  <a:pt x="0" y="151"/>
                  <a:pt x="0" y="151"/>
                  <a:pt x="0" y="151"/>
                </a:cubicBezTo>
                <a:cubicBezTo>
                  <a:pt x="0" y="161"/>
                  <a:pt x="8" y="167"/>
                  <a:pt x="18" y="167"/>
                </a:cubicBezTo>
                <a:cubicBezTo>
                  <a:pt x="112" y="167"/>
                  <a:pt x="112" y="167"/>
                  <a:pt x="112" y="167"/>
                </a:cubicBezTo>
                <a:cubicBezTo>
                  <a:pt x="122" y="167"/>
                  <a:pt x="129" y="161"/>
                  <a:pt x="129" y="151"/>
                </a:cubicBezTo>
                <a:cubicBezTo>
                  <a:pt x="129" y="147"/>
                  <a:pt x="129" y="147"/>
                  <a:pt x="129" y="147"/>
                </a:cubicBezTo>
                <a:cubicBezTo>
                  <a:pt x="136" y="147"/>
                  <a:pt x="136" y="147"/>
                  <a:pt x="136" y="147"/>
                </a:cubicBezTo>
                <a:cubicBezTo>
                  <a:pt x="142" y="147"/>
                  <a:pt x="146" y="143"/>
                  <a:pt x="146" y="137"/>
                </a:cubicBezTo>
                <a:cubicBezTo>
                  <a:pt x="146" y="137"/>
                  <a:pt x="146" y="137"/>
                  <a:pt x="146" y="137"/>
                </a:cubicBezTo>
                <a:cubicBezTo>
                  <a:pt x="146" y="9"/>
                  <a:pt x="146" y="9"/>
                  <a:pt x="146" y="9"/>
                </a:cubicBezTo>
                <a:cubicBezTo>
                  <a:pt x="146" y="4"/>
                  <a:pt x="142" y="0"/>
                  <a:pt x="136" y="0"/>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7" name="Freeform 30"/>
          <p:cNvSpPr>
            <a:spLocks noEditPoints="1"/>
          </p:cNvSpPr>
          <p:nvPr/>
        </p:nvSpPr>
        <p:spPr bwMode="auto">
          <a:xfrm>
            <a:off x="9273349" y="2293353"/>
            <a:ext cx="311069" cy="349159"/>
          </a:xfrm>
          <a:custGeom>
            <a:avLst/>
            <a:gdLst>
              <a:gd name="T0" fmla="*/ 128 w 160"/>
              <a:gd name="T1" fmla="*/ 76 h 176"/>
              <a:gd name="T2" fmla="*/ 117 w 160"/>
              <a:gd name="T3" fmla="*/ 69 h 176"/>
              <a:gd name="T4" fmla="*/ 131 w 160"/>
              <a:gd name="T5" fmla="*/ 60 h 176"/>
              <a:gd name="T6" fmla="*/ 102 w 160"/>
              <a:gd name="T7" fmla="*/ 63 h 176"/>
              <a:gd name="T8" fmla="*/ 101 w 160"/>
              <a:gd name="T9" fmla="*/ 63 h 176"/>
              <a:gd name="T10" fmla="*/ 110 w 160"/>
              <a:gd name="T11" fmla="*/ 54 h 176"/>
              <a:gd name="T12" fmla="*/ 106 w 160"/>
              <a:gd name="T13" fmla="*/ 51 h 176"/>
              <a:gd name="T14" fmla="*/ 78 w 160"/>
              <a:gd name="T15" fmla="*/ 61 h 176"/>
              <a:gd name="T16" fmla="*/ 82 w 160"/>
              <a:gd name="T17" fmla="*/ 53 h 176"/>
              <a:gd name="T18" fmla="*/ 78 w 160"/>
              <a:gd name="T19" fmla="*/ 51 h 176"/>
              <a:gd name="T20" fmla="*/ 59 w 160"/>
              <a:gd name="T21" fmla="*/ 64 h 176"/>
              <a:gd name="T22" fmla="*/ 53 w 160"/>
              <a:gd name="T23" fmla="*/ 66 h 176"/>
              <a:gd name="T24" fmla="*/ 16 w 160"/>
              <a:gd name="T25" fmla="*/ 93 h 176"/>
              <a:gd name="T26" fmla="*/ 18 w 160"/>
              <a:gd name="T27" fmla="*/ 97 h 176"/>
              <a:gd name="T28" fmla="*/ 22 w 160"/>
              <a:gd name="T29" fmla="*/ 93 h 176"/>
              <a:gd name="T30" fmla="*/ 51 w 160"/>
              <a:gd name="T31" fmla="*/ 76 h 176"/>
              <a:gd name="T32" fmla="*/ 110 w 160"/>
              <a:gd name="T33" fmla="*/ 76 h 176"/>
              <a:gd name="T34" fmla="*/ 125 w 160"/>
              <a:gd name="T35" fmla="*/ 79 h 176"/>
              <a:gd name="T36" fmla="*/ 142 w 160"/>
              <a:gd name="T37" fmla="*/ 77 h 176"/>
              <a:gd name="T38" fmla="*/ 141 w 160"/>
              <a:gd name="T39" fmla="*/ 73 h 176"/>
              <a:gd name="T40" fmla="*/ 80 w 160"/>
              <a:gd name="T41" fmla="*/ 66 h 176"/>
              <a:gd name="T42" fmla="*/ 87 w 160"/>
              <a:gd name="T43" fmla="*/ 70 h 176"/>
              <a:gd name="T44" fmla="*/ 80 w 160"/>
              <a:gd name="T45" fmla="*/ 83 h 176"/>
              <a:gd name="T46" fmla="*/ 73 w 160"/>
              <a:gd name="T47" fmla="*/ 79 h 176"/>
              <a:gd name="T48" fmla="*/ 81 w 160"/>
              <a:gd name="T49" fmla="*/ 101 h 176"/>
              <a:gd name="T50" fmla="*/ 56 w 160"/>
              <a:gd name="T51" fmla="*/ 70 h 176"/>
              <a:gd name="T52" fmla="*/ 68 w 160"/>
              <a:gd name="T53" fmla="*/ 72 h 176"/>
              <a:gd name="T54" fmla="*/ 64 w 160"/>
              <a:gd name="T55" fmla="*/ 73 h 176"/>
              <a:gd name="T56" fmla="*/ 64 w 160"/>
              <a:gd name="T57" fmla="*/ 77 h 176"/>
              <a:gd name="T58" fmla="*/ 74 w 160"/>
              <a:gd name="T59" fmla="*/ 85 h 176"/>
              <a:gd name="T60" fmla="*/ 73 w 160"/>
              <a:gd name="T61" fmla="*/ 91 h 176"/>
              <a:gd name="T62" fmla="*/ 76 w 160"/>
              <a:gd name="T63" fmla="*/ 90 h 176"/>
              <a:gd name="T64" fmla="*/ 78 w 160"/>
              <a:gd name="T65" fmla="*/ 87 h 176"/>
              <a:gd name="T66" fmla="*/ 86 w 160"/>
              <a:gd name="T67" fmla="*/ 85 h 176"/>
              <a:gd name="T68" fmla="*/ 90 w 160"/>
              <a:gd name="T69" fmla="*/ 89 h 176"/>
              <a:gd name="T70" fmla="*/ 92 w 160"/>
              <a:gd name="T71" fmla="*/ 86 h 176"/>
              <a:gd name="T72" fmla="*/ 92 w 160"/>
              <a:gd name="T73" fmla="*/ 77 h 176"/>
              <a:gd name="T74" fmla="*/ 97 w 160"/>
              <a:gd name="T75" fmla="*/ 76 h 176"/>
              <a:gd name="T76" fmla="*/ 97 w 160"/>
              <a:gd name="T77" fmla="*/ 72 h 176"/>
              <a:gd name="T78" fmla="*/ 88 w 160"/>
              <a:gd name="T79" fmla="*/ 65 h 176"/>
              <a:gd name="T80" fmla="*/ 106 w 160"/>
              <a:gd name="T81" fmla="*/ 75 h 176"/>
              <a:gd name="T82" fmla="*/ 127 w 160"/>
              <a:gd name="T83" fmla="*/ 87 h 176"/>
              <a:gd name="T84" fmla="*/ 103 w 160"/>
              <a:gd name="T85" fmla="*/ 109 h 176"/>
              <a:gd name="T86" fmla="*/ 28 w 160"/>
              <a:gd name="T87" fmla="*/ 101 h 176"/>
              <a:gd name="T88" fmla="*/ 28 w 160"/>
              <a:gd name="T89" fmla="*/ 105 h 176"/>
              <a:gd name="T90" fmla="*/ 87 w 160"/>
              <a:gd name="T91" fmla="*/ 116 h 176"/>
              <a:gd name="T92" fmla="*/ 128 w 160"/>
              <a:gd name="T93" fmla="*/ 90 h 176"/>
              <a:gd name="T94" fmla="*/ 146 w 160"/>
              <a:gd name="T95" fmla="*/ 34 h 176"/>
              <a:gd name="T96" fmla="*/ 66 w 160"/>
              <a:gd name="T97" fmla="*/ 4 h 176"/>
              <a:gd name="T98" fmla="*/ 0 w 160"/>
              <a:gd name="T99" fmla="*/ 59 h 176"/>
              <a:gd name="T100" fmla="*/ 14 w 160"/>
              <a:gd name="T101" fmla="*/ 143 h 176"/>
              <a:gd name="T102" fmla="*/ 80 w 160"/>
              <a:gd name="T103" fmla="*/ 176 h 176"/>
              <a:gd name="T104" fmla="*/ 146 w 160"/>
              <a:gd name="T105" fmla="*/ 143 h 176"/>
              <a:gd name="T106" fmla="*/ 160 w 160"/>
              <a:gd name="T107" fmla="*/ 59 h 176"/>
              <a:gd name="T108" fmla="*/ 152 w 160"/>
              <a:gd name="T109" fmla="*/ 118 h 176"/>
              <a:gd name="T110" fmla="*/ 90 w 160"/>
              <a:gd name="T111" fmla="*/ 166 h 176"/>
              <a:gd name="T112" fmla="*/ 18 w 160"/>
              <a:gd name="T113" fmla="*/ 136 h 176"/>
              <a:gd name="T114" fmla="*/ 8 w 160"/>
              <a:gd name="T115" fmla="*/ 59 h 176"/>
              <a:gd name="T116" fmla="*/ 70 w 160"/>
              <a:gd name="T117" fmla="*/ 11 h 176"/>
              <a:gd name="T118" fmla="*/ 90 w 160"/>
              <a:gd name="T119" fmla="*/ 11 h 176"/>
              <a:gd name="T120" fmla="*/ 152 w 160"/>
              <a:gd name="T121" fmla="*/ 5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 h="176">
                <a:moveTo>
                  <a:pt x="141" y="73"/>
                </a:moveTo>
                <a:cubicBezTo>
                  <a:pt x="136" y="77"/>
                  <a:pt x="130" y="77"/>
                  <a:pt x="128" y="76"/>
                </a:cubicBezTo>
                <a:cubicBezTo>
                  <a:pt x="128" y="75"/>
                  <a:pt x="128" y="75"/>
                  <a:pt x="128" y="75"/>
                </a:cubicBezTo>
                <a:cubicBezTo>
                  <a:pt x="125" y="74"/>
                  <a:pt x="122" y="71"/>
                  <a:pt x="117" y="69"/>
                </a:cubicBezTo>
                <a:cubicBezTo>
                  <a:pt x="122" y="69"/>
                  <a:pt x="126" y="67"/>
                  <a:pt x="131" y="63"/>
                </a:cubicBezTo>
                <a:cubicBezTo>
                  <a:pt x="132" y="62"/>
                  <a:pt x="132" y="61"/>
                  <a:pt x="131" y="60"/>
                </a:cubicBezTo>
                <a:cubicBezTo>
                  <a:pt x="130" y="59"/>
                  <a:pt x="129" y="59"/>
                  <a:pt x="128" y="60"/>
                </a:cubicBezTo>
                <a:cubicBezTo>
                  <a:pt x="120" y="68"/>
                  <a:pt x="110" y="65"/>
                  <a:pt x="102" y="63"/>
                </a:cubicBezTo>
                <a:cubicBezTo>
                  <a:pt x="102" y="63"/>
                  <a:pt x="102" y="63"/>
                  <a:pt x="102" y="63"/>
                </a:cubicBezTo>
                <a:cubicBezTo>
                  <a:pt x="101" y="63"/>
                  <a:pt x="101" y="63"/>
                  <a:pt x="101" y="63"/>
                </a:cubicBezTo>
                <a:cubicBezTo>
                  <a:pt x="100" y="63"/>
                  <a:pt x="99" y="63"/>
                  <a:pt x="98" y="62"/>
                </a:cubicBezTo>
                <a:cubicBezTo>
                  <a:pt x="103" y="61"/>
                  <a:pt x="106" y="58"/>
                  <a:pt x="110" y="54"/>
                </a:cubicBezTo>
                <a:cubicBezTo>
                  <a:pt x="110" y="53"/>
                  <a:pt x="110" y="52"/>
                  <a:pt x="109" y="51"/>
                </a:cubicBezTo>
                <a:cubicBezTo>
                  <a:pt x="108" y="50"/>
                  <a:pt x="107" y="51"/>
                  <a:pt x="106" y="51"/>
                </a:cubicBezTo>
                <a:cubicBezTo>
                  <a:pt x="101" y="59"/>
                  <a:pt x="94" y="60"/>
                  <a:pt x="81" y="61"/>
                </a:cubicBezTo>
                <a:cubicBezTo>
                  <a:pt x="78" y="61"/>
                  <a:pt x="78" y="61"/>
                  <a:pt x="78" y="61"/>
                </a:cubicBezTo>
                <a:cubicBezTo>
                  <a:pt x="78" y="61"/>
                  <a:pt x="77" y="61"/>
                  <a:pt x="76" y="61"/>
                </a:cubicBezTo>
                <a:cubicBezTo>
                  <a:pt x="78" y="59"/>
                  <a:pt x="80" y="56"/>
                  <a:pt x="82" y="53"/>
                </a:cubicBezTo>
                <a:cubicBezTo>
                  <a:pt x="82" y="53"/>
                  <a:pt x="82" y="51"/>
                  <a:pt x="81" y="51"/>
                </a:cubicBezTo>
                <a:cubicBezTo>
                  <a:pt x="80" y="50"/>
                  <a:pt x="79" y="51"/>
                  <a:pt x="78" y="51"/>
                </a:cubicBezTo>
                <a:cubicBezTo>
                  <a:pt x="75" y="58"/>
                  <a:pt x="70" y="61"/>
                  <a:pt x="60" y="64"/>
                </a:cubicBezTo>
                <a:cubicBezTo>
                  <a:pt x="59" y="64"/>
                  <a:pt x="59" y="64"/>
                  <a:pt x="59" y="64"/>
                </a:cubicBezTo>
                <a:cubicBezTo>
                  <a:pt x="58" y="65"/>
                  <a:pt x="56" y="65"/>
                  <a:pt x="54" y="66"/>
                </a:cubicBezTo>
                <a:cubicBezTo>
                  <a:pt x="54" y="66"/>
                  <a:pt x="54" y="66"/>
                  <a:pt x="53" y="66"/>
                </a:cubicBezTo>
                <a:cubicBezTo>
                  <a:pt x="36" y="73"/>
                  <a:pt x="25" y="84"/>
                  <a:pt x="19" y="90"/>
                </a:cubicBezTo>
                <a:cubicBezTo>
                  <a:pt x="16" y="93"/>
                  <a:pt x="16" y="93"/>
                  <a:pt x="16" y="93"/>
                </a:cubicBezTo>
                <a:cubicBezTo>
                  <a:pt x="16" y="93"/>
                  <a:pt x="16" y="95"/>
                  <a:pt x="16" y="95"/>
                </a:cubicBezTo>
                <a:cubicBezTo>
                  <a:pt x="17" y="96"/>
                  <a:pt x="18" y="97"/>
                  <a:pt x="18" y="97"/>
                </a:cubicBezTo>
                <a:cubicBezTo>
                  <a:pt x="18" y="97"/>
                  <a:pt x="19" y="97"/>
                  <a:pt x="19" y="96"/>
                </a:cubicBezTo>
                <a:cubicBezTo>
                  <a:pt x="20" y="95"/>
                  <a:pt x="21" y="95"/>
                  <a:pt x="22" y="93"/>
                </a:cubicBezTo>
                <a:cubicBezTo>
                  <a:pt x="28" y="87"/>
                  <a:pt x="37" y="78"/>
                  <a:pt x="52" y="72"/>
                </a:cubicBezTo>
                <a:cubicBezTo>
                  <a:pt x="52" y="73"/>
                  <a:pt x="51" y="75"/>
                  <a:pt x="51" y="76"/>
                </a:cubicBezTo>
                <a:cubicBezTo>
                  <a:pt x="51" y="92"/>
                  <a:pt x="64" y="105"/>
                  <a:pt x="80" y="105"/>
                </a:cubicBezTo>
                <a:cubicBezTo>
                  <a:pt x="96" y="105"/>
                  <a:pt x="110" y="92"/>
                  <a:pt x="110" y="76"/>
                </a:cubicBezTo>
                <a:cubicBezTo>
                  <a:pt x="110" y="74"/>
                  <a:pt x="109" y="72"/>
                  <a:pt x="109" y="70"/>
                </a:cubicBezTo>
                <a:cubicBezTo>
                  <a:pt x="116" y="73"/>
                  <a:pt x="121" y="77"/>
                  <a:pt x="125" y="79"/>
                </a:cubicBezTo>
                <a:cubicBezTo>
                  <a:pt x="125" y="79"/>
                  <a:pt x="125" y="79"/>
                  <a:pt x="125" y="79"/>
                </a:cubicBezTo>
                <a:cubicBezTo>
                  <a:pt x="129" y="82"/>
                  <a:pt x="137" y="81"/>
                  <a:pt x="142" y="77"/>
                </a:cubicBezTo>
                <a:cubicBezTo>
                  <a:pt x="143" y="76"/>
                  <a:pt x="143" y="75"/>
                  <a:pt x="143" y="74"/>
                </a:cubicBezTo>
                <a:cubicBezTo>
                  <a:pt x="143" y="73"/>
                  <a:pt x="142" y="73"/>
                  <a:pt x="141" y="73"/>
                </a:cubicBezTo>
                <a:moveTo>
                  <a:pt x="72" y="73"/>
                </a:moveTo>
                <a:cubicBezTo>
                  <a:pt x="73" y="69"/>
                  <a:pt x="76" y="66"/>
                  <a:pt x="80" y="66"/>
                </a:cubicBezTo>
                <a:cubicBezTo>
                  <a:pt x="82" y="66"/>
                  <a:pt x="82" y="66"/>
                  <a:pt x="82" y="66"/>
                </a:cubicBezTo>
                <a:cubicBezTo>
                  <a:pt x="84" y="67"/>
                  <a:pt x="86" y="68"/>
                  <a:pt x="87" y="70"/>
                </a:cubicBezTo>
                <a:cubicBezTo>
                  <a:pt x="88" y="72"/>
                  <a:pt x="89" y="74"/>
                  <a:pt x="88" y="76"/>
                </a:cubicBezTo>
                <a:cubicBezTo>
                  <a:pt x="88" y="80"/>
                  <a:pt x="84" y="83"/>
                  <a:pt x="80" y="83"/>
                </a:cubicBezTo>
                <a:cubicBezTo>
                  <a:pt x="78" y="83"/>
                  <a:pt x="78" y="83"/>
                  <a:pt x="78" y="83"/>
                </a:cubicBezTo>
                <a:cubicBezTo>
                  <a:pt x="76" y="83"/>
                  <a:pt x="74" y="81"/>
                  <a:pt x="73" y="79"/>
                </a:cubicBezTo>
                <a:cubicBezTo>
                  <a:pt x="72" y="77"/>
                  <a:pt x="72" y="75"/>
                  <a:pt x="72" y="73"/>
                </a:cubicBezTo>
                <a:moveTo>
                  <a:pt x="81" y="101"/>
                </a:moveTo>
                <a:cubicBezTo>
                  <a:pt x="67" y="101"/>
                  <a:pt x="56" y="89"/>
                  <a:pt x="56" y="75"/>
                </a:cubicBezTo>
                <a:cubicBezTo>
                  <a:pt x="56" y="73"/>
                  <a:pt x="56" y="71"/>
                  <a:pt x="56" y="70"/>
                </a:cubicBezTo>
                <a:cubicBezTo>
                  <a:pt x="61" y="68"/>
                  <a:pt x="66" y="67"/>
                  <a:pt x="72" y="66"/>
                </a:cubicBezTo>
                <a:cubicBezTo>
                  <a:pt x="70" y="67"/>
                  <a:pt x="69" y="69"/>
                  <a:pt x="68" y="72"/>
                </a:cubicBezTo>
                <a:cubicBezTo>
                  <a:pt x="68" y="73"/>
                  <a:pt x="68" y="73"/>
                  <a:pt x="68" y="73"/>
                </a:cubicBezTo>
                <a:cubicBezTo>
                  <a:pt x="64" y="73"/>
                  <a:pt x="64" y="73"/>
                  <a:pt x="64" y="73"/>
                </a:cubicBezTo>
                <a:cubicBezTo>
                  <a:pt x="63" y="73"/>
                  <a:pt x="62" y="74"/>
                  <a:pt x="62" y="75"/>
                </a:cubicBezTo>
                <a:cubicBezTo>
                  <a:pt x="62" y="77"/>
                  <a:pt x="63" y="77"/>
                  <a:pt x="64" y="77"/>
                </a:cubicBezTo>
                <a:cubicBezTo>
                  <a:pt x="68" y="77"/>
                  <a:pt x="68" y="77"/>
                  <a:pt x="68" y="77"/>
                </a:cubicBezTo>
                <a:cubicBezTo>
                  <a:pt x="69" y="80"/>
                  <a:pt x="71" y="83"/>
                  <a:pt x="74" y="85"/>
                </a:cubicBezTo>
                <a:cubicBezTo>
                  <a:pt x="72" y="89"/>
                  <a:pt x="72" y="89"/>
                  <a:pt x="72" y="89"/>
                </a:cubicBezTo>
                <a:cubicBezTo>
                  <a:pt x="72" y="90"/>
                  <a:pt x="72" y="91"/>
                  <a:pt x="73" y="91"/>
                </a:cubicBezTo>
                <a:cubicBezTo>
                  <a:pt x="74" y="91"/>
                  <a:pt x="74" y="91"/>
                  <a:pt x="74" y="91"/>
                </a:cubicBezTo>
                <a:cubicBezTo>
                  <a:pt x="75" y="91"/>
                  <a:pt x="76" y="91"/>
                  <a:pt x="76" y="90"/>
                </a:cubicBezTo>
                <a:cubicBezTo>
                  <a:pt x="78" y="87"/>
                  <a:pt x="78" y="87"/>
                  <a:pt x="78" y="87"/>
                </a:cubicBezTo>
                <a:cubicBezTo>
                  <a:pt x="78" y="87"/>
                  <a:pt x="78" y="87"/>
                  <a:pt x="78" y="87"/>
                </a:cubicBezTo>
                <a:cubicBezTo>
                  <a:pt x="79" y="87"/>
                  <a:pt x="80" y="87"/>
                  <a:pt x="80" y="87"/>
                </a:cubicBezTo>
                <a:cubicBezTo>
                  <a:pt x="82" y="87"/>
                  <a:pt x="84" y="87"/>
                  <a:pt x="86" y="85"/>
                </a:cubicBezTo>
                <a:cubicBezTo>
                  <a:pt x="88" y="89"/>
                  <a:pt x="88" y="89"/>
                  <a:pt x="88" y="89"/>
                </a:cubicBezTo>
                <a:cubicBezTo>
                  <a:pt x="89" y="89"/>
                  <a:pt x="89" y="89"/>
                  <a:pt x="90" y="89"/>
                </a:cubicBezTo>
                <a:cubicBezTo>
                  <a:pt x="90" y="89"/>
                  <a:pt x="91" y="89"/>
                  <a:pt x="91" y="89"/>
                </a:cubicBezTo>
                <a:cubicBezTo>
                  <a:pt x="92" y="88"/>
                  <a:pt x="92" y="87"/>
                  <a:pt x="92" y="86"/>
                </a:cubicBezTo>
                <a:cubicBezTo>
                  <a:pt x="89" y="83"/>
                  <a:pt x="89" y="83"/>
                  <a:pt x="89" y="83"/>
                </a:cubicBezTo>
                <a:cubicBezTo>
                  <a:pt x="91" y="81"/>
                  <a:pt x="92" y="79"/>
                  <a:pt x="92" y="77"/>
                </a:cubicBezTo>
                <a:cubicBezTo>
                  <a:pt x="92" y="76"/>
                  <a:pt x="92" y="76"/>
                  <a:pt x="92" y="76"/>
                </a:cubicBezTo>
                <a:cubicBezTo>
                  <a:pt x="97" y="76"/>
                  <a:pt x="97" y="76"/>
                  <a:pt x="97" y="76"/>
                </a:cubicBezTo>
                <a:cubicBezTo>
                  <a:pt x="98" y="76"/>
                  <a:pt x="99" y="75"/>
                  <a:pt x="99" y="74"/>
                </a:cubicBezTo>
                <a:cubicBezTo>
                  <a:pt x="99" y="73"/>
                  <a:pt x="98" y="72"/>
                  <a:pt x="97" y="72"/>
                </a:cubicBezTo>
                <a:cubicBezTo>
                  <a:pt x="92" y="72"/>
                  <a:pt x="92" y="72"/>
                  <a:pt x="92" y="72"/>
                </a:cubicBezTo>
                <a:cubicBezTo>
                  <a:pt x="92" y="69"/>
                  <a:pt x="90" y="67"/>
                  <a:pt x="88" y="65"/>
                </a:cubicBezTo>
                <a:cubicBezTo>
                  <a:pt x="94" y="65"/>
                  <a:pt x="100" y="66"/>
                  <a:pt x="105" y="68"/>
                </a:cubicBezTo>
                <a:cubicBezTo>
                  <a:pt x="106" y="70"/>
                  <a:pt x="106" y="73"/>
                  <a:pt x="106" y="75"/>
                </a:cubicBezTo>
                <a:cubicBezTo>
                  <a:pt x="106" y="89"/>
                  <a:pt x="94" y="101"/>
                  <a:pt x="81" y="101"/>
                </a:cubicBezTo>
                <a:moveTo>
                  <a:pt x="127" y="87"/>
                </a:moveTo>
                <a:cubicBezTo>
                  <a:pt x="126" y="87"/>
                  <a:pt x="125" y="87"/>
                  <a:pt x="124" y="88"/>
                </a:cubicBezTo>
                <a:cubicBezTo>
                  <a:pt x="121" y="93"/>
                  <a:pt x="114" y="103"/>
                  <a:pt x="103" y="109"/>
                </a:cubicBezTo>
                <a:cubicBezTo>
                  <a:pt x="89" y="115"/>
                  <a:pt x="73" y="111"/>
                  <a:pt x="58" y="107"/>
                </a:cubicBezTo>
                <a:cubicBezTo>
                  <a:pt x="48" y="104"/>
                  <a:pt x="37" y="101"/>
                  <a:pt x="28" y="101"/>
                </a:cubicBezTo>
                <a:cubicBezTo>
                  <a:pt x="26" y="101"/>
                  <a:pt x="26" y="102"/>
                  <a:pt x="26" y="103"/>
                </a:cubicBezTo>
                <a:cubicBezTo>
                  <a:pt x="26" y="104"/>
                  <a:pt x="27" y="105"/>
                  <a:pt x="28" y="105"/>
                </a:cubicBezTo>
                <a:cubicBezTo>
                  <a:pt x="37" y="105"/>
                  <a:pt x="46" y="107"/>
                  <a:pt x="57" y="110"/>
                </a:cubicBezTo>
                <a:cubicBezTo>
                  <a:pt x="67" y="113"/>
                  <a:pt x="77" y="116"/>
                  <a:pt x="87" y="116"/>
                </a:cubicBezTo>
                <a:cubicBezTo>
                  <a:pt x="93" y="116"/>
                  <a:pt x="99" y="115"/>
                  <a:pt x="105" y="112"/>
                </a:cubicBezTo>
                <a:cubicBezTo>
                  <a:pt x="116" y="107"/>
                  <a:pt x="124" y="96"/>
                  <a:pt x="128" y="90"/>
                </a:cubicBezTo>
                <a:cubicBezTo>
                  <a:pt x="128" y="89"/>
                  <a:pt x="128" y="87"/>
                  <a:pt x="127" y="87"/>
                </a:cubicBezTo>
                <a:moveTo>
                  <a:pt x="146" y="34"/>
                </a:moveTo>
                <a:cubicBezTo>
                  <a:pt x="94" y="4"/>
                  <a:pt x="94" y="4"/>
                  <a:pt x="94" y="4"/>
                </a:cubicBezTo>
                <a:cubicBezTo>
                  <a:pt x="86" y="0"/>
                  <a:pt x="74" y="0"/>
                  <a:pt x="66" y="4"/>
                </a:cubicBezTo>
                <a:cubicBezTo>
                  <a:pt x="14" y="34"/>
                  <a:pt x="14" y="34"/>
                  <a:pt x="14" y="34"/>
                </a:cubicBezTo>
                <a:cubicBezTo>
                  <a:pt x="6" y="39"/>
                  <a:pt x="0" y="49"/>
                  <a:pt x="0" y="59"/>
                </a:cubicBezTo>
                <a:cubicBezTo>
                  <a:pt x="0" y="118"/>
                  <a:pt x="0" y="118"/>
                  <a:pt x="0" y="118"/>
                </a:cubicBezTo>
                <a:cubicBezTo>
                  <a:pt x="0" y="128"/>
                  <a:pt x="6" y="138"/>
                  <a:pt x="14" y="143"/>
                </a:cubicBezTo>
                <a:cubicBezTo>
                  <a:pt x="66" y="173"/>
                  <a:pt x="66" y="173"/>
                  <a:pt x="66" y="173"/>
                </a:cubicBezTo>
                <a:cubicBezTo>
                  <a:pt x="70" y="175"/>
                  <a:pt x="75" y="176"/>
                  <a:pt x="80" y="176"/>
                </a:cubicBezTo>
                <a:cubicBezTo>
                  <a:pt x="85" y="176"/>
                  <a:pt x="90" y="175"/>
                  <a:pt x="94" y="173"/>
                </a:cubicBezTo>
                <a:cubicBezTo>
                  <a:pt x="146" y="143"/>
                  <a:pt x="146" y="143"/>
                  <a:pt x="146" y="143"/>
                </a:cubicBezTo>
                <a:cubicBezTo>
                  <a:pt x="154" y="138"/>
                  <a:pt x="160" y="127"/>
                  <a:pt x="160" y="118"/>
                </a:cubicBezTo>
                <a:cubicBezTo>
                  <a:pt x="160" y="59"/>
                  <a:pt x="160" y="59"/>
                  <a:pt x="160" y="59"/>
                </a:cubicBezTo>
                <a:cubicBezTo>
                  <a:pt x="160" y="49"/>
                  <a:pt x="154" y="39"/>
                  <a:pt x="146" y="34"/>
                </a:cubicBezTo>
                <a:moveTo>
                  <a:pt x="152" y="118"/>
                </a:moveTo>
                <a:cubicBezTo>
                  <a:pt x="152" y="125"/>
                  <a:pt x="147" y="133"/>
                  <a:pt x="142" y="136"/>
                </a:cubicBezTo>
                <a:cubicBezTo>
                  <a:pt x="90" y="166"/>
                  <a:pt x="90" y="166"/>
                  <a:pt x="90" y="166"/>
                </a:cubicBezTo>
                <a:cubicBezTo>
                  <a:pt x="85" y="169"/>
                  <a:pt x="75" y="169"/>
                  <a:pt x="70" y="166"/>
                </a:cubicBezTo>
                <a:cubicBezTo>
                  <a:pt x="18" y="136"/>
                  <a:pt x="18" y="136"/>
                  <a:pt x="18" y="136"/>
                </a:cubicBezTo>
                <a:cubicBezTo>
                  <a:pt x="13" y="133"/>
                  <a:pt x="8" y="125"/>
                  <a:pt x="8" y="118"/>
                </a:cubicBezTo>
                <a:cubicBezTo>
                  <a:pt x="8" y="59"/>
                  <a:pt x="8" y="59"/>
                  <a:pt x="8" y="59"/>
                </a:cubicBezTo>
                <a:cubicBezTo>
                  <a:pt x="8" y="52"/>
                  <a:pt x="13" y="44"/>
                  <a:pt x="18" y="41"/>
                </a:cubicBezTo>
                <a:cubicBezTo>
                  <a:pt x="70" y="11"/>
                  <a:pt x="70" y="11"/>
                  <a:pt x="70" y="11"/>
                </a:cubicBezTo>
                <a:cubicBezTo>
                  <a:pt x="72" y="9"/>
                  <a:pt x="76" y="9"/>
                  <a:pt x="80" y="9"/>
                </a:cubicBezTo>
                <a:cubicBezTo>
                  <a:pt x="84" y="9"/>
                  <a:pt x="88" y="9"/>
                  <a:pt x="90" y="11"/>
                </a:cubicBezTo>
                <a:cubicBezTo>
                  <a:pt x="142" y="41"/>
                  <a:pt x="142" y="41"/>
                  <a:pt x="142" y="41"/>
                </a:cubicBezTo>
                <a:cubicBezTo>
                  <a:pt x="147" y="44"/>
                  <a:pt x="152" y="52"/>
                  <a:pt x="152" y="59"/>
                </a:cubicBezTo>
                <a:lnTo>
                  <a:pt x="152" y="1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8" name="Freeform 31"/>
          <p:cNvSpPr>
            <a:spLocks noEditPoints="1"/>
          </p:cNvSpPr>
          <p:nvPr/>
        </p:nvSpPr>
        <p:spPr bwMode="auto">
          <a:xfrm>
            <a:off x="10295433" y="2301289"/>
            <a:ext cx="326940" cy="333288"/>
          </a:xfrm>
          <a:custGeom>
            <a:avLst/>
            <a:gdLst>
              <a:gd name="T0" fmla="*/ 84 w 168"/>
              <a:gd name="T1" fmla="*/ 59 h 168"/>
              <a:gd name="T2" fmla="*/ 52 w 168"/>
              <a:gd name="T3" fmla="*/ 88 h 168"/>
              <a:gd name="T4" fmla="*/ 98 w 168"/>
              <a:gd name="T5" fmla="*/ 105 h 168"/>
              <a:gd name="T6" fmla="*/ 101 w 168"/>
              <a:gd name="T7" fmla="*/ 70 h 168"/>
              <a:gd name="T8" fmla="*/ 70 w 168"/>
              <a:gd name="T9" fmla="*/ 101 h 168"/>
              <a:gd name="T10" fmla="*/ 69 w 168"/>
              <a:gd name="T11" fmla="*/ 74 h 168"/>
              <a:gd name="T12" fmla="*/ 71 w 168"/>
              <a:gd name="T13" fmla="*/ 73 h 168"/>
              <a:gd name="T14" fmla="*/ 97 w 168"/>
              <a:gd name="T15" fmla="*/ 73 h 168"/>
              <a:gd name="T16" fmla="*/ 99 w 168"/>
              <a:gd name="T17" fmla="*/ 74 h 168"/>
              <a:gd name="T18" fmla="*/ 97 w 168"/>
              <a:gd name="T19" fmla="*/ 101 h 168"/>
              <a:gd name="T20" fmla="*/ 0 w 168"/>
              <a:gd name="T21" fmla="*/ 84 h 168"/>
              <a:gd name="T22" fmla="*/ 168 w 168"/>
              <a:gd name="T23" fmla="*/ 84 h 168"/>
              <a:gd name="T24" fmla="*/ 144 w 168"/>
              <a:gd name="T25" fmla="*/ 38 h 168"/>
              <a:gd name="T26" fmla="*/ 108 w 168"/>
              <a:gd name="T27" fmla="*/ 12 h 168"/>
              <a:gd name="T28" fmla="*/ 86 w 168"/>
              <a:gd name="T29" fmla="*/ 9 h 168"/>
              <a:gd name="T30" fmla="*/ 86 w 168"/>
              <a:gd name="T31" fmla="*/ 38 h 168"/>
              <a:gd name="T32" fmla="*/ 59 w 168"/>
              <a:gd name="T33" fmla="*/ 13 h 168"/>
              <a:gd name="T34" fmla="*/ 24 w 168"/>
              <a:gd name="T35" fmla="*/ 38 h 168"/>
              <a:gd name="T36" fmla="*/ 82 w 168"/>
              <a:gd name="T37" fmla="*/ 9 h 168"/>
              <a:gd name="T38" fmla="*/ 42 w 168"/>
              <a:gd name="T39" fmla="*/ 38 h 168"/>
              <a:gd name="T40" fmla="*/ 8 w 168"/>
              <a:gd name="T41" fmla="*/ 84 h 168"/>
              <a:gd name="T42" fmla="*/ 36 w 168"/>
              <a:gd name="T43" fmla="*/ 42 h 168"/>
              <a:gd name="T44" fmla="*/ 36 w 168"/>
              <a:gd name="T45" fmla="*/ 127 h 168"/>
              <a:gd name="T46" fmla="*/ 8 w 168"/>
              <a:gd name="T47" fmla="*/ 84 h 168"/>
              <a:gd name="T48" fmla="*/ 38 w 168"/>
              <a:gd name="T49" fmla="*/ 131 h 168"/>
              <a:gd name="T50" fmla="*/ 24 w 168"/>
              <a:gd name="T51" fmla="*/ 131 h 168"/>
              <a:gd name="T52" fmla="*/ 42 w 168"/>
              <a:gd name="T53" fmla="*/ 131 h 168"/>
              <a:gd name="T54" fmla="*/ 82 w 168"/>
              <a:gd name="T55" fmla="*/ 160 h 168"/>
              <a:gd name="T56" fmla="*/ 32 w 168"/>
              <a:gd name="T57" fmla="*/ 84 h 168"/>
              <a:gd name="T58" fmla="*/ 128 w 168"/>
              <a:gd name="T59" fmla="*/ 42 h 168"/>
              <a:gd name="T60" fmla="*/ 128 w 168"/>
              <a:gd name="T61" fmla="*/ 127 h 168"/>
              <a:gd name="T62" fmla="*/ 86 w 168"/>
              <a:gd name="T63" fmla="*/ 131 h 168"/>
              <a:gd name="T64" fmla="*/ 86 w 168"/>
              <a:gd name="T65" fmla="*/ 160 h 168"/>
              <a:gd name="T66" fmla="*/ 109 w 168"/>
              <a:gd name="T67" fmla="*/ 156 h 168"/>
              <a:gd name="T68" fmla="*/ 144 w 168"/>
              <a:gd name="T69" fmla="*/ 130 h 168"/>
              <a:gd name="T70" fmla="*/ 132 w 168"/>
              <a:gd name="T71" fmla="*/ 127 h 168"/>
              <a:gd name="T72" fmla="*/ 132 w 168"/>
              <a:gd name="T73" fmla="*/ 42 h 168"/>
              <a:gd name="T74" fmla="*/ 160 w 168"/>
              <a:gd name="T75" fmla="*/ 84 h 168"/>
              <a:gd name="T76" fmla="*/ 132 w 168"/>
              <a:gd name="T77" fmla="*/ 12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8" h="168">
                <a:moveTo>
                  <a:pt x="101" y="70"/>
                </a:moveTo>
                <a:cubicBezTo>
                  <a:pt x="98" y="64"/>
                  <a:pt x="92" y="59"/>
                  <a:pt x="84" y="59"/>
                </a:cubicBezTo>
                <a:cubicBezTo>
                  <a:pt x="77" y="59"/>
                  <a:pt x="70" y="64"/>
                  <a:pt x="67" y="70"/>
                </a:cubicBezTo>
                <a:cubicBezTo>
                  <a:pt x="59" y="72"/>
                  <a:pt x="52" y="79"/>
                  <a:pt x="52" y="88"/>
                </a:cubicBezTo>
                <a:cubicBezTo>
                  <a:pt x="52" y="97"/>
                  <a:pt x="61" y="105"/>
                  <a:pt x="71" y="105"/>
                </a:cubicBezTo>
                <a:cubicBezTo>
                  <a:pt x="98" y="105"/>
                  <a:pt x="98" y="105"/>
                  <a:pt x="98" y="105"/>
                </a:cubicBezTo>
                <a:cubicBezTo>
                  <a:pt x="108" y="105"/>
                  <a:pt x="116" y="97"/>
                  <a:pt x="116" y="88"/>
                </a:cubicBezTo>
                <a:cubicBezTo>
                  <a:pt x="116" y="79"/>
                  <a:pt x="109" y="72"/>
                  <a:pt x="101" y="70"/>
                </a:cubicBezTo>
                <a:moveTo>
                  <a:pt x="97" y="101"/>
                </a:moveTo>
                <a:cubicBezTo>
                  <a:pt x="70" y="101"/>
                  <a:pt x="70" y="101"/>
                  <a:pt x="70" y="101"/>
                </a:cubicBezTo>
                <a:cubicBezTo>
                  <a:pt x="63" y="101"/>
                  <a:pt x="56" y="95"/>
                  <a:pt x="56" y="88"/>
                </a:cubicBezTo>
                <a:cubicBezTo>
                  <a:pt x="56" y="80"/>
                  <a:pt x="62" y="75"/>
                  <a:pt x="69" y="74"/>
                </a:cubicBezTo>
                <a:cubicBezTo>
                  <a:pt x="70" y="74"/>
                  <a:pt x="70" y="74"/>
                  <a:pt x="70" y="74"/>
                </a:cubicBezTo>
                <a:cubicBezTo>
                  <a:pt x="71" y="73"/>
                  <a:pt x="71" y="73"/>
                  <a:pt x="71" y="73"/>
                </a:cubicBezTo>
                <a:cubicBezTo>
                  <a:pt x="73" y="67"/>
                  <a:pt x="78" y="64"/>
                  <a:pt x="84" y="64"/>
                </a:cubicBezTo>
                <a:cubicBezTo>
                  <a:pt x="90" y="64"/>
                  <a:pt x="95" y="67"/>
                  <a:pt x="97" y="73"/>
                </a:cubicBezTo>
                <a:cubicBezTo>
                  <a:pt x="98" y="74"/>
                  <a:pt x="98" y="74"/>
                  <a:pt x="98" y="74"/>
                </a:cubicBezTo>
                <a:cubicBezTo>
                  <a:pt x="99" y="74"/>
                  <a:pt x="99" y="74"/>
                  <a:pt x="99" y="74"/>
                </a:cubicBezTo>
                <a:cubicBezTo>
                  <a:pt x="106" y="75"/>
                  <a:pt x="111" y="81"/>
                  <a:pt x="111" y="88"/>
                </a:cubicBezTo>
                <a:cubicBezTo>
                  <a:pt x="111" y="95"/>
                  <a:pt x="105" y="101"/>
                  <a:pt x="97" y="101"/>
                </a:cubicBezTo>
                <a:moveTo>
                  <a:pt x="84" y="0"/>
                </a:moveTo>
                <a:cubicBezTo>
                  <a:pt x="38" y="0"/>
                  <a:pt x="0" y="38"/>
                  <a:pt x="0" y="84"/>
                </a:cubicBezTo>
                <a:cubicBezTo>
                  <a:pt x="0" y="131"/>
                  <a:pt x="38" y="168"/>
                  <a:pt x="84" y="168"/>
                </a:cubicBezTo>
                <a:cubicBezTo>
                  <a:pt x="130" y="168"/>
                  <a:pt x="168" y="131"/>
                  <a:pt x="168" y="84"/>
                </a:cubicBezTo>
                <a:cubicBezTo>
                  <a:pt x="168" y="38"/>
                  <a:pt x="130" y="0"/>
                  <a:pt x="84" y="0"/>
                </a:cubicBezTo>
                <a:moveTo>
                  <a:pt x="144" y="38"/>
                </a:moveTo>
                <a:cubicBezTo>
                  <a:pt x="130" y="38"/>
                  <a:pt x="130" y="38"/>
                  <a:pt x="130" y="38"/>
                </a:cubicBezTo>
                <a:cubicBezTo>
                  <a:pt x="124" y="27"/>
                  <a:pt x="117" y="18"/>
                  <a:pt x="108" y="12"/>
                </a:cubicBezTo>
                <a:cubicBezTo>
                  <a:pt x="123" y="18"/>
                  <a:pt x="135" y="26"/>
                  <a:pt x="144" y="38"/>
                </a:cubicBezTo>
                <a:moveTo>
                  <a:pt x="86" y="9"/>
                </a:moveTo>
                <a:cubicBezTo>
                  <a:pt x="102" y="9"/>
                  <a:pt x="116" y="21"/>
                  <a:pt x="126" y="38"/>
                </a:cubicBezTo>
                <a:cubicBezTo>
                  <a:pt x="86" y="38"/>
                  <a:pt x="86" y="38"/>
                  <a:pt x="86" y="38"/>
                </a:cubicBezTo>
                <a:lnTo>
                  <a:pt x="86" y="9"/>
                </a:lnTo>
                <a:close/>
                <a:moveTo>
                  <a:pt x="59" y="13"/>
                </a:moveTo>
                <a:cubicBezTo>
                  <a:pt x="51" y="19"/>
                  <a:pt x="43" y="28"/>
                  <a:pt x="38" y="38"/>
                </a:cubicBezTo>
                <a:cubicBezTo>
                  <a:pt x="24" y="38"/>
                  <a:pt x="24" y="38"/>
                  <a:pt x="24" y="38"/>
                </a:cubicBezTo>
                <a:cubicBezTo>
                  <a:pt x="33" y="26"/>
                  <a:pt x="45" y="18"/>
                  <a:pt x="59" y="13"/>
                </a:cubicBezTo>
                <a:moveTo>
                  <a:pt x="82" y="9"/>
                </a:moveTo>
                <a:cubicBezTo>
                  <a:pt x="82" y="38"/>
                  <a:pt x="82" y="38"/>
                  <a:pt x="82" y="38"/>
                </a:cubicBezTo>
                <a:cubicBezTo>
                  <a:pt x="42" y="38"/>
                  <a:pt x="42" y="38"/>
                  <a:pt x="42" y="38"/>
                </a:cubicBezTo>
                <a:cubicBezTo>
                  <a:pt x="52" y="21"/>
                  <a:pt x="66" y="9"/>
                  <a:pt x="82" y="9"/>
                </a:cubicBezTo>
                <a:moveTo>
                  <a:pt x="8" y="84"/>
                </a:moveTo>
                <a:cubicBezTo>
                  <a:pt x="8" y="69"/>
                  <a:pt x="13" y="54"/>
                  <a:pt x="21" y="42"/>
                </a:cubicBezTo>
                <a:cubicBezTo>
                  <a:pt x="36" y="42"/>
                  <a:pt x="36" y="42"/>
                  <a:pt x="36" y="42"/>
                </a:cubicBezTo>
                <a:cubicBezTo>
                  <a:pt x="30" y="54"/>
                  <a:pt x="27" y="69"/>
                  <a:pt x="27" y="84"/>
                </a:cubicBezTo>
                <a:cubicBezTo>
                  <a:pt x="27" y="100"/>
                  <a:pt x="30" y="114"/>
                  <a:pt x="36" y="127"/>
                </a:cubicBezTo>
                <a:cubicBezTo>
                  <a:pt x="21" y="127"/>
                  <a:pt x="21" y="127"/>
                  <a:pt x="21" y="127"/>
                </a:cubicBezTo>
                <a:cubicBezTo>
                  <a:pt x="13" y="114"/>
                  <a:pt x="8" y="100"/>
                  <a:pt x="8" y="84"/>
                </a:cubicBezTo>
                <a:moveTo>
                  <a:pt x="24" y="131"/>
                </a:moveTo>
                <a:cubicBezTo>
                  <a:pt x="38" y="131"/>
                  <a:pt x="38" y="131"/>
                  <a:pt x="38" y="131"/>
                </a:cubicBezTo>
                <a:cubicBezTo>
                  <a:pt x="44" y="142"/>
                  <a:pt x="51" y="150"/>
                  <a:pt x="60" y="156"/>
                </a:cubicBezTo>
                <a:cubicBezTo>
                  <a:pt x="45" y="151"/>
                  <a:pt x="33" y="142"/>
                  <a:pt x="24" y="131"/>
                </a:cubicBezTo>
                <a:moveTo>
                  <a:pt x="82" y="160"/>
                </a:moveTo>
                <a:cubicBezTo>
                  <a:pt x="66" y="160"/>
                  <a:pt x="52" y="148"/>
                  <a:pt x="42" y="131"/>
                </a:cubicBezTo>
                <a:cubicBezTo>
                  <a:pt x="82" y="131"/>
                  <a:pt x="82" y="131"/>
                  <a:pt x="82" y="131"/>
                </a:cubicBezTo>
                <a:lnTo>
                  <a:pt x="82" y="160"/>
                </a:lnTo>
                <a:close/>
                <a:moveTo>
                  <a:pt x="40" y="127"/>
                </a:moveTo>
                <a:cubicBezTo>
                  <a:pt x="35" y="115"/>
                  <a:pt x="32" y="100"/>
                  <a:pt x="32" y="84"/>
                </a:cubicBezTo>
                <a:cubicBezTo>
                  <a:pt x="32" y="68"/>
                  <a:pt x="35" y="54"/>
                  <a:pt x="40" y="42"/>
                </a:cubicBezTo>
                <a:cubicBezTo>
                  <a:pt x="128" y="42"/>
                  <a:pt x="128" y="42"/>
                  <a:pt x="128" y="42"/>
                </a:cubicBezTo>
                <a:cubicBezTo>
                  <a:pt x="134" y="54"/>
                  <a:pt x="137" y="69"/>
                  <a:pt x="137" y="84"/>
                </a:cubicBezTo>
                <a:cubicBezTo>
                  <a:pt x="137" y="100"/>
                  <a:pt x="134" y="114"/>
                  <a:pt x="128" y="127"/>
                </a:cubicBezTo>
                <a:lnTo>
                  <a:pt x="40" y="127"/>
                </a:lnTo>
                <a:close/>
                <a:moveTo>
                  <a:pt x="86" y="131"/>
                </a:moveTo>
                <a:cubicBezTo>
                  <a:pt x="126" y="131"/>
                  <a:pt x="126" y="131"/>
                  <a:pt x="126" y="131"/>
                </a:cubicBezTo>
                <a:cubicBezTo>
                  <a:pt x="116" y="148"/>
                  <a:pt x="102" y="160"/>
                  <a:pt x="86" y="160"/>
                </a:cubicBezTo>
                <a:lnTo>
                  <a:pt x="86" y="131"/>
                </a:lnTo>
                <a:close/>
                <a:moveTo>
                  <a:pt x="109" y="156"/>
                </a:moveTo>
                <a:cubicBezTo>
                  <a:pt x="117" y="150"/>
                  <a:pt x="125" y="141"/>
                  <a:pt x="130" y="130"/>
                </a:cubicBezTo>
                <a:cubicBezTo>
                  <a:pt x="144" y="130"/>
                  <a:pt x="144" y="130"/>
                  <a:pt x="144" y="130"/>
                </a:cubicBezTo>
                <a:cubicBezTo>
                  <a:pt x="135" y="142"/>
                  <a:pt x="123" y="151"/>
                  <a:pt x="109" y="156"/>
                </a:cubicBezTo>
                <a:moveTo>
                  <a:pt x="132" y="127"/>
                </a:moveTo>
                <a:cubicBezTo>
                  <a:pt x="138" y="114"/>
                  <a:pt x="141" y="100"/>
                  <a:pt x="141" y="84"/>
                </a:cubicBezTo>
                <a:cubicBezTo>
                  <a:pt x="141" y="69"/>
                  <a:pt x="138" y="54"/>
                  <a:pt x="132" y="42"/>
                </a:cubicBezTo>
                <a:cubicBezTo>
                  <a:pt x="147" y="42"/>
                  <a:pt x="147" y="42"/>
                  <a:pt x="147" y="42"/>
                </a:cubicBezTo>
                <a:cubicBezTo>
                  <a:pt x="155" y="54"/>
                  <a:pt x="160" y="69"/>
                  <a:pt x="160" y="84"/>
                </a:cubicBezTo>
                <a:cubicBezTo>
                  <a:pt x="160" y="100"/>
                  <a:pt x="155" y="114"/>
                  <a:pt x="147" y="127"/>
                </a:cubicBezTo>
                <a:lnTo>
                  <a:pt x="132" y="127"/>
                </a:lnTo>
                <a:close/>
              </a:path>
            </a:pathLst>
          </a:custGeom>
          <a:solidFill>
            <a:srgbClr val="0701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9" name="Freeform 32"/>
          <p:cNvSpPr>
            <a:spLocks noEditPoints="1"/>
          </p:cNvSpPr>
          <p:nvPr/>
        </p:nvSpPr>
        <p:spPr bwMode="auto">
          <a:xfrm>
            <a:off x="11317516" y="2294940"/>
            <a:ext cx="342811" cy="349159"/>
          </a:xfrm>
          <a:custGeom>
            <a:avLst/>
            <a:gdLst>
              <a:gd name="T0" fmla="*/ 139 w 176"/>
              <a:gd name="T1" fmla="*/ 49 h 176"/>
              <a:gd name="T2" fmla="*/ 104 w 176"/>
              <a:gd name="T3" fmla="*/ 49 h 176"/>
              <a:gd name="T4" fmla="*/ 89 w 176"/>
              <a:gd name="T5" fmla="*/ 65 h 176"/>
              <a:gd name="T6" fmla="*/ 88 w 176"/>
              <a:gd name="T7" fmla="*/ 80 h 176"/>
              <a:gd name="T8" fmla="*/ 88 w 176"/>
              <a:gd name="T9" fmla="*/ 85 h 176"/>
              <a:gd name="T10" fmla="*/ 75 w 176"/>
              <a:gd name="T11" fmla="*/ 73 h 176"/>
              <a:gd name="T12" fmla="*/ 32 w 176"/>
              <a:gd name="T13" fmla="*/ 72 h 176"/>
              <a:gd name="T14" fmla="*/ 31 w 176"/>
              <a:gd name="T15" fmla="*/ 75 h 176"/>
              <a:gd name="T16" fmla="*/ 56 w 176"/>
              <a:gd name="T17" fmla="*/ 103 h 176"/>
              <a:gd name="T18" fmla="*/ 75 w 176"/>
              <a:gd name="T19" fmla="*/ 107 h 176"/>
              <a:gd name="T20" fmla="*/ 77 w 176"/>
              <a:gd name="T21" fmla="*/ 105 h 176"/>
              <a:gd name="T22" fmla="*/ 75 w 176"/>
              <a:gd name="T23" fmla="*/ 103 h 176"/>
              <a:gd name="T24" fmla="*/ 57 w 176"/>
              <a:gd name="T25" fmla="*/ 99 h 176"/>
              <a:gd name="T26" fmla="*/ 35 w 176"/>
              <a:gd name="T27" fmla="*/ 75 h 176"/>
              <a:gd name="T28" fmla="*/ 73 w 176"/>
              <a:gd name="T29" fmla="*/ 76 h 176"/>
              <a:gd name="T30" fmla="*/ 88 w 176"/>
              <a:gd name="T31" fmla="*/ 91 h 176"/>
              <a:gd name="T32" fmla="*/ 88 w 176"/>
              <a:gd name="T33" fmla="*/ 136 h 176"/>
              <a:gd name="T34" fmla="*/ 90 w 176"/>
              <a:gd name="T35" fmla="*/ 138 h 176"/>
              <a:gd name="T36" fmla="*/ 92 w 176"/>
              <a:gd name="T37" fmla="*/ 136 h 176"/>
              <a:gd name="T38" fmla="*/ 92 w 176"/>
              <a:gd name="T39" fmla="*/ 80 h 176"/>
              <a:gd name="T40" fmla="*/ 93 w 176"/>
              <a:gd name="T41" fmla="*/ 67 h 176"/>
              <a:gd name="T42" fmla="*/ 106 w 176"/>
              <a:gd name="T43" fmla="*/ 53 h 176"/>
              <a:gd name="T44" fmla="*/ 136 w 176"/>
              <a:gd name="T45" fmla="*/ 53 h 176"/>
              <a:gd name="T46" fmla="*/ 118 w 176"/>
              <a:gd name="T47" fmla="*/ 76 h 176"/>
              <a:gd name="T48" fmla="*/ 102 w 176"/>
              <a:gd name="T49" fmla="*/ 81 h 176"/>
              <a:gd name="T50" fmla="*/ 100 w 176"/>
              <a:gd name="T51" fmla="*/ 83 h 176"/>
              <a:gd name="T52" fmla="*/ 102 w 176"/>
              <a:gd name="T53" fmla="*/ 85 h 176"/>
              <a:gd name="T54" fmla="*/ 121 w 176"/>
              <a:gd name="T55" fmla="*/ 79 h 176"/>
              <a:gd name="T56" fmla="*/ 140 w 176"/>
              <a:gd name="T57" fmla="*/ 51 h 176"/>
              <a:gd name="T58" fmla="*/ 139 w 176"/>
              <a:gd name="T59" fmla="*/ 49 h 176"/>
              <a:gd name="T60" fmla="*/ 88 w 176"/>
              <a:gd name="T61" fmla="*/ 0 h 176"/>
              <a:gd name="T62" fmla="*/ 0 w 176"/>
              <a:gd name="T63" fmla="*/ 88 h 176"/>
              <a:gd name="T64" fmla="*/ 88 w 176"/>
              <a:gd name="T65" fmla="*/ 176 h 176"/>
              <a:gd name="T66" fmla="*/ 176 w 176"/>
              <a:gd name="T67" fmla="*/ 88 h 176"/>
              <a:gd name="T68" fmla="*/ 88 w 176"/>
              <a:gd name="T69" fmla="*/ 0 h 176"/>
              <a:gd name="T70" fmla="*/ 88 w 176"/>
              <a:gd name="T71" fmla="*/ 168 h 176"/>
              <a:gd name="T72" fmla="*/ 8 w 176"/>
              <a:gd name="T73" fmla="*/ 88 h 176"/>
              <a:gd name="T74" fmla="*/ 88 w 176"/>
              <a:gd name="T75" fmla="*/ 8 h 176"/>
              <a:gd name="T76" fmla="*/ 168 w 176"/>
              <a:gd name="T77" fmla="*/ 88 h 176"/>
              <a:gd name="T78" fmla="*/ 88 w 176"/>
              <a:gd name="T79"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139" y="49"/>
                </a:moveTo>
                <a:cubicBezTo>
                  <a:pt x="138" y="49"/>
                  <a:pt x="119" y="42"/>
                  <a:pt x="104" y="49"/>
                </a:cubicBezTo>
                <a:cubicBezTo>
                  <a:pt x="97" y="53"/>
                  <a:pt x="92" y="59"/>
                  <a:pt x="89" y="65"/>
                </a:cubicBezTo>
                <a:cubicBezTo>
                  <a:pt x="88" y="69"/>
                  <a:pt x="88" y="74"/>
                  <a:pt x="88" y="80"/>
                </a:cubicBezTo>
                <a:cubicBezTo>
                  <a:pt x="88" y="85"/>
                  <a:pt x="88" y="85"/>
                  <a:pt x="88" y="85"/>
                </a:cubicBezTo>
                <a:cubicBezTo>
                  <a:pt x="84" y="80"/>
                  <a:pt x="80" y="76"/>
                  <a:pt x="75" y="73"/>
                </a:cubicBezTo>
                <a:cubicBezTo>
                  <a:pt x="56" y="64"/>
                  <a:pt x="33" y="72"/>
                  <a:pt x="32" y="72"/>
                </a:cubicBezTo>
                <a:cubicBezTo>
                  <a:pt x="31" y="73"/>
                  <a:pt x="30" y="74"/>
                  <a:pt x="31" y="75"/>
                </a:cubicBezTo>
                <a:cubicBezTo>
                  <a:pt x="31" y="75"/>
                  <a:pt x="37" y="94"/>
                  <a:pt x="56" y="103"/>
                </a:cubicBezTo>
                <a:cubicBezTo>
                  <a:pt x="62" y="106"/>
                  <a:pt x="69" y="107"/>
                  <a:pt x="75" y="107"/>
                </a:cubicBezTo>
                <a:cubicBezTo>
                  <a:pt x="76" y="107"/>
                  <a:pt x="77" y="106"/>
                  <a:pt x="77" y="105"/>
                </a:cubicBezTo>
                <a:cubicBezTo>
                  <a:pt x="77" y="104"/>
                  <a:pt x="76" y="103"/>
                  <a:pt x="75" y="103"/>
                </a:cubicBezTo>
                <a:cubicBezTo>
                  <a:pt x="70" y="103"/>
                  <a:pt x="63" y="103"/>
                  <a:pt x="57" y="99"/>
                </a:cubicBezTo>
                <a:cubicBezTo>
                  <a:pt x="44" y="93"/>
                  <a:pt x="37" y="80"/>
                  <a:pt x="35" y="75"/>
                </a:cubicBezTo>
                <a:cubicBezTo>
                  <a:pt x="41" y="73"/>
                  <a:pt x="59" y="69"/>
                  <a:pt x="73" y="76"/>
                </a:cubicBezTo>
                <a:cubicBezTo>
                  <a:pt x="80" y="79"/>
                  <a:pt x="84" y="85"/>
                  <a:pt x="88" y="91"/>
                </a:cubicBezTo>
                <a:cubicBezTo>
                  <a:pt x="88" y="136"/>
                  <a:pt x="88" y="136"/>
                  <a:pt x="88" y="136"/>
                </a:cubicBezTo>
                <a:cubicBezTo>
                  <a:pt x="88" y="137"/>
                  <a:pt x="89" y="138"/>
                  <a:pt x="90" y="138"/>
                </a:cubicBezTo>
                <a:cubicBezTo>
                  <a:pt x="91" y="138"/>
                  <a:pt x="92" y="137"/>
                  <a:pt x="92" y="136"/>
                </a:cubicBezTo>
                <a:cubicBezTo>
                  <a:pt x="92" y="80"/>
                  <a:pt x="92" y="80"/>
                  <a:pt x="92" y="80"/>
                </a:cubicBezTo>
                <a:cubicBezTo>
                  <a:pt x="92" y="75"/>
                  <a:pt x="92" y="70"/>
                  <a:pt x="93" y="67"/>
                </a:cubicBezTo>
                <a:cubicBezTo>
                  <a:pt x="95" y="62"/>
                  <a:pt x="100" y="57"/>
                  <a:pt x="106" y="53"/>
                </a:cubicBezTo>
                <a:cubicBezTo>
                  <a:pt x="117" y="48"/>
                  <a:pt x="131" y="51"/>
                  <a:pt x="136" y="53"/>
                </a:cubicBezTo>
                <a:cubicBezTo>
                  <a:pt x="134" y="57"/>
                  <a:pt x="129" y="71"/>
                  <a:pt x="118" y="76"/>
                </a:cubicBezTo>
                <a:cubicBezTo>
                  <a:pt x="112" y="80"/>
                  <a:pt x="106" y="81"/>
                  <a:pt x="102" y="81"/>
                </a:cubicBezTo>
                <a:cubicBezTo>
                  <a:pt x="100" y="81"/>
                  <a:pt x="100" y="82"/>
                  <a:pt x="100" y="83"/>
                </a:cubicBezTo>
                <a:cubicBezTo>
                  <a:pt x="100" y="84"/>
                  <a:pt x="100" y="85"/>
                  <a:pt x="102" y="85"/>
                </a:cubicBezTo>
                <a:cubicBezTo>
                  <a:pt x="108" y="85"/>
                  <a:pt x="116" y="82"/>
                  <a:pt x="121" y="79"/>
                </a:cubicBezTo>
                <a:cubicBezTo>
                  <a:pt x="136" y="71"/>
                  <a:pt x="140" y="52"/>
                  <a:pt x="140" y="51"/>
                </a:cubicBezTo>
                <a:cubicBezTo>
                  <a:pt x="140" y="50"/>
                  <a:pt x="140" y="49"/>
                  <a:pt x="139" y="4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2" name="Freeform 36"/>
          <p:cNvSpPr>
            <a:spLocks noEditPoints="1"/>
          </p:cNvSpPr>
          <p:nvPr/>
        </p:nvSpPr>
        <p:spPr bwMode="auto">
          <a:xfrm>
            <a:off x="2045756" y="3413837"/>
            <a:ext cx="347572" cy="319005"/>
          </a:xfrm>
          <a:custGeom>
            <a:avLst/>
            <a:gdLst>
              <a:gd name="T0" fmla="*/ 64 w 178"/>
              <a:gd name="T1" fmla="*/ 109 h 160"/>
              <a:gd name="T2" fmla="*/ 115 w 178"/>
              <a:gd name="T3" fmla="*/ 109 h 160"/>
              <a:gd name="T4" fmla="*/ 89 w 178"/>
              <a:gd name="T5" fmla="*/ 130 h 160"/>
              <a:gd name="T6" fmla="*/ 89 w 178"/>
              <a:gd name="T7" fmla="*/ 87 h 160"/>
              <a:gd name="T8" fmla="*/ 89 w 178"/>
              <a:gd name="T9" fmla="*/ 130 h 160"/>
              <a:gd name="T10" fmla="*/ 155 w 178"/>
              <a:gd name="T11" fmla="*/ 17 h 160"/>
              <a:gd name="T12" fmla="*/ 26 w 178"/>
              <a:gd name="T13" fmla="*/ 17 h 160"/>
              <a:gd name="T14" fmla="*/ 3 w 178"/>
              <a:gd name="T15" fmla="*/ 57 h 160"/>
              <a:gd name="T16" fmla="*/ 46 w 178"/>
              <a:gd name="T17" fmla="*/ 61 h 160"/>
              <a:gd name="T18" fmla="*/ 61 w 178"/>
              <a:gd name="T19" fmla="*/ 37 h 160"/>
              <a:gd name="T20" fmla="*/ 90 w 178"/>
              <a:gd name="T21" fmla="*/ 28 h 160"/>
              <a:gd name="T22" fmla="*/ 107 w 178"/>
              <a:gd name="T23" fmla="*/ 30 h 160"/>
              <a:gd name="T24" fmla="*/ 120 w 178"/>
              <a:gd name="T25" fmla="*/ 47 h 160"/>
              <a:gd name="T26" fmla="*/ 174 w 178"/>
              <a:gd name="T27" fmla="*/ 57 h 160"/>
              <a:gd name="T28" fmla="*/ 168 w 178"/>
              <a:gd name="T29" fmla="*/ 53 h 160"/>
              <a:gd name="T30" fmla="*/ 128 w 178"/>
              <a:gd name="T31" fmla="*/ 46 h 160"/>
              <a:gd name="T32" fmla="*/ 109 w 178"/>
              <a:gd name="T33" fmla="*/ 22 h 160"/>
              <a:gd name="T34" fmla="*/ 90 w 178"/>
              <a:gd name="T35" fmla="*/ 20 h 160"/>
              <a:gd name="T36" fmla="*/ 53 w 178"/>
              <a:gd name="T37" fmla="*/ 35 h 160"/>
              <a:gd name="T38" fmla="*/ 44 w 178"/>
              <a:gd name="T39" fmla="*/ 53 h 160"/>
              <a:gd name="T40" fmla="*/ 10 w 178"/>
              <a:gd name="T41" fmla="*/ 46 h 160"/>
              <a:gd name="T42" fmla="*/ 30 w 178"/>
              <a:gd name="T43" fmla="*/ 24 h 160"/>
              <a:gd name="T44" fmla="*/ 151 w 178"/>
              <a:gd name="T45" fmla="*/ 24 h 160"/>
              <a:gd name="T46" fmla="*/ 168 w 178"/>
              <a:gd name="T47" fmla="*/ 53 h 160"/>
              <a:gd name="T48" fmla="*/ 110 w 178"/>
              <a:gd name="T49" fmla="*/ 57 h 160"/>
              <a:gd name="T50" fmla="*/ 48 w 178"/>
              <a:gd name="T51" fmla="*/ 67 h 160"/>
              <a:gd name="T52" fmla="*/ 22 w 178"/>
              <a:gd name="T53" fmla="*/ 148 h 160"/>
              <a:gd name="T54" fmla="*/ 35 w 178"/>
              <a:gd name="T55" fmla="*/ 160 h 160"/>
              <a:gd name="T56" fmla="*/ 157 w 178"/>
              <a:gd name="T57" fmla="*/ 148 h 160"/>
              <a:gd name="T58" fmla="*/ 127 w 178"/>
              <a:gd name="T59" fmla="*/ 67 h 160"/>
              <a:gd name="T60" fmla="*/ 35 w 178"/>
              <a:gd name="T61" fmla="*/ 152 h 160"/>
              <a:gd name="T62" fmla="*/ 35 w 178"/>
              <a:gd name="T63" fmla="*/ 114 h 160"/>
              <a:gd name="T64" fmla="*/ 68 w 178"/>
              <a:gd name="T65" fmla="*/ 65 h 160"/>
              <a:gd name="T66" fmla="*/ 120 w 178"/>
              <a:gd name="T67" fmla="*/ 72 h 160"/>
              <a:gd name="T68" fmla="*/ 148 w 178"/>
              <a:gd name="T69" fmla="*/ 14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8" h="160">
                <a:moveTo>
                  <a:pt x="89" y="83"/>
                </a:moveTo>
                <a:cubicBezTo>
                  <a:pt x="75" y="83"/>
                  <a:pt x="64" y="94"/>
                  <a:pt x="64" y="109"/>
                </a:cubicBezTo>
                <a:cubicBezTo>
                  <a:pt x="64" y="123"/>
                  <a:pt x="75" y="135"/>
                  <a:pt x="89" y="135"/>
                </a:cubicBezTo>
                <a:cubicBezTo>
                  <a:pt x="103" y="135"/>
                  <a:pt x="115" y="123"/>
                  <a:pt x="115" y="109"/>
                </a:cubicBezTo>
                <a:cubicBezTo>
                  <a:pt x="115" y="94"/>
                  <a:pt x="103" y="83"/>
                  <a:pt x="89" y="83"/>
                </a:cubicBezTo>
                <a:moveTo>
                  <a:pt x="89" y="130"/>
                </a:moveTo>
                <a:cubicBezTo>
                  <a:pt x="78" y="130"/>
                  <a:pt x="68" y="121"/>
                  <a:pt x="68" y="109"/>
                </a:cubicBezTo>
                <a:cubicBezTo>
                  <a:pt x="68" y="96"/>
                  <a:pt x="78" y="87"/>
                  <a:pt x="89" y="87"/>
                </a:cubicBezTo>
                <a:cubicBezTo>
                  <a:pt x="101" y="87"/>
                  <a:pt x="110" y="96"/>
                  <a:pt x="110" y="109"/>
                </a:cubicBezTo>
                <a:cubicBezTo>
                  <a:pt x="110" y="121"/>
                  <a:pt x="101" y="130"/>
                  <a:pt x="89" y="130"/>
                </a:cubicBezTo>
                <a:moveTo>
                  <a:pt x="176" y="43"/>
                </a:moveTo>
                <a:cubicBezTo>
                  <a:pt x="174" y="33"/>
                  <a:pt x="166" y="23"/>
                  <a:pt x="155" y="17"/>
                </a:cubicBezTo>
                <a:cubicBezTo>
                  <a:pt x="136" y="6"/>
                  <a:pt x="113" y="1"/>
                  <a:pt x="91" y="0"/>
                </a:cubicBezTo>
                <a:cubicBezTo>
                  <a:pt x="69" y="1"/>
                  <a:pt x="46" y="6"/>
                  <a:pt x="26" y="17"/>
                </a:cubicBezTo>
                <a:cubicBezTo>
                  <a:pt x="14" y="23"/>
                  <a:pt x="5" y="33"/>
                  <a:pt x="2" y="44"/>
                </a:cubicBezTo>
                <a:cubicBezTo>
                  <a:pt x="0" y="49"/>
                  <a:pt x="1" y="54"/>
                  <a:pt x="3" y="57"/>
                </a:cubicBezTo>
                <a:cubicBezTo>
                  <a:pt x="5" y="61"/>
                  <a:pt x="10" y="65"/>
                  <a:pt x="21" y="65"/>
                </a:cubicBezTo>
                <a:cubicBezTo>
                  <a:pt x="27" y="65"/>
                  <a:pt x="36" y="63"/>
                  <a:pt x="46" y="61"/>
                </a:cubicBezTo>
                <a:cubicBezTo>
                  <a:pt x="55" y="59"/>
                  <a:pt x="56" y="56"/>
                  <a:pt x="58" y="47"/>
                </a:cubicBezTo>
                <a:cubicBezTo>
                  <a:pt x="58" y="45"/>
                  <a:pt x="59" y="41"/>
                  <a:pt x="61" y="37"/>
                </a:cubicBezTo>
                <a:cubicBezTo>
                  <a:pt x="62" y="33"/>
                  <a:pt x="70" y="30"/>
                  <a:pt x="73" y="30"/>
                </a:cubicBezTo>
                <a:cubicBezTo>
                  <a:pt x="73" y="30"/>
                  <a:pt x="82" y="28"/>
                  <a:pt x="90" y="28"/>
                </a:cubicBezTo>
                <a:cubicBezTo>
                  <a:pt x="90" y="28"/>
                  <a:pt x="90" y="28"/>
                  <a:pt x="90" y="28"/>
                </a:cubicBezTo>
                <a:cubicBezTo>
                  <a:pt x="98" y="28"/>
                  <a:pt x="107" y="30"/>
                  <a:pt x="107" y="30"/>
                </a:cubicBezTo>
                <a:cubicBezTo>
                  <a:pt x="110" y="30"/>
                  <a:pt x="118" y="32"/>
                  <a:pt x="118" y="37"/>
                </a:cubicBezTo>
                <a:cubicBezTo>
                  <a:pt x="119" y="41"/>
                  <a:pt x="120" y="44"/>
                  <a:pt x="120" y="47"/>
                </a:cubicBezTo>
                <a:cubicBezTo>
                  <a:pt x="122" y="55"/>
                  <a:pt x="122" y="58"/>
                  <a:pt x="131" y="61"/>
                </a:cubicBezTo>
                <a:cubicBezTo>
                  <a:pt x="162" y="69"/>
                  <a:pt x="171" y="62"/>
                  <a:pt x="174" y="57"/>
                </a:cubicBezTo>
                <a:cubicBezTo>
                  <a:pt x="177" y="53"/>
                  <a:pt x="178" y="48"/>
                  <a:pt x="176" y="43"/>
                </a:cubicBezTo>
                <a:moveTo>
                  <a:pt x="168" y="53"/>
                </a:moveTo>
                <a:cubicBezTo>
                  <a:pt x="168" y="53"/>
                  <a:pt x="162" y="60"/>
                  <a:pt x="133" y="53"/>
                </a:cubicBezTo>
                <a:cubicBezTo>
                  <a:pt x="129" y="52"/>
                  <a:pt x="129" y="52"/>
                  <a:pt x="128" y="46"/>
                </a:cubicBezTo>
                <a:cubicBezTo>
                  <a:pt x="128" y="43"/>
                  <a:pt x="127" y="39"/>
                  <a:pt x="126" y="35"/>
                </a:cubicBezTo>
                <a:cubicBezTo>
                  <a:pt x="124" y="24"/>
                  <a:pt x="110" y="22"/>
                  <a:pt x="109" y="22"/>
                </a:cubicBezTo>
                <a:cubicBezTo>
                  <a:pt x="108" y="22"/>
                  <a:pt x="99" y="20"/>
                  <a:pt x="90" y="20"/>
                </a:cubicBezTo>
                <a:cubicBezTo>
                  <a:pt x="90" y="20"/>
                  <a:pt x="90" y="20"/>
                  <a:pt x="90" y="20"/>
                </a:cubicBezTo>
                <a:cubicBezTo>
                  <a:pt x="82" y="20"/>
                  <a:pt x="72" y="22"/>
                  <a:pt x="72" y="22"/>
                </a:cubicBezTo>
                <a:cubicBezTo>
                  <a:pt x="70" y="22"/>
                  <a:pt x="56" y="25"/>
                  <a:pt x="53" y="35"/>
                </a:cubicBezTo>
                <a:cubicBezTo>
                  <a:pt x="52" y="39"/>
                  <a:pt x="51" y="43"/>
                  <a:pt x="50" y="46"/>
                </a:cubicBezTo>
                <a:cubicBezTo>
                  <a:pt x="48" y="52"/>
                  <a:pt x="48" y="52"/>
                  <a:pt x="44" y="53"/>
                </a:cubicBezTo>
                <a:cubicBezTo>
                  <a:pt x="20" y="59"/>
                  <a:pt x="11" y="56"/>
                  <a:pt x="10" y="53"/>
                </a:cubicBezTo>
                <a:cubicBezTo>
                  <a:pt x="9" y="52"/>
                  <a:pt x="9" y="49"/>
                  <a:pt x="10" y="46"/>
                </a:cubicBezTo>
                <a:cubicBezTo>
                  <a:pt x="11" y="39"/>
                  <a:pt x="18" y="30"/>
                  <a:pt x="30" y="24"/>
                </a:cubicBezTo>
                <a:cubicBezTo>
                  <a:pt x="30" y="24"/>
                  <a:pt x="30" y="24"/>
                  <a:pt x="30" y="24"/>
                </a:cubicBezTo>
                <a:cubicBezTo>
                  <a:pt x="48" y="14"/>
                  <a:pt x="70" y="9"/>
                  <a:pt x="91" y="8"/>
                </a:cubicBezTo>
                <a:cubicBezTo>
                  <a:pt x="112" y="9"/>
                  <a:pt x="133" y="14"/>
                  <a:pt x="151" y="24"/>
                </a:cubicBezTo>
                <a:cubicBezTo>
                  <a:pt x="162" y="30"/>
                  <a:pt x="167" y="38"/>
                  <a:pt x="169" y="44"/>
                </a:cubicBezTo>
                <a:cubicBezTo>
                  <a:pt x="169" y="48"/>
                  <a:pt x="169" y="51"/>
                  <a:pt x="168" y="53"/>
                </a:cubicBezTo>
                <a:moveTo>
                  <a:pt x="127" y="67"/>
                </a:moveTo>
                <a:cubicBezTo>
                  <a:pt x="122" y="58"/>
                  <a:pt x="117" y="57"/>
                  <a:pt x="110" y="57"/>
                </a:cubicBezTo>
                <a:cubicBezTo>
                  <a:pt x="68" y="57"/>
                  <a:pt x="68" y="57"/>
                  <a:pt x="68" y="57"/>
                </a:cubicBezTo>
                <a:cubicBezTo>
                  <a:pt x="63" y="57"/>
                  <a:pt x="53" y="57"/>
                  <a:pt x="48" y="67"/>
                </a:cubicBezTo>
                <a:cubicBezTo>
                  <a:pt x="46" y="71"/>
                  <a:pt x="28" y="100"/>
                  <a:pt x="26" y="112"/>
                </a:cubicBezTo>
                <a:cubicBezTo>
                  <a:pt x="25" y="120"/>
                  <a:pt x="22" y="146"/>
                  <a:pt x="22" y="148"/>
                </a:cubicBezTo>
                <a:cubicBezTo>
                  <a:pt x="22" y="148"/>
                  <a:pt x="22" y="148"/>
                  <a:pt x="22" y="148"/>
                </a:cubicBezTo>
                <a:cubicBezTo>
                  <a:pt x="22" y="155"/>
                  <a:pt x="28" y="160"/>
                  <a:pt x="35" y="160"/>
                </a:cubicBezTo>
                <a:cubicBezTo>
                  <a:pt x="144" y="160"/>
                  <a:pt x="144" y="160"/>
                  <a:pt x="144" y="160"/>
                </a:cubicBezTo>
                <a:cubicBezTo>
                  <a:pt x="151" y="160"/>
                  <a:pt x="157" y="155"/>
                  <a:pt x="157" y="148"/>
                </a:cubicBezTo>
                <a:cubicBezTo>
                  <a:pt x="157" y="146"/>
                  <a:pt x="154" y="119"/>
                  <a:pt x="152" y="112"/>
                </a:cubicBezTo>
                <a:cubicBezTo>
                  <a:pt x="149" y="100"/>
                  <a:pt x="129" y="70"/>
                  <a:pt x="127" y="67"/>
                </a:cubicBezTo>
                <a:moveTo>
                  <a:pt x="144" y="152"/>
                </a:moveTo>
                <a:cubicBezTo>
                  <a:pt x="35" y="152"/>
                  <a:pt x="35" y="152"/>
                  <a:pt x="35" y="152"/>
                </a:cubicBezTo>
                <a:cubicBezTo>
                  <a:pt x="33" y="152"/>
                  <a:pt x="30" y="150"/>
                  <a:pt x="30" y="148"/>
                </a:cubicBezTo>
                <a:cubicBezTo>
                  <a:pt x="31" y="145"/>
                  <a:pt x="33" y="121"/>
                  <a:pt x="35" y="114"/>
                </a:cubicBezTo>
                <a:cubicBezTo>
                  <a:pt x="36" y="105"/>
                  <a:pt x="50" y="80"/>
                  <a:pt x="55" y="71"/>
                </a:cubicBezTo>
                <a:cubicBezTo>
                  <a:pt x="58" y="66"/>
                  <a:pt x="63" y="65"/>
                  <a:pt x="68" y="65"/>
                </a:cubicBezTo>
                <a:cubicBezTo>
                  <a:pt x="110" y="65"/>
                  <a:pt x="110" y="65"/>
                  <a:pt x="110" y="65"/>
                </a:cubicBezTo>
                <a:cubicBezTo>
                  <a:pt x="114" y="65"/>
                  <a:pt x="116" y="65"/>
                  <a:pt x="120" y="72"/>
                </a:cubicBezTo>
                <a:cubicBezTo>
                  <a:pt x="126" y="80"/>
                  <a:pt x="142" y="106"/>
                  <a:pt x="144" y="114"/>
                </a:cubicBezTo>
                <a:cubicBezTo>
                  <a:pt x="146" y="120"/>
                  <a:pt x="147" y="141"/>
                  <a:pt x="148" y="148"/>
                </a:cubicBezTo>
                <a:cubicBezTo>
                  <a:pt x="148" y="150"/>
                  <a:pt x="147" y="152"/>
                  <a:pt x="144" y="15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4" name="Freeform 37"/>
          <p:cNvSpPr>
            <a:spLocks noEditPoints="1"/>
          </p:cNvSpPr>
          <p:nvPr/>
        </p:nvSpPr>
        <p:spPr bwMode="auto">
          <a:xfrm>
            <a:off x="3078950" y="3399553"/>
            <a:ext cx="344398" cy="349159"/>
          </a:xfrm>
          <a:custGeom>
            <a:avLst/>
            <a:gdLst>
              <a:gd name="T0" fmla="*/ 76 w 176"/>
              <a:gd name="T1" fmla="*/ 59 h 175"/>
              <a:gd name="T2" fmla="*/ 61 w 176"/>
              <a:gd name="T3" fmla="*/ 97 h 175"/>
              <a:gd name="T4" fmla="*/ 58 w 176"/>
              <a:gd name="T5" fmla="*/ 100 h 175"/>
              <a:gd name="T6" fmla="*/ 77 w 176"/>
              <a:gd name="T7" fmla="*/ 116 h 175"/>
              <a:gd name="T8" fmla="*/ 79 w 176"/>
              <a:gd name="T9" fmla="*/ 114 h 175"/>
              <a:gd name="T10" fmla="*/ 78 w 176"/>
              <a:gd name="T11" fmla="*/ 57 h 175"/>
              <a:gd name="T12" fmla="*/ 102 w 176"/>
              <a:gd name="T13" fmla="*/ 4 h 175"/>
              <a:gd name="T14" fmla="*/ 156 w 176"/>
              <a:gd name="T15" fmla="*/ 46 h 175"/>
              <a:gd name="T16" fmla="*/ 88 w 176"/>
              <a:gd name="T17" fmla="*/ 31 h 175"/>
              <a:gd name="T18" fmla="*/ 19 w 176"/>
              <a:gd name="T19" fmla="*/ 45 h 175"/>
              <a:gd name="T20" fmla="*/ 74 w 176"/>
              <a:gd name="T21" fmla="*/ 4 h 175"/>
              <a:gd name="T22" fmla="*/ 0 w 176"/>
              <a:gd name="T23" fmla="*/ 87 h 175"/>
              <a:gd name="T24" fmla="*/ 8 w 176"/>
              <a:gd name="T25" fmla="*/ 116 h 175"/>
              <a:gd name="T26" fmla="*/ 12 w 176"/>
              <a:gd name="T27" fmla="*/ 111 h 175"/>
              <a:gd name="T28" fmla="*/ 18 w 176"/>
              <a:gd name="T29" fmla="*/ 49 h 175"/>
              <a:gd name="T30" fmla="*/ 32 w 176"/>
              <a:gd name="T31" fmla="*/ 87 h 175"/>
              <a:gd name="T32" fmla="*/ 86 w 176"/>
              <a:gd name="T33" fmla="*/ 167 h 175"/>
              <a:gd name="T34" fmla="*/ 23 w 176"/>
              <a:gd name="T35" fmla="*/ 140 h 175"/>
              <a:gd name="T36" fmla="*/ 88 w 176"/>
              <a:gd name="T37" fmla="*/ 175 h 175"/>
              <a:gd name="T38" fmla="*/ 153 w 176"/>
              <a:gd name="T39" fmla="*/ 140 h 175"/>
              <a:gd name="T40" fmla="*/ 90 w 176"/>
              <a:gd name="T41" fmla="*/ 167 h 175"/>
              <a:gd name="T42" fmla="*/ 144 w 176"/>
              <a:gd name="T43" fmla="*/ 87 h 175"/>
              <a:gd name="T44" fmla="*/ 158 w 176"/>
              <a:gd name="T45" fmla="*/ 49 h 175"/>
              <a:gd name="T46" fmla="*/ 164 w 176"/>
              <a:gd name="T47" fmla="*/ 111 h 175"/>
              <a:gd name="T48" fmla="*/ 168 w 176"/>
              <a:gd name="T49" fmla="*/ 116 h 175"/>
              <a:gd name="T50" fmla="*/ 176 w 176"/>
              <a:gd name="T51" fmla="*/ 87 h 175"/>
              <a:gd name="T52" fmla="*/ 140 w 176"/>
              <a:gd name="T53" fmla="*/ 87 h 175"/>
              <a:gd name="T54" fmla="*/ 36 w 176"/>
              <a:gd name="T55" fmla="*/ 87 h 175"/>
              <a:gd name="T56" fmla="*/ 88 w 176"/>
              <a:gd name="T57" fmla="*/ 35 h 175"/>
              <a:gd name="T58" fmla="*/ 140 w 176"/>
              <a:gd name="T59" fmla="*/ 87 h 175"/>
              <a:gd name="T60" fmla="*/ 97 w 176"/>
              <a:gd name="T61" fmla="*/ 57 h 175"/>
              <a:gd name="T62" fmla="*/ 96 w 176"/>
              <a:gd name="T63" fmla="*/ 115 h 175"/>
              <a:gd name="T64" fmla="*/ 100 w 176"/>
              <a:gd name="T65" fmla="*/ 115 h 175"/>
              <a:gd name="T66" fmla="*/ 115 w 176"/>
              <a:gd name="T67" fmla="*/ 76 h 175"/>
              <a:gd name="T68" fmla="*/ 117 w 176"/>
              <a:gd name="T69" fmla="*/ 7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6" h="175">
                <a:moveTo>
                  <a:pt x="78" y="57"/>
                </a:moveTo>
                <a:cubicBezTo>
                  <a:pt x="77" y="57"/>
                  <a:pt x="76" y="58"/>
                  <a:pt x="76" y="59"/>
                </a:cubicBezTo>
                <a:cubicBezTo>
                  <a:pt x="76" y="110"/>
                  <a:pt x="76" y="110"/>
                  <a:pt x="76" y="110"/>
                </a:cubicBezTo>
                <a:cubicBezTo>
                  <a:pt x="61" y="97"/>
                  <a:pt x="61" y="97"/>
                  <a:pt x="61" y="97"/>
                </a:cubicBezTo>
                <a:cubicBezTo>
                  <a:pt x="60" y="96"/>
                  <a:pt x="59" y="96"/>
                  <a:pt x="58" y="97"/>
                </a:cubicBezTo>
                <a:cubicBezTo>
                  <a:pt x="57" y="98"/>
                  <a:pt x="57" y="99"/>
                  <a:pt x="58" y="100"/>
                </a:cubicBezTo>
                <a:cubicBezTo>
                  <a:pt x="76" y="116"/>
                  <a:pt x="76" y="116"/>
                  <a:pt x="76" y="116"/>
                </a:cubicBezTo>
                <a:cubicBezTo>
                  <a:pt x="77" y="116"/>
                  <a:pt x="77" y="116"/>
                  <a:pt x="77" y="116"/>
                </a:cubicBezTo>
                <a:cubicBezTo>
                  <a:pt x="78" y="116"/>
                  <a:pt x="78" y="116"/>
                  <a:pt x="78" y="116"/>
                </a:cubicBezTo>
                <a:cubicBezTo>
                  <a:pt x="79" y="116"/>
                  <a:pt x="79" y="115"/>
                  <a:pt x="79" y="114"/>
                </a:cubicBezTo>
                <a:cubicBezTo>
                  <a:pt x="79" y="59"/>
                  <a:pt x="79" y="59"/>
                  <a:pt x="79" y="59"/>
                </a:cubicBezTo>
                <a:cubicBezTo>
                  <a:pt x="80" y="58"/>
                  <a:pt x="79" y="57"/>
                  <a:pt x="78" y="57"/>
                </a:cubicBezTo>
                <a:moveTo>
                  <a:pt x="107" y="1"/>
                </a:moveTo>
                <a:cubicBezTo>
                  <a:pt x="105" y="0"/>
                  <a:pt x="102" y="2"/>
                  <a:pt x="102" y="4"/>
                </a:cubicBezTo>
                <a:cubicBezTo>
                  <a:pt x="101" y="6"/>
                  <a:pt x="103" y="8"/>
                  <a:pt x="105" y="9"/>
                </a:cubicBezTo>
                <a:cubicBezTo>
                  <a:pt x="127" y="14"/>
                  <a:pt x="145" y="27"/>
                  <a:pt x="156" y="46"/>
                </a:cubicBezTo>
                <a:cubicBezTo>
                  <a:pt x="135" y="58"/>
                  <a:pt x="135" y="58"/>
                  <a:pt x="135" y="58"/>
                </a:cubicBezTo>
                <a:cubicBezTo>
                  <a:pt x="125" y="41"/>
                  <a:pt x="107" y="31"/>
                  <a:pt x="88" y="31"/>
                </a:cubicBezTo>
                <a:cubicBezTo>
                  <a:pt x="69" y="31"/>
                  <a:pt x="51" y="41"/>
                  <a:pt x="40" y="57"/>
                </a:cubicBezTo>
                <a:cubicBezTo>
                  <a:pt x="19" y="45"/>
                  <a:pt x="19" y="45"/>
                  <a:pt x="19" y="45"/>
                </a:cubicBezTo>
                <a:cubicBezTo>
                  <a:pt x="31" y="27"/>
                  <a:pt x="49" y="13"/>
                  <a:pt x="71" y="8"/>
                </a:cubicBezTo>
                <a:cubicBezTo>
                  <a:pt x="73" y="8"/>
                  <a:pt x="74" y="6"/>
                  <a:pt x="74" y="4"/>
                </a:cubicBezTo>
                <a:cubicBezTo>
                  <a:pt x="73" y="2"/>
                  <a:pt x="71" y="0"/>
                  <a:pt x="69" y="0"/>
                </a:cubicBezTo>
                <a:cubicBezTo>
                  <a:pt x="29" y="10"/>
                  <a:pt x="0" y="46"/>
                  <a:pt x="0" y="87"/>
                </a:cubicBezTo>
                <a:cubicBezTo>
                  <a:pt x="0" y="96"/>
                  <a:pt x="1" y="105"/>
                  <a:pt x="4" y="114"/>
                </a:cubicBezTo>
                <a:cubicBezTo>
                  <a:pt x="4" y="115"/>
                  <a:pt x="6" y="116"/>
                  <a:pt x="8" y="116"/>
                </a:cubicBezTo>
                <a:cubicBezTo>
                  <a:pt x="9" y="116"/>
                  <a:pt x="9" y="116"/>
                  <a:pt x="9" y="116"/>
                </a:cubicBezTo>
                <a:cubicBezTo>
                  <a:pt x="11" y="116"/>
                  <a:pt x="12" y="114"/>
                  <a:pt x="12" y="111"/>
                </a:cubicBezTo>
                <a:cubicBezTo>
                  <a:pt x="9" y="103"/>
                  <a:pt x="8" y="95"/>
                  <a:pt x="8" y="87"/>
                </a:cubicBezTo>
                <a:cubicBezTo>
                  <a:pt x="8" y="73"/>
                  <a:pt x="12" y="60"/>
                  <a:pt x="18" y="49"/>
                </a:cubicBezTo>
                <a:cubicBezTo>
                  <a:pt x="39" y="61"/>
                  <a:pt x="39" y="61"/>
                  <a:pt x="39" y="61"/>
                </a:cubicBezTo>
                <a:cubicBezTo>
                  <a:pt x="34" y="69"/>
                  <a:pt x="32" y="78"/>
                  <a:pt x="32" y="87"/>
                </a:cubicBezTo>
                <a:cubicBezTo>
                  <a:pt x="32" y="117"/>
                  <a:pt x="56" y="142"/>
                  <a:pt x="86" y="143"/>
                </a:cubicBezTo>
                <a:cubicBezTo>
                  <a:pt x="86" y="167"/>
                  <a:pt x="86" y="167"/>
                  <a:pt x="86" y="167"/>
                </a:cubicBezTo>
                <a:cubicBezTo>
                  <a:pt x="65" y="166"/>
                  <a:pt x="44" y="157"/>
                  <a:pt x="29" y="141"/>
                </a:cubicBezTo>
                <a:cubicBezTo>
                  <a:pt x="27" y="139"/>
                  <a:pt x="25" y="139"/>
                  <a:pt x="23" y="140"/>
                </a:cubicBezTo>
                <a:cubicBezTo>
                  <a:pt x="22" y="142"/>
                  <a:pt x="22" y="144"/>
                  <a:pt x="23" y="146"/>
                </a:cubicBezTo>
                <a:cubicBezTo>
                  <a:pt x="39" y="164"/>
                  <a:pt x="63" y="175"/>
                  <a:pt x="88" y="175"/>
                </a:cubicBezTo>
                <a:cubicBezTo>
                  <a:pt x="113" y="175"/>
                  <a:pt x="136" y="164"/>
                  <a:pt x="153" y="146"/>
                </a:cubicBezTo>
                <a:cubicBezTo>
                  <a:pt x="155" y="144"/>
                  <a:pt x="154" y="142"/>
                  <a:pt x="153" y="140"/>
                </a:cubicBezTo>
                <a:cubicBezTo>
                  <a:pt x="151" y="139"/>
                  <a:pt x="149" y="139"/>
                  <a:pt x="147" y="141"/>
                </a:cubicBezTo>
                <a:cubicBezTo>
                  <a:pt x="132" y="157"/>
                  <a:pt x="112" y="166"/>
                  <a:pt x="90" y="167"/>
                </a:cubicBezTo>
                <a:cubicBezTo>
                  <a:pt x="90" y="143"/>
                  <a:pt x="90" y="143"/>
                  <a:pt x="90" y="143"/>
                </a:cubicBezTo>
                <a:cubicBezTo>
                  <a:pt x="120" y="142"/>
                  <a:pt x="144" y="117"/>
                  <a:pt x="144" y="87"/>
                </a:cubicBezTo>
                <a:cubicBezTo>
                  <a:pt x="144" y="78"/>
                  <a:pt x="141" y="69"/>
                  <a:pt x="137" y="61"/>
                </a:cubicBezTo>
                <a:cubicBezTo>
                  <a:pt x="158" y="49"/>
                  <a:pt x="158" y="49"/>
                  <a:pt x="158" y="49"/>
                </a:cubicBezTo>
                <a:cubicBezTo>
                  <a:pt x="165" y="60"/>
                  <a:pt x="168" y="73"/>
                  <a:pt x="168" y="87"/>
                </a:cubicBezTo>
                <a:cubicBezTo>
                  <a:pt x="168" y="95"/>
                  <a:pt x="167" y="103"/>
                  <a:pt x="164" y="111"/>
                </a:cubicBezTo>
                <a:cubicBezTo>
                  <a:pt x="163" y="113"/>
                  <a:pt x="165" y="116"/>
                  <a:pt x="167" y="116"/>
                </a:cubicBezTo>
                <a:cubicBezTo>
                  <a:pt x="168" y="116"/>
                  <a:pt x="168" y="116"/>
                  <a:pt x="168" y="116"/>
                </a:cubicBezTo>
                <a:cubicBezTo>
                  <a:pt x="170" y="116"/>
                  <a:pt x="171" y="115"/>
                  <a:pt x="172" y="114"/>
                </a:cubicBezTo>
                <a:cubicBezTo>
                  <a:pt x="175" y="105"/>
                  <a:pt x="176" y="96"/>
                  <a:pt x="176" y="87"/>
                </a:cubicBezTo>
                <a:cubicBezTo>
                  <a:pt x="176" y="46"/>
                  <a:pt x="147" y="10"/>
                  <a:pt x="107" y="1"/>
                </a:cubicBezTo>
                <a:moveTo>
                  <a:pt x="140" y="87"/>
                </a:moveTo>
                <a:cubicBezTo>
                  <a:pt x="140" y="116"/>
                  <a:pt x="117" y="139"/>
                  <a:pt x="88" y="139"/>
                </a:cubicBezTo>
                <a:cubicBezTo>
                  <a:pt x="59" y="139"/>
                  <a:pt x="36" y="116"/>
                  <a:pt x="36" y="87"/>
                </a:cubicBezTo>
                <a:cubicBezTo>
                  <a:pt x="36" y="78"/>
                  <a:pt x="38" y="69"/>
                  <a:pt x="43" y="61"/>
                </a:cubicBezTo>
                <a:cubicBezTo>
                  <a:pt x="52" y="45"/>
                  <a:pt x="69" y="35"/>
                  <a:pt x="88" y="35"/>
                </a:cubicBezTo>
                <a:cubicBezTo>
                  <a:pt x="106" y="35"/>
                  <a:pt x="124" y="45"/>
                  <a:pt x="133" y="61"/>
                </a:cubicBezTo>
                <a:cubicBezTo>
                  <a:pt x="137" y="69"/>
                  <a:pt x="140" y="78"/>
                  <a:pt x="140" y="87"/>
                </a:cubicBezTo>
                <a:moveTo>
                  <a:pt x="99" y="57"/>
                </a:moveTo>
                <a:cubicBezTo>
                  <a:pt x="99" y="57"/>
                  <a:pt x="97" y="56"/>
                  <a:pt x="97" y="57"/>
                </a:cubicBezTo>
                <a:cubicBezTo>
                  <a:pt x="96" y="57"/>
                  <a:pt x="96" y="58"/>
                  <a:pt x="96" y="59"/>
                </a:cubicBezTo>
                <a:cubicBezTo>
                  <a:pt x="96" y="115"/>
                  <a:pt x="96" y="115"/>
                  <a:pt x="96" y="115"/>
                </a:cubicBezTo>
                <a:cubicBezTo>
                  <a:pt x="96" y="116"/>
                  <a:pt x="97" y="117"/>
                  <a:pt x="98" y="117"/>
                </a:cubicBezTo>
                <a:cubicBezTo>
                  <a:pt x="99" y="117"/>
                  <a:pt x="100" y="116"/>
                  <a:pt x="100" y="115"/>
                </a:cubicBezTo>
                <a:cubicBezTo>
                  <a:pt x="100" y="63"/>
                  <a:pt x="100" y="63"/>
                  <a:pt x="100" y="63"/>
                </a:cubicBezTo>
                <a:cubicBezTo>
                  <a:pt x="115" y="76"/>
                  <a:pt x="115" y="76"/>
                  <a:pt x="115" y="76"/>
                </a:cubicBezTo>
                <a:cubicBezTo>
                  <a:pt x="115" y="77"/>
                  <a:pt x="117" y="77"/>
                  <a:pt x="117" y="76"/>
                </a:cubicBezTo>
                <a:cubicBezTo>
                  <a:pt x="118" y="76"/>
                  <a:pt x="118" y="74"/>
                  <a:pt x="117" y="74"/>
                </a:cubicBezTo>
                <a:lnTo>
                  <a:pt x="99" y="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4" name="Freeform 38"/>
          <p:cNvSpPr>
            <a:spLocks noEditPoints="1"/>
          </p:cNvSpPr>
          <p:nvPr/>
        </p:nvSpPr>
        <p:spPr bwMode="auto">
          <a:xfrm>
            <a:off x="4132775" y="3421772"/>
            <a:ext cx="299960" cy="303134"/>
          </a:xfrm>
          <a:custGeom>
            <a:avLst/>
            <a:gdLst>
              <a:gd name="T0" fmla="*/ 84 w 153"/>
              <a:gd name="T1" fmla="*/ 78 h 152"/>
              <a:gd name="T2" fmla="*/ 98 w 153"/>
              <a:gd name="T3" fmla="*/ 80 h 152"/>
              <a:gd name="T4" fmla="*/ 98 w 153"/>
              <a:gd name="T5" fmla="*/ 76 h 152"/>
              <a:gd name="T6" fmla="*/ 58 w 153"/>
              <a:gd name="T7" fmla="*/ 76 h 152"/>
              <a:gd name="T8" fmla="*/ 58 w 153"/>
              <a:gd name="T9" fmla="*/ 80 h 152"/>
              <a:gd name="T10" fmla="*/ 72 w 153"/>
              <a:gd name="T11" fmla="*/ 78 h 152"/>
              <a:gd name="T12" fmla="*/ 58 w 153"/>
              <a:gd name="T13" fmla="*/ 76 h 152"/>
              <a:gd name="T14" fmla="*/ 12 w 153"/>
              <a:gd name="T15" fmla="*/ 32 h 152"/>
              <a:gd name="T16" fmla="*/ 22 w 153"/>
              <a:gd name="T17" fmla="*/ 8 h 152"/>
              <a:gd name="T18" fmla="*/ 140 w 153"/>
              <a:gd name="T19" fmla="*/ 14 h 152"/>
              <a:gd name="T20" fmla="*/ 144 w 153"/>
              <a:gd name="T21" fmla="*/ 36 h 152"/>
              <a:gd name="T22" fmla="*/ 148 w 153"/>
              <a:gd name="T23" fmla="*/ 14 h 152"/>
              <a:gd name="T24" fmla="*/ 22 w 153"/>
              <a:gd name="T25" fmla="*/ 0 h 152"/>
              <a:gd name="T26" fmla="*/ 4 w 153"/>
              <a:gd name="T27" fmla="*/ 32 h 152"/>
              <a:gd name="T28" fmla="*/ 124 w 153"/>
              <a:gd name="T29" fmla="*/ 46 h 152"/>
              <a:gd name="T30" fmla="*/ 34 w 153"/>
              <a:gd name="T31" fmla="*/ 44 h 152"/>
              <a:gd name="T32" fmla="*/ 34 w 153"/>
              <a:gd name="T33" fmla="*/ 48 h 152"/>
              <a:gd name="T34" fmla="*/ 124 w 153"/>
              <a:gd name="T35" fmla="*/ 46 h 152"/>
              <a:gd name="T36" fmla="*/ 30 w 153"/>
              <a:gd name="T37" fmla="*/ 80 h 152"/>
              <a:gd name="T38" fmla="*/ 44 w 153"/>
              <a:gd name="T39" fmla="*/ 78 h 152"/>
              <a:gd name="T40" fmla="*/ 30 w 153"/>
              <a:gd name="T41" fmla="*/ 76 h 152"/>
              <a:gd name="T42" fmla="*/ 17 w 153"/>
              <a:gd name="T43" fmla="*/ 106 h 152"/>
              <a:gd name="T44" fmla="*/ 17 w 153"/>
              <a:gd name="T45" fmla="*/ 98 h 152"/>
              <a:gd name="T46" fmla="*/ 9 w 153"/>
              <a:gd name="T47" fmla="*/ 58 h 152"/>
              <a:gd name="T48" fmla="*/ 22 w 153"/>
              <a:gd name="T49" fmla="*/ 46 h 152"/>
              <a:gd name="T50" fmla="*/ 1 w 153"/>
              <a:gd name="T51" fmla="*/ 58 h 152"/>
              <a:gd name="T52" fmla="*/ 17 w 153"/>
              <a:gd name="T53" fmla="*/ 106 h 152"/>
              <a:gd name="T54" fmla="*/ 133 w 153"/>
              <a:gd name="T55" fmla="*/ 46 h 152"/>
              <a:gd name="T56" fmla="*/ 145 w 153"/>
              <a:gd name="T57" fmla="*/ 58 h 152"/>
              <a:gd name="T58" fmla="*/ 137 w 153"/>
              <a:gd name="T59" fmla="*/ 98 h 152"/>
              <a:gd name="T60" fmla="*/ 137 w 153"/>
              <a:gd name="T61" fmla="*/ 106 h 152"/>
              <a:gd name="T62" fmla="*/ 153 w 153"/>
              <a:gd name="T63" fmla="*/ 58 h 152"/>
              <a:gd name="T64" fmla="*/ 34 w 153"/>
              <a:gd name="T65" fmla="*/ 108 h 152"/>
              <a:gd name="T66" fmla="*/ 77 w 153"/>
              <a:gd name="T67" fmla="*/ 124 h 152"/>
              <a:gd name="T68" fmla="*/ 80 w 153"/>
              <a:gd name="T69" fmla="*/ 124 h 152"/>
              <a:gd name="T70" fmla="*/ 122 w 153"/>
              <a:gd name="T71" fmla="*/ 108 h 152"/>
              <a:gd name="T72" fmla="*/ 122 w 153"/>
              <a:gd name="T73" fmla="*/ 104 h 152"/>
              <a:gd name="T74" fmla="*/ 92 w 153"/>
              <a:gd name="T75" fmla="*/ 105 h 152"/>
              <a:gd name="T76" fmla="*/ 63 w 153"/>
              <a:gd name="T77" fmla="*/ 105 h 152"/>
              <a:gd name="T78" fmla="*/ 34 w 153"/>
              <a:gd name="T79" fmla="*/ 104 h 152"/>
              <a:gd name="T80" fmla="*/ 34 w 153"/>
              <a:gd name="T81" fmla="*/ 108 h 152"/>
              <a:gd name="T82" fmla="*/ 140 w 153"/>
              <a:gd name="T83" fmla="*/ 120 h 152"/>
              <a:gd name="T84" fmla="*/ 134 w 153"/>
              <a:gd name="T85" fmla="*/ 144 h 152"/>
              <a:gd name="T86" fmla="*/ 12 w 153"/>
              <a:gd name="T87" fmla="*/ 134 h 152"/>
              <a:gd name="T88" fmla="*/ 8 w 153"/>
              <a:gd name="T89" fmla="*/ 116 h 152"/>
              <a:gd name="T90" fmla="*/ 4 w 153"/>
              <a:gd name="T91" fmla="*/ 134 h 152"/>
              <a:gd name="T92" fmla="*/ 134 w 153"/>
              <a:gd name="T93" fmla="*/ 152 h 152"/>
              <a:gd name="T94" fmla="*/ 148 w 153"/>
              <a:gd name="T95" fmla="*/ 120 h 152"/>
              <a:gd name="T96" fmla="*/ 128 w 153"/>
              <a:gd name="T97" fmla="*/ 78 h 152"/>
              <a:gd name="T98" fmla="*/ 114 w 153"/>
              <a:gd name="T99" fmla="*/ 76 h 152"/>
              <a:gd name="T100" fmla="*/ 114 w 153"/>
              <a:gd name="T101" fmla="*/ 80 h 152"/>
              <a:gd name="T102" fmla="*/ 128 w 153"/>
              <a:gd name="T103" fmla="*/ 7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3" h="152">
                <a:moveTo>
                  <a:pt x="86" y="76"/>
                </a:moveTo>
                <a:cubicBezTo>
                  <a:pt x="85" y="76"/>
                  <a:pt x="84" y="77"/>
                  <a:pt x="84" y="78"/>
                </a:cubicBezTo>
                <a:cubicBezTo>
                  <a:pt x="84" y="80"/>
                  <a:pt x="85" y="80"/>
                  <a:pt x="86" y="80"/>
                </a:cubicBezTo>
                <a:cubicBezTo>
                  <a:pt x="98" y="80"/>
                  <a:pt x="98" y="80"/>
                  <a:pt x="98" y="80"/>
                </a:cubicBezTo>
                <a:cubicBezTo>
                  <a:pt x="99" y="80"/>
                  <a:pt x="100" y="80"/>
                  <a:pt x="100" y="78"/>
                </a:cubicBezTo>
                <a:cubicBezTo>
                  <a:pt x="100" y="77"/>
                  <a:pt x="99" y="76"/>
                  <a:pt x="98" y="76"/>
                </a:cubicBezTo>
                <a:lnTo>
                  <a:pt x="86" y="76"/>
                </a:lnTo>
                <a:close/>
                <a:moveTo>
                  <a:pt x="58" y="76"/>
                </a:moveTo>
                <a:cubicBezTo>
                  <a:pt x="57" y="76"/>
                  <a:pt x="56" y="77"/>
                  <a:pt x="56" y="78"/>
                </a:cubicBezTo>
                <a:cubicBezTo>
                  <a:pt x="56" y="80"/>
                  <a:pt x="57" y="80"/>
                  <a:pt x="58" y="80"/>
                </a:cubicBezTo>
                <a:cubicBezTo>
                  <a:pt x="70" y="80"/>
                  <a:pt x="70" y="80"/>
                  <a:pt x="70" y="80"/>
                </a:cubicBezTo>
                <a:cubicBezTo>
                  <a:pt x="71" y="80"/>
                  <a:pt x="72" y="80"/>
                  <a:pt x="72" y="78"/>
                </a:cubicBezTo>
                <a:cubicBezTo>
                  <a:pt x="72" y="77"/>
                  <a:pt x="71" y="76"/>
                  <a:pt x="70" y="76"/>
                </a:cubicBezTo>
                <a:lnTo>
                  <a:pt x="58" y="76"/>
                </a:lnTo>
                <a:close/>
                <a:moveTo>
                  <a:pt x="8" y="36"/>
                </a:moveTo>
                <a:cubicBezTo>
                  <a:pt x="11" y="36"/>
                  <a:pt x="12" y="35"/>
                  <a:pt x="12" y="32"/>
                </a:cubicBezTo>
                <a:cubicBezTo>
                  <a:pt x="12" y="14"/>
                  <a:pt x="12" y="14"/>
                  <a:pt x="12" y="14"/>
                </a:cubicBezTo>
                <a:cubicBezTo>
                  <a:pt x="12" y="9"/>
                  <a:pt x="20" y="8"/>
                  <a:pt x="22" y="8"/>
                </a:cubicBezTo>
                <a:cubicBezTo>
                  <a:pt x="134" y="8"/>
                  <a:pt x="134" y="8"/>
                  <a:pt x="134" y="8"/>
                </a:cubicBezTo>
                <a:cubicBezTo>
                  <a:pt x="135" y="8"/>
                  <a:pt x="140" y="9"/>
                  <a:pt x="140" y="14"/>
                </a:cubicBezTo>
                <a:cubicBezTo>
                  <a:pt x="140" y="32"/>
                  <a:pt x="140" y="32"/>
                  <a:pt x="140" y="32"/>
                </a:cubicBezTo>
                <a:cubicBezTo>
                  <a:pt x="140" y="35"/>
                  <a:pt x="142" y="36"/>
                  <a:pt x="144" y="36"/>
                </a:cubicBezTo>
                <a:cubicBezTo>
                  <a:pt x="147" y="36"/>
                  <a:pt x="148" y="35"/>
                  <a:pt x="148" y="32"/>
                </a:cubicBezTo>
                <a:cubicBezTo>
                  <a:pt x="148" y="14"/>
                  <a:pt x="148" y="14"/>
                  <a:pt x="148" y="14"/>
                </a:cubicBezTo>
                <a:cubicBezTo>
                  <a:pt x="148" y="6"/>
                  <a:pt x="143" y="0"/>
                  <a:pt x="134" y="0"/>
                </a:cubicBezTo>
                <a:cubicBezTo>
                  <a:pt x="22" y="0"/>
                  <a:pt x="22" y="0"/>
                  <a:pt x="22" y="0"/>
                </a:cubicBezTo>
                <a:cubicBezTo>
                  <a:pt x="12" y="0"/>
                  <a:pt x="4" y="6"/>
                  <a:pt x="4" y="14"/>
                </a:cubicBezTo>
                <a:cubicBezTo>
                  <a:pt x="4" y="32"/>
                  <a:pt x="4" y="32"/>
                  <a:pt x="4" y="32"/>
                </a:cubicBezTo>
                <a:cubicBezTo>
                  <a:pt x="4" y="35"/>
                  <a:pt x="6" y="36"/>
                  <a:pt x="8" y="36"/>
                </a:cubicBezTo>
                <a:moveTo>
                  <a:pt x="124" y="46"/>
                </a:moveTo>
                <a:cubicBezTo>
                  <a:pt x="124" y="45"/>
                  <a:pt x="123" y="44"/>
                  <a:pt x="122" y="44"/>
                </a:cubicBezTo>
                <a:cubicBezTo>
                  <a:pt x="34" y="44"/>
                  <a:pt x="34" y="44"/>
                  <a:pt x="34" y="44"/>
                </a:cubicBezTo>
                <a:cubicBezTo>
                  <a:pt x="33" y="44"/>
                  <a:pt x="32" y="45"/>
                  <a:pt x="32" y="46"/>
                </a:cubicBezTo>
                <a:cubicBezTo>
                  <a:pt x="32" y="48"/>
                  <a:pt x="33" y="48"/>
                  <a:pt x="34" y="48"/>
                </a:cubicBezTo>
                <a:cubicBezTo>
                  <a:pt x="122" y="48"/>
                  <a:pt x="122" y="48"/>
                  <a:pt x="122" y="48"/>
                </a:cubicBezTo>
                <a:cubicBezTo>
                  <a:pt x="123" y="48"/>
                  <a:pt x="124" y="48"/>
                  <a:pt x="124" y="46"/>
                </a:cubicBezTo>
                <a:moveTo>
                  <a:pt x="28" y="78"/>
                </a:moveTo>
                <a:cubicBezTo>
                  <a:pt x="28" y="80"/>
                  <a:pt x="29" y="80"/>
                  <a:pt x="30" y="80"/>
                </a:cubicBezTo>
                <a:cubicBezTo>
                  <a:pt x="42" y="80"/>
                  <a:pt x="42" y="80"/>
                  <a:pt x="42" y="80"/>
                </a:cubicBezTo>
                <a:cubicBezTo>
                  <a:pt x="43" y="80"/>
                  <a:pt x="44" y="80"/>
                  <a:pt x="44" y="78"/>
                </a:cubicBezTo>
                <a:cubicBezTo>
                  <a:pt x="44" y="77"/>
                  <a:pt x="43" y="76"/>
                  <a:pt x="42" y="76"/>
                </a:cubicBezTo>
                <a:cubicBezTo>
                  <a:pt x="30" y="76"/>
                  <a:pt x="30" y="76"/>
                  <a:pt x="30" y="76"/>
                </a:cubicBezTo>
                <a:cubicBezTo>
                  <a:pt x="29" y="76"/>
                  <a:pt x="28" y="77"/>
                  <a:pt x="28" y="78"/>
                </a:cubicBezTo>
                <a:moveTo>
                  <a:pt x="17" y="106"/>
                </a:moveTo>
                <a:cubicBezTo>
                  <a:pt x="19" y="106"/>
                  <a:pt x="21" y="105"/>
                  <a:pt x="21" y="102"/>
                </a:cubicBezTo>
                <a:cubicBezTo>
                  <a:pt x="21" y="100"/>
                  <a:pt x="19" y="98"/>
                  <a:pt x="17" y="98"/>
                </a:cubicBezTo>
                <a:cubicBezTo>
                  <a:pt x="13" y="98"/>
                  <a:pt x="9" y="95"/>
                  <a:pt x="9" y="90"/>
                </a:cubicBezTo>
                <a:cubicBezTo>
                  <a:pt x="9" y="58"/>
                  <a:pt x="9" y="58"/>
                  <a:pt x="9" y="58"/>
                </a:cubicBezTo>
                <a:cubicBezTo>
                  <a:pt x="9" y="54"/>
                  <a:pt x="13" y="50"/>
                  <a:pt x="17" y="50"/>
                </a:cubicBezTo>
                <a:cubicBezTo>
                  <a:pt x="20" y="50"/>
                  <a:pt x="22" y="49"/>
                  <a:pt x="22" y="46"/>
                </a:cubicBezTo>
                <a:cubicBezTo>
                  <a:pt x="22" y="44"/>
                  <a:pt x="19" y="42"/>
                  <a:pt x="17" y="42"/>
                </a:cubicBezTo>
                <a:cubicBezTo>
                  <a:pt x="9" y="42"/>
                  <a:pt x="1" y="50"/>
                  <a:pt x="1" y="58"/>
                </a:cubicBezTo>
                <a:cubicBezTo>
                  <a:pt x="1" y="90"/>
                  <a:pt x="1" y="90"/>
                  <a:pt x="1" y="90"/>
                </a:cubicBezTo>
                <a:cubicBezTo>
                  <a:pt x="0" y="99"/>
                  <a:pt x="8" y="106"/>
                  <a:pt x="17" y="106"/>
                </a:cubicBezTo>
                <a:moveTo>
                  <a:pt x="137" y="42"/>
                </a:moveTo>
                <a:cubicBezTo>
                  <a:pt x="135" y="42"/>
                  <a:pt x="133" y="44"/>
                  <a:pt x="133" y="46"/>
                </a:cubicBezTo>
                <a:cubicBezTo>
                  <a:pt x="133" y="49"/>
                  <a:pt x="135" y="50"/>
                  <a:pt x="137" y="50"/>
                </a:cubicBezTo>
                <a:cubicBezTo>
                  <a:pt x="141" y="50"/>
                  <a:pt x="145" y="54"/>
                  <a:pt x="145" y="58"/>
                </a:cubicBezTo>
                <a:cubicBezTo>
                  <a:pt x="145" y="90"/>
                  <a:pt x="145" y="90"/>
                  <a:pt x="145" y="90"/>
                </a:cubicBezTo>
                <a:cubicBezTo>
                  <a:pt x="145" y="95"/>
                  <a:pt x="142" y="98"/>
                  <a:pt x="137" y="98"/>
                </a:cubicBezTo>
                <a:cubicBezTo>
                  <a:pt x="135" y="98"/>
                  <a:pt x="134" y="100"/>
                  <a:pt x="134" y="102"/>
                </a:cubicBezTo>
                <a:cubicBezTo>
                  <a:pt x="134" y="105"/>
                  <a:pt x="135" y="106"/>
                  <a:pt x="137" y="106"/>
                </a:cubicBezTo>
                <a:cubicBezTo>
                  <a:pt x="146" y="106"/>
                  <a:pt x="153" y="99"/>
                  <a:pt x="153" y="90"/>
                </a:cubicBezTo>
                <a:cubicBezTo>
                  <a:pt x="153" y="58"/>
                  <a:pt x="153" y="58"/>
                  <a:pt x="153" y="58"/>
                </a:cubicBezTo>
                <a:cubicBezTo>
                  <a:pt x="152" y="50"/>
                  <a:pt x="146" y="42"/>
                  <a:pt x="137" y="42"/>
                </a:cubicBezTo>
                <a:moveTo>
                  <a:pt x="34" y="108"/>
                </a:moveTo>
                <a:cubicBezTo>
                  <a:pt x="61" y="108"/>
                  <a:pt x="61" y="108"/>
                  <a:pt x="61" y="108"/>
                </a:cubicBezTo>
                <a:cubicBezTo>
                  <a:pt x="77" y="124"/>
                  <a:pt x="77" y="124"/>
                  <a:pt x="77" y="124"/>
                </a:cubicBezTo>
                <a:cubicBezTo>
                  <a:pt x="77" y="124"/>
                  <a:pt x="77" y="124"/>
                  <a:pt x="78" y="124"/>
                </a:cubicBezTo>
                <a:cubicBezTo>
                  <a:pt x="79" y="124"/>
                  <a:pt x="79" y="124"/>
                  <a:pt x="80" y="124"/>
                </a:cubicBezTo>
                <a:cubicBezTo>
                  <a:pt x="95" y="108"/>
                  <a:pt x="95" y="108"/>
                  <a:pt x="95" y="108"/>
                </a:cubicBezTo>
                <a:cubicBezTo>
                  <a:pt x="122" y="108"/>
                  <a:pt x="122" y="108"/>
                  <a:pt x="122" y="108"/>
                </a:cubicBezTo>
                <a:cubicBezTo>
                  <a:pt x="123" y="108"/>
                  <a:pt x="124" y="108"/>
                  <a:pt x="124" y="106"/>
                </a:cubicBezTo>
                <a:cubicBezTo>
                  <a:pt x="124" y="105"/>
                  <a:pt x="123" y="104"/>
                  <a:pt x="122" y="104"/>
                </a:cubicBezTo>
                <a:cubicBezTo>
                  <a:pt x="94" y="104"/>
                  <a:pt x="94" y="104"/>
                  <a:pt x="94" y="104"/>
                </a:cubicBezTo>
                <a:cubicBezTo>
                  <a:pt x="93" y="104"/>
                  <a:pt x="93" y="105"/>
                  <a:pt x="92" y="105"/>
                </a:cubicBezTo>
                <a:cubicBezTo>
                  <a:pt x="78" y="119"/>
                  <a:pt x="78" y="119"/>
                  <a:pt x="78" y="119"/>
                </a:cubicBezTo>
                <a:cubicBezTo>
                  <a:pt x="63" y="105"/>
                  <a:pt x="63" y="105"/>
                  <a:pt x="63" y="105"/>
                </a:cubicBezTo>
                <a:cubicBezTo>
                  <a:pt x="63" y="104"/>
                  <a:pt x="63" y="104"/>
                  <a:pt x="62" y="104"/>
                </a:cubicBezTo>
                <a:cubicBezTo>
                  <a:pt x="34" y="104"/>
                  <a:pt x="34" y="104"/>
                  <a:pt x="34" y="104"/>
                </a:cubicBezTo>
                <a:cubicBezTo>
                  <a:pt x="33" y="104"/>
                  <a:pt x="32" y="105"/>
                  <a:pt x="32" y="106"/>
                </a:cubicBezTo>
                <a:cubicBezTo>
                  <a:pt x="32" y="108"/>
                  <a:pt x="33" y="108"/>
                  <a:pt x="34" y="108"/>
                </a:cubicBezTo>
                <a:moveTo>
                  <a:pt x="144" y="116"/>
                </a:moveTo>
                <a:cubicBezTo>
                  <a:pt x="142" y="116"/>
                  <a:pt x="140" y="118"/>
                  <a:pt x="140" y="120"/>
                </a:cubicBezTo>
                <a:cubicBezTo>
                  <a:pt x="140" y="134"/>
                  <a:pt x="140" y="134"/>
                  <a:pt x="140" y="134"/>
                </a:cubicBezTo>
                <a:cubicBezTo>
                  <a:pt x="140" y="139"/>
                  <a:pt x="138" y="144"/>
                  <a:pt x="134" y="144"/>
                </a:cubicBezTo>
                <a:cubicBezTo>
                  <a:pt x="22" y="144"/>
                  <a:pt x="22" y="144"/>
                  <a:pt x="22" y="144"/>
                </a:cubicBezTo>
                <a:cubicBezTo>
                  <a:pt x="17" y="144"/>
                  <a:pt x="12" y="139"/>
                  <a:pt x="12" y="134"/>
                </a:cubicBezTo>
                <a:cubicBezTo>
                  <a:pt x="12" y="120"/>
                  <a:pt x="12" y="120"/>
                  <a:pt x="12" y="120"/>
                </a:cubicBezTo>
                <a:cubicBezTo>
                  <a:pt x="12" y="118"/>
                  <a:pt x="11" y="116"/>
                  <a:pt x="8" y="116"/>
                </a:cubicBezTo>
                <a:cubicBezTo>
                  <a:pt x="6" y="116"/>
                  <a:pt x="4" y="118"/>
                  <a:pt x="4" y="120"/>
                </a:cubicBezTo>
                <a:cubicBezTo>
                  <a:pt x="4" y="134"/>
                  <a:pt x="4" y="134"/>
                  <a:pt x="4" y="134"/>
                </a:cubicBezTo>
                <a:cubicBezTo>
                  <a:pt x="4" y="143"/>
                  <a:pt x="13" y="152"/>
                  <a:pt x="22" y="152"/>
                </a:cubicBezTo>
                <a:cubicBezTo>
                  <a:pt x="134" y="152"/>
                  <a:pt x="134" y="152"/>
                  <a:pt x="134" y="152"/>
                </a:cubicBezTo>
                <a:cubicBezTo>
                  <a:pt x="143" y="152"/>
                  <a:pt x="148" y="143"/>
                  <a:pt x="148" y="134"/>
                </a:cubicBezTo>
                <a:cubicBezTo>
                  <a:pt x="148" y="120"/>
                  <a:pt x="148" y="120"/>
                  <a:pt x="148" y="120"/>
                </a:cubicBezTo>
                <a:cubicBezTo>
                  <a:pt x="148" y="118"/>
                  <a:pt x="147" y="116"/>
                  <a:pt x="144" y="116"/>
                </a:cubicBezTo>
                <a:moveTo>
                  <a:pt x="128" y="78"/>
                </a:moveTo>
                <a:cubicBezTo>
                  <a:pt x="128" y="77"/>
                  <a:pt x="127" y="76"/>
                  <a:pt x="126" y="76"/>
                </a:cubicBezTo>
                <a:cubicBezTo>
                  <a:pt x="114" y="76"/>
                  <a:pt x="114" y="76"/>
                  <a:pt x="114" y="76"/>
                </a:cubicBezTo>
                <a:cubicBezTo>
                  <a:pt x="113" y="76"/>
                  <a:pt x="112" y="77"/>
                  <a:pt x="112" y="78"/>
                </a:cubicBezTo>
                <a:cubicBezTo>
                  <a:pt x="112" y="80"/>
                  <a:pt x="113" y="80"/>
                  <a:pt x="114" y="80"/>
                </a:cubicBezTo>
                <a:cubicBezTo>
                  <a:pt x="126" y="80"/>
                  <a:pt x="126" y="80"/>
                  <a:pt x="126" y="80"/>
                </a:cubicBezTo>
                <a:cubicBezTo>
                  <a:pt x="127" y="80"/>
                  <a:pt x="128" y="80"/>
                  <a:pt x="128" y="78"/>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25" name="Freeform 39"/>
          <p:cNvSpPr>
            <a:spLocks/>
          </p:cNvSpPr>
          <p:nvPr/>
        </p:nvSpPr>
        <p:spPr bwMode="auto">
          <a:xfrm>
            <a:off x="5159620" y="3394792"/>
            <a:ext cx="312657" cy="330114"/>
          </a:xfrm>
          <a:custGeom>
            <a:avLst/>
            <a:gdLst>
              <a:gd name="T0" fmla="*/ 108 w 160"/>
              <a:gd name="T1" fmla="*/ 165 h 165"/>
              <a:gd name="T2" fmla="*/ 104 w 160"/>
              <a:gd name="T3" fmla="*/ 163 h 165"/>
              <a:gd name="T4" fmla="*/ 106 w 160"/>
              <a:gd name="T5" fmla="*/ 158 h 165"/>
              <a:gd name="T6" fmla="*/ 142 w 160"/>
              <a:gd name="T7" fmla="*/ 137 h 165"/>
              <a:gd name="T8" fmla="*/ 152 w 160"/>
              <a:gd name="T9" fmla="*/ 120 h 165"/>
              <a:gd name="T10" fmla="*/ 152 w 160"/>
              <a:gd name="T11" fmla="*/ 60 h 165"/>
              <a:gd name="T12" fmla="*/ 142 w 160"/>
              <a:gd name="T13" fmla="*/ 42 h 165"/>
              <a:gd name="T14" fmla="*/ 90 w 160"/>
              <a:gd name="T15" fmla="*/ 12 h 165"/>
              <a:gd name="T16" fmla="*/ 70 w 160"/>
              <a:gd name="T17" fmla="*/ 12 h 165"/>
              <a:gd name="T18" fmla="*/ 18 w 160"/>
              <a:gd name="T19" fmla="*/ 42 h 165"/>
              <a:gd name="T20" fmla="*/ 8 w 160"/>
              <a:gd name="T21" fmla="*/ 59 h 165"/>
              <a:gd name="T22" fmla="*/ 8 w 160"/>
              <a:gd name="T23" fmla="*/ 119 h 165"/>
              <a:gd name="T24" fmla="*/ 18 w 160"/>
              <a:gd name="T25" fmla="*/ 136 h 165"/>
              <a:gd name="T26" fmla="*/ 54 w 160"/>
              <a:gd name="T27" fmla="*/ 157 h 165"/>
              <a:gd name="T28" fmla="*/ 56 w 160"/>
              <a:gd name="T29" fmla="*/ 163 h 165"/>
              <a:gd name="T30" fmla="*/ 50 w 160"/>
              <a:gd name="T31" fmla="*/ 164 h 165"/>
              <a:gd name="T32" fmla="*/ 14 w 160"/>
              <a:gd name="T33" fmla="*/ 144 h 165"/>
              <a:gd name="T34" fmla="*/ 0 w 160"/>
              <a:gd name="T35" fmla="*/ 120 h 165"/>
              <a:gd name="T36" fmla="*/ 0 w 160"/>
              <a:gd name="T37" fmla="*/ 60 h 165"/>
              <a:gd name="T38" fmla="*/ 14 w 160"/>
              <a:gd name="T39" fmla="*/ 35 h 165"/>
              <a:gd name="T40" fmla="*/ 66 w 160"/>
              <a:gd name="T41" fmla="*/ 5 h 165"/>
              <a:gd name="T42" fmla="*/ 94 w 160"/>
              <a:gd name="T43" fmla="*/ 5 h 165"/>
              <a:gd name="T44" fmla="*/ 146 w 160"/>
              <a:gd name="T45" fmla="*/ 35 h 165"/>
              <a:gd name="T46" fmla="*/ 160 w 160"/>
              <a:gd name="T47" fmla="*/ 60 h 165"/>
              <a:gd name="T48" fmla="*/ 160 w 160"/>
              <a:gd name="T49" fmla="*/ 120 h 165"/>
              <a:gd name="T50" fmla="*/ 146 w 160"/>
              <a:gd name="T51" fmla="*/ 144 h 165"/>
              <a:gd name="T52" fmla="*/ 110 w 160"/>
              <a:gd name="T53" fmla="*/ 165 h 165"/>
              <a:gd name="T54" fmla="*/ 108 w 160"/>
              <a:gd name="T55" fmla="*/ 16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0" h="165">
                <a:moveTo>
                  <a:pt x="108" y="165"/>
                </a:moveTo>
                <a:cubicBezTo>
                  <a:pt x="107" y="165"/>
                  <a:pt x="105" y="164"/>
                  <a:pt x="104" y="163"/>
                </a:cubicBezTo>
                <a:cubicBezTo>
                  <a:pt x="103" y="161"/>
                  <a:pt x="104" y="159"/>
                  <a:pt x="106" y="158"/>
                </a:cubicBezTo>
                <a:cubicBezTo>
                  <a:pt x="142" y="137"/>
                  <a:pt x="142" y="137"/>
                  <a:pt x="142" y="137"/>
                </a:cubicBezTo>
                <a:cubicBezTo>
                  <a:pt x="148" y="133"/>
                  <a:pt x="152" y="126"/>
                  <a:pt x="152" y="120"/>
                </a:cubicBezTo>
                <a:cubicBezTo>
                  <a:pt x="152" y="60"/>
                  <a:pt x="152" y="60"/>
                  <a:pt x="152" y="60"/>
                </a:cubicBezTo>
                <a:cubicBezTo>
                  <a:pt x="152" y="52"/>
                  <a:pt x="148" y="46"/>
                  <a:pt x="142" y="42"/>
                </a:cubicBezTo>
                <a:cubicBezTo>
                  <a:pt x="90" y="12"/>
                  <a:pt x="90" y="12"/>
                  <a:pt x="90" y="12"/>
                </a:cubicBezTo>
                <a:cubicBezTo>
                  <a:pt x="84" y="9"/>
                  <a:pt x="76" y="9"/>
                  <a:pt x="70" y="12"/>
                </a:cubicBezTo>
                <a:cubicBezTo>
                  <a:pt x="18" y="42"/>
                  <a:pt x="18" y="42"/>
                  <a:pt x="18" y="42"/>
                </a:cubicBezTo>
                <a:cubicBezTo>
                  <a:pt x="12" y="46"/>
                  <a:pt x="8" y="52"/>
                  <a:pt x="8" y="59"/>
                </a:cubicBezTo>
                <a:cubicBezTo>
                  <a:pt x="8" y="119"/>
                  <a:pt x="8" y="119"/>
                  <a:pt x="8" y="119"/>
                </a:cubicBezTo>
                <a:cubicBezTo>
                  <a:pt x="8" y="126"/>
                  <a:pt x="12" y="133"/>
                  <a:pt x="18" y="136"/>
                </a:cubicBezTo>
                <a:cubicBezTo>
                  <a:pt x="54" y="157"/>
                  <a:pt x="54" y="157"/>
                  <a:pt x="54" y="157"/>
                </a:cubicBezTo>
                <a:cubicBezTo>
                  <a:pt x="56" y="158"/>
                  <a:pt x="56" y="161"/>
                  <a:pt x="56" y="163"/>
                </a:cubicBezTo>
                <a:cubicBezTo>
                  <a:pt x="54" y="165"/>
                  <a:pt x="52" y="165"/>
                  <a:pt x="50" y="164"/>
                </a:cubicBezTo>
                <a:cubicBezTo>
                  <a:pt x="14" y="144"/>
                  <a:pt x="14" y="144"/>
                  <a:pt x="14" y="144"/>
                </a:cubicBezTo>
                <a:cubicBezTo>
                  <a:pt x="5" y="139"/>
                  <a:pt x="0" y="129"/>
                  <a:pt x="0" y="120"/>
                </a:cubicBezTo>
                <a:cubicBezTo>
                  <a:pt x="0" y="60"/>
                  <a:pt x="0" y="60"/>
                  <a:pt x="0" y="60"/>
                </a:cubicBezTo>
                <a:cubicBezTo>
                  <a:pt x="0" y="50"/>
                  <a:pt x="5" y="40"/>
                  <a:pt x="14" y="35"/>
                </a:cubicBezTo>
                <a:cubicBezTo>
                  <a:pt x="66" y="5"/>
                  <a:pt x="66" y="5"/>
                  <a:pt x="66" y="5"/>
                </a:cubicBezTo>
                <a:cubicBezTo>
                  <a:pt x="75" y="0"/>
                  <a:pt x="85" y="0"/>
                  <a:pt x="94" y="5"/>
                </a:cubicBezTo>
                <a:cubicBezTo>
                  <a:pt x="146" y="35"/>
                  <a:pt x="146" y="35"/>
                  <a:pt x="146" y="35"/>
                </a:cubicBezTo>
                <a:cubicBezTo>
                  <a:pt x="155" y="40"/>
                  <a:pt x="160" y="50"/>
                  <a:pt x="160" y="60"/>
                </a:cubicBezTo>
                <a:cubicBezTo>
                  <a:pt x="160" y="120"/>
                  <a:pt x="160" y="120"/>
                  <a:pt x="160" y="120"/>
                </a:cubicBezTo>
                <a:cubicBezTo>
                  <a:pt x="160" y="130"/>
                  <a:pt x="155" y="139"/>
                  <a:pt x="146" y="144"/>
                </a:cubicBezTo>
                <a:cubicBezTo>
                  <a:pt x="110" y="165"/>
                  <a:pt x="110" y="165"/>
                  <a:pt x="110" y="165"/>
                </a:cubicBezTo>
                <a:cubicBezTo>
                  <a:pt x="109" y="165"/>
                  <a:pt x="109" y="165"/>
                  <a:pt x="108" y="16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1" name="Freeform 40"/>
          <p:cNvSpPr>
            <a:spLocks noEditPoints="1"/>
          </p:cNvSpPr>
          <p:nvPr/>
        </p:nvSpPr>
        <p:spPr bwMode="auto">
          <a:xfrm>
            <a:off x="5245322" y="3485256"/>
            <a:ext cx="139664" cy="263456"/>
          </a:xfrm>
          <a:custGeom>
            <a:avLst/>
            <a:gdLst>
              <a:gd name="T0" fmla="*/ 38 w 72"/>
              <a:gd name="T1" fmla="*/ 132 h 132"/>
              <a:gd name="T2" fmla="*/ 34 w 72"/>
              <a:gd name="T3" fmla="*/ 132 h 132"/>
              <a:gd name="T4" fmla="*/ 24 w 72"/>
              <a:gd name="T5" fmla="*/ 122 h 132"/>
              <a:gd name="T6" fmla="*/ 24 w 72"/>
              <a:gd name="T7" fmla="*/ 62 h 132"/>
              <a:gd name="T8" fmla="*/ 0 w 72"/>
              <a:gd name="T9" fmla="*/ 30 h 132"/>
              <a:gd name="T10" fmla="*/ 18 w 72"/>
              <a:gd name="T11" fmla="*/ 1 h 132"/>
              <a:gd name="T12" fmla="*/ 22 w 72"/>
              <a:gd name="T13" fmla="*/ 1 h 132"/>
              <a:gd name="T14" fmla="*/ 24 w 72"/>
              <a:gd name="T15" fmla="*/ 4 h 132"/>
              <a:gd name="T16" fmla="*/ 24 w 72"/>
              <a:gd name="T17" fmla="*/ 24 h 132"/>
              <a:gd name="T18" fmla="*/ 30 w 72"/>
              <a:gd name="T19" fmla="*/ 30 h 132"/>
              <a:gd name="T20" fmla="*/ 42 w 72"/>
              <a:gd name="T21" fmla="*/ 30 h 132"/>
              <a:gd name="T22" fmla="*/ 48 w 72"/>
              <a:gd name="T23" fmla="*/ 24 h 132"/>
              <a:gd name="T24" fmla="*/ 48 w 72"/>
              <a:gd name="T25" fmla="*/ 4 h 132"/>
              <a:gd name="T26" fmla="*/ 50 w 72"/>
              <a:gd name="T27" fmla="*/ 1 h 132"/>
              <a:gd name="T28" fmla="*/ 54 w 72"/>
              <a:gd name="T29" fmla="*/ 1 h 132"/>
              <a:gd name="T30" fmla="*/ 72 w 72"/>
              <a:gd name="T31" fmla="*/ 30 h 132"/>
              <a:gd name="T32" fmla="*/ 48 w 72"/>
              <a:gd name="T33" fmla="*/ 62 h 132"/>
              <a:gd name="T34" fmla="*/ 48 w 72"/>
              <a:gd name="T35" fmla="*/ 122 h 132"/>
              <a:gd name="T36" fmla="*/ 38 w 72"/>
              <a:gd name="T37" fmla="*/ 132 h 132"/>
              <a:gd name="T38" fmla="*/ 20 w 72"/>
              <a:gd name="T39" fmla="*/ 5 h 132"/>
              <a:gd name="T40" fmla="*/ 4 w 72"/>
              <a:gd name="T41" fmla="*/ 31 h 132"/>
              <a:gd name="T42" fmla="*/ 26 w 72"/>
              <a:gd name="T43" fmla="*/ 59 h 132"/>
              <a:gd name="T44" fmla="*/ 28 w 72"/>
              <a:gd name="T45" fmla="*/ 61 h 132"/>
              <a:gd name="T46" fmla="*/ 28 w 72"/>
              <a:gd name="T47" fmla="*/ 123 h 132"/>
              <a:gd name="T48" fmla="*/ 34 w 72"/>
              <a:gd name="T49" fmla="*/ 129 h 132"/>
              <a:gd name="T50" fmla="*/ 38 w 72"/>
              <a:gd name="T51" fmla="*/ 129 h 132"/>
              <a:gd name="T52" fmla="*/ 44 w 72"/>
              <a:gd name="T53" fmla="*/ 123 h 132"/>
              <a:gd name="T54" fmla="*/ 44 w 72"/>
              <a:gd name="T55" fmla="*/ 61 h 132"/>
              <a:gd name="T56" fmla="*/ 46 w 72"/>
              <a:gd name="T57" fmla="*/ 59 h 132"/>
              <a:gd name="T58" fmla="*/ 68 w 72"/>
              <a:gd name="T59" fmla="*/ 30 h 132"/>
              <a:gd name="T60" fmla="*/ 52 w 72"/>
              <a:gd name="T61" fmla="*/ 4 h 132"/>
              <a:gd name="T62" fmla="*/ 52 w 72"/>
              <a:gd name="T63" fmla="*/ 25 h 132"/>
              <a:gd name="T64" fmla="*/ 42 w 72"/>
              <a:gd name="T65" fmla="*/ 34 h 132"/>
              <a:gd name="T66" fmla="*/ 30 w 72"/>
              <a:gd name="T67" fmla="*/ 34 h 132"/>
              <a:gd name="T68" fmla="*/ 20 w 72"/>
              <a:gd name="T69" fmla="*/ 25 h 132"/>
              <a:gd name="T70" fmla="*/ 20 w 72"/>
              <a:gd name="T71" fmla="*/ 5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2" h="132">
                <a:moveTo>
                  <a:pt x="38" y="132"/>
                </a:moveTo>
                <a:cubicBezTo>
                  <a:pt x="34" y="132"/>
                  <a:pt x="34" y="132"/>
                  <a:pt x="34" y="132"/>
                </a:cubicBezTo>
                <a:cubicBezTo>
                  <a:pt x="28" y="132"/>
                  <a:pt x="24" y="128"/>
                  <a:pt x="24" y="122"/>
                </a:cubicBezTo>
                <a:cubicBezTo>
                  <a:pt x="24" y="62"/>
                  <a:pt x="24" y="62"/>
                  <a:pt x="24" y="62"/>
                </a:cubicBezTo>
                <a:cubicBezTo>
                  <a:pt x="10" y="57"/>
                  <a:pt x="0" y="45"/>
                  <a:pt x="0" y="30"/>
                </a:cubicBezTo>
                <a:cubicBezTo>
                  <a:pt x="0" y="18"/>
                  <a:pt x="7" y="7"/>
                  <a:pt x="18" y="1"/>
                </a:cubicBezTo>
                <a:cubicBezTo>
                  <a:pt x="19" y="0"/>
                  <a:pt x="21" y="0"/>
                  <a:pt x="22" y="1"/>
                </a:cubicBezTo>
                <a:cubicBezTo>
                  <a:pt x="23" y="1"/>
                  <a:pt x="24" y="3"/>
                  <a:pt x="24" y="4"/>
                </a:cubicBezTo>
                <a:cubicBezTo>
                  <a:pt x="24" y="24"/>
                  <a:pt x="24" y="24"/>
                  <a:pt x="24" y="24"/>
                </a:cubicBezTo>
                <a:cubicBezTo>
                  <a:pt x="24" y="27"/>
                  <a:pt x="27" y="30"/>
                  <a:pt x="30" y="30"/>
                </a:cubicBezTo>
                <a:cubicBezTo>
                  <a:pt x="42" y="30"/>
                  <a:pt x="42" y="30"/>
                  <a:pt x="42" y="30"/>
                </a:cubicBezTo>
                <a:cubicBezTo>
                  <a:pt x="45" y="30"/>
                  <a:pt x="48" y="27"/>
                  <a:pt x="48" y="24"/>
                </a:cubicBezTo>
                <a:cubicBezTo>
                  <a:pt x="48" y="4"/>
                  <a:pt x="48" y="4"/>
                  <a:pt x="48" y="4"/>
                </a:cubicBezTo>
                <a:cubicBezTo>
                  <a:pt x="48" y="3"/>
                  <a:pt x="49" y="1"/>
                  <a:pt x="50" y="1"/>
                </a:cubicBezTo>
                <a:cubicBezTo>
                  <a:pt x="51" y="0"/>
                  <a:pt x="53" y="0"/>
                  <a:pt x="54" y="1"/>
                </a:cubicBezTo>
                <a:cubicBezTo>
                  <a:pt x="65" y="7"/>
                  <a:pt x="72" y="18"/>
                  <a:pt x="72" y="30"/>
                </a:cubicBezTo>
                <a:cubicBezTo>
                  <a:pt x="72" y="45"/>
                  <a:pt x="62" y="57"/>
                  <a:pt x="48" y="62"/>
                </a:cubicBezTo>
                <a:cubicBezTo>
                  <a:pt x="48" y="122"/>
                  <a:pt x="48" y="122"/>
                  <a:pt x="48" y="122"/>
                </a:cubicBezTo>
                <a:cubicBezTo>
                  <a:pt x="48" y="128"/>
                  <a:pt x="44" y="132"/>
                  <a:pt x="38" y="132"/>
                </a:cubicBezTo>
                <a:moveTo>
                  <a:pt x="20" y="5"/>
                </a:moveTo>
                <a:cubicBezTo>
                  <a:pt x="10" y="10"/>
                  <a:pt x="4" y="20"/>
                  <a:pt x="4" y="31"/>
                </a:cubicBezTo>
                <a:cubicBezTo>
                  <a:pt x="4" y="44"/>
                  <a:pt x="13" y="55"/>
                  <a:pt x="26" y="59"/>
                </a:cubicBezTo>
                <a:cubicBezTo>
                  <a:pt x="27" y="60"/>
                  <a:pt x="28" y="61"/>
                  <a:pt x="28" y="61"/>
                </a:cubicBezTo>
                <a:cubicBezTo>
                  <a:pt x="28" y="123"/>
                  <a:pt x="28" y="123"/>
                  <a:pt x="28" y="123"/>
                </a:cubicBezTo>
                <a:cubicBezTo>
                  <a:pt x="28" y="126"/>
                  <a:pt x="31" y="129"/>
                  <a:pt x="34" y="129"/>
                </a:cubicBezTo>
                <a:cubicBezTo>
                  <a:pt x="38" y="129"/>
                  <a:pt x="38" y="129"/>
                  <a:pt x="38" y="129"/>
                </a:cubicBezTo>
                <a:cubicBezTo>
                  <a:pt x="41" y="129"/>
                  <a:pt x="44" y="126"/>
                  <a:pt x="44" y="123"/>
                </a:cubicBezTo>
                <a:cubicBezTo>
                  <a:pt x="44" y="61"/>
                  <a:pt x="44" y="61"/>
                  <a:pt x="44" y="61"/>
                </a:cubicBezTo>
                <a:cubicBezTo>
                  <a:pt x="44" y="60"/>
                  <a:pt x="44" y="59"/>
                  <a:pt x="46" y="59"/>
                </a:cubicBezTo>
                <a:cubicBezTo>
                  <a:pt x="59" y="55"/>
                  <a:pt x="68" y="43"/>
                  <a:pt x="68" y="30"/>
                </a:cubicBezTo>
                <a:cubicBezTo>
                  <a:pt x="68" y="19"/>
                  <a:pt x="62" y="10"/>
                  <a:pt x="52" y="4"/>
                </a:cubicBezTo>
                <a:cubicBezTo>
                  <a:pt x="52" y="25"/>
                  <a:pt x="52" y="25"/>
                  <a:pt x="52" y="25"/>
                </a:cubicBezTo>
                <a:cubicBezTo>
                  <a:pt x="52" y="30"/>
                  <a:pt x="48" y="34"/>
                  <a:pt x="42" y="34"/>
                </a:cubicBezTo>
                <a:cubicBezTo>
                  <a:pt x="30" y="34"/>
                  <a:pt x="30" y="34"/>
                  <a:pt x="30" y="34"/>
                </a:cubicBezTo>
                <a:cubicBezTo>
                  <a:pt x="24" y="34"/>
                  <a:pt x="20" y="30"/>
                  <a:pt x="20" y="25"/>
                </a:cubicBezTo>
                <a:lnTo>
                  <a:pt x="20"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3" name="Freeform 41"/>
          <p:cNvSpPr>
            <a:spLocks noEditPoints="1"/>
          </p:cNvSpPr>
          <p:nvPr/>
        </p:nvSpPr>
        <p:spPr bwMode="auto">
          <a:xfrm>
            <a:off x="6183292" y="3401140"/>
            <a:ext cx="328527" cy="342811"/>
          </a:xfrm>
          <a:custGeom>
            <a:avLst/>
            <a:gdLst>
              <a:gd name="T0" fmla="*/ 138 w 168"/>
              <a:gd name="T1" fmla="*/ 38 h 172"/>
              <a:gd name="T2" fmla="*/ 89 w 168"/>
              <a:gd name="T3" fmla="*/ 1 h 172"/>
              <a:gd name="T4" fmla="*/ 42 w 168"/>
              <a:gd name="T5" fmla="*/ 14 h 172"/>
              <a:gd name="T6" fmla="*/ 26 w 168"/>
              <a:gd name="T7" fmla="*/ 42 h 172"/>
              <a:gd name="T8" fmla="*/ 0 w 168"/>
              <a:gd name="T9" fmla="*/ 106 h 172"/>
              <a:gd name="T10" fmla="*/ 29 w 168"/>
              <a:gd name="T11" fmla="*/ 135 h 172"/>
              <a:gd name="T12" fmla="*/ 79 w 168"/>
              <a:gd name="T13" fmla="*/ 172 h 172"/>
              <a:gd name="T14" fmla="*/ 125 w 168"/>
              <a:gd name="T15" fmla="*/ 159 h 172"/>
              <a:gd name="T16" fmla="*/ 142 w 168"/>
              <a:gd name="T17" fmla="*/ 131 h 172"/>
              <a:gd name="T18" fmla="*/ 168 w 168"/>
              <a:gd name="T19" fmla="*/ 63 h 172"/>
              <a:gd name="T20" fmla="*/ 45 w 168"/>
              <a:gd name="T21" fmla="*/ 152 h 172"/>
              <a:gd name="T22" fmla="*/ 31 w 168"/>
              <a:gd name="T23" fmla="*/ 125 h 172"/>
              <a:gd name="T24" fmla="*/ 8 w 168"/>
              <a:gd name="T25" fmla="*/ 87 h 172"/>
              <a:gd name="T26" fmla="*/ 36 w 168"/>
              <a:gd name="T27" fmla="*/ 85 h 172"/>
              <a:gd name="T28" fmla="*/ 8 w 168"/>
              <a:gd name="T29" fmla="*/ 83 h 172"/>
              <a:gd name="T30" fmla="*/ 31 w 168"/>
              <a:gd name="T31" fmla="*/ 49 h 172"/>
              <a:gd name="T32" fmla="*/ 45 w 168"/>
              <a:gd name="T33" fmla="*/ 22 h 172"/>
              <a:gd name="T34" fmla="*/ 24 w 168"/>
              <a:gd name="T35" fmla="*/ 85 h 172"/>
              <a:gd name="T36" fmla="*/ 28 w 168"/>
              <a:gd name="T37" fmla="*/ 89 h 172"/>
              <a:gd name="T38" fmla="*/ 147 w 168"/>
              <a:gd name="T39" fmla="*/ 83 h 172"/>
              <a:gd name="T40" fmla="*/ 139 w 168"/>
              <a:gd name="T41" fmla="*/ 93 h 172"/>
              <a:gd name="T42" fmla="*/ 159 w 168"/>
              <a:gd name="T43" fmla="*/ 106 h 172"/>
              <a:gd name="T44" fmla="*/ 130 w 168"/>
              <a:gd name="T45" fmla="*/ 133 h 172"/>
              <a:gd name="T46" fmla="*/ 88 w 168"/>
              <a:gd name="T47" fmla="*/ 164 h 172"/>
              <a:gd name="T48" fmla="*/ 125 w 168"/>
              <a:gd name="T49" fmla="*/ 25 h 172"/>
              <a:gd name="T50" fmla="*/ 158 w 168"/>
              <a:gd name="T51" fmla="*/ 61 h 172"/>
              <a:gd name="T52" fmla="*/ 143 w 168"/>
              <a:gd name="T53" fmla="*/ 85 h 172"/>
              <a:gd name="T54" fmla="*/ 135 w 168"/>
              <a:gd name="T55" fmla="*/ 85 h 172"/>
              <a:gd name="T56" fmla="*/ 58 w 168"/>
              <a:gd name="T57" fmla="*/ 127 h 172"/>
              <a:gd name="T58" fmla="*/ 54 w 168"/>
              <a:gd name="T59" fmla="*/ 142 h 172"/>
              <a:gd name="T60" fmla="*/ 68 w 168"/>
              <a:gd name="T61" fmla="*/ 123 h 172"/>
              <a:gd name="T62" fmla="*/ 52 w 168"/>
              <a:gd name="T63" fmla="*/ 76 h 172"/>
              <a:gd name="T64" fmla="*/ 61 w 168"/>
              <a:gd name="T65" fmla="*/ 43 h 172"/>
              <a:gd name="T66" fmla="*/ 46 w 168"/>
              <a:gd name="T67" fmla="*/ 39 h 172"/>
              <a:gd name="T68" fmla="*/ 64 w 168"/>
              <a:gd name="T69" fmla="*/ 52 h 172"/>
              <a:gd name="T70" fmla="*/ 48 w 168"/>
              <a:gd name="T71" fmla="*/ 100 h 172"/>
              <a:gd name="T72" fmla="*/ 58 w 168"/>
              <a:gd name="T73" fmla="*/ 127 h 172"/>
              <a:gd name="T74" fmla="*/ 54 w 168"/>
              <a:gd name="T75" fmla="*/ 130 h 172"/>
              <a:gd name="T76" fmla="*/ 54 w 168"/>
              <a:gd name="T77" fmla="*/ 44 h 172"/>
              <a:gd name="T78" fmla="*/ 58 w 168"/>
              <a:gd name="T79" fmla="*/ 40 h 172"/>
              <a:gd name="T80" fmla="*/ 109 w 168"/>
              <a:gd name="T81" fmla="*/ 127 h 172"/>
              <a:gd name="T82" fmla="*/ 119 w 168"/>
              <a:gd name="T83" fmla="*/ 100 h 172"/>
              <a:gd name="T84" fmla="*/ 104 w 168"/>
              <a:gd name="T85" fmla="*/ 52 h 172"/>
              <a:gd name="T86" fmla="*/ 121 w 168"/>
              <a:gd name="T87" fmla="*/ 40 h 172"/>
              <a:gd name="T88" fmla="*/ 106 w 168"/>
              <a:gd name="T89" fmla="*/ 44 h 172"/>
              <a:gd name="T90" fmla="*/ 115 w 168"/>
              <a:gd name="T91" fmla="*/ 76 h 172"/>
              <a:gd name="T92" fmla="*/ 100 w 168"/>
              <a:gd name="T93" fmla="*/ 123 h 172"/>
              <a:gd name="T94" fmla="*/ 113 w 168"/>
              <a:gd name="T95" fmla="*/ 142 h 172"/>
              <a:gd name="T96" fmla="*/ 113 w 168"/>
              <a:gd name="T97" fmla="*/ 36 h 172"/>
              <a:gd name="T98" fmla="*/ 109 w 168"/>
              <a:gd name="T99" fmla="*/ 40 h 172"/>
              <a:gd name="T100" fmla="*/ 109 w 168"/>
              <a:gd name="T101" fmla="*/ 134 h 172"/>
              <a:gd name="T102" fmla="*/ 113 w 168"/>
              <a:gd name="T103" fmla="*/ 138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8" h="172">
                <a:moveTo>
                  <a:pt x="162" y="53"/>
                </a:moveTo>
                <a:cubicBezTo>
                  <a:pt x="141" y="42"/>
                  <a:pt x="141" y="42"/>
                  <a:pt x="141" y="42"/>
                </a:cubicBezTo>
                <a:cubicBezTo>
                  <a:pt x="139" y="41"/>
                  <a:pt x="138" y="39"/>
                  <a:pt x="138" y="38"/>
                </a:cubicBezTo>
                <a:cubicBezTo>
                  <a:pt x="132" y="22"/>
                  <a:pt x="132" y="22"/>
                  <a:pt x="132" y="22"/>
                </a:cubicBezTo>
                <a:cubicBezTo>
                  <a:pt x="131" y="19"/>
                  <a:pt x="128" y="16"/>
                  <a:pt x="125" y="14"/>
                </a:cubicBezTo>
                <a:cubicBezTo>
                  <a:pt x="89" y="1"/>
                  <a:pt x="89" y="1"/>
                  <a:pt x="89" y="1"/>
                </a:cubicBezTo>
                <a:cubicBezTo>
                  <a:pt x="87" y="0"/>
                  <a:pt x="85" y="0"/>
                  <a:pt x="84" y="0"/>
                </a:cubicBezTo>
                <a:cubicBezTo>
                  <a:pt x="82" y="0"/>
                  <a:pt x="80" y="0"/>
                  <a:pt x="78" y="1"/>
                </a:cubicBezTo>
                <a:cubicBezTo>
                  <a:pt x="42" y="14"/>
                  <a:pt x="42" y="14"/>
                  <a:pt x="42" y="14"/>
                </a:cubicBezTo>
                <a:cubicBezTo>
                  <a:pt x="39" y="16"/>
                  <a:pt x="36" y="19"/>
                  <a:pt x="35" y="22"/>
                </a:cubicBezTo>
                <a:cubicBezTo>
                  <a:pt x="29" y="38"/>
                  <a:pt x="29" y="38"/>
                  <a:pt x="29" y="38"/>
                </a:cubicBezTo>
                <a:cubicBezTo>
                  <a:pt x="29" y="39"/>
                  <a:pt x="27" y="41"/>
                  <a:pt x="26" y="42"/>
                </a:cubicBezTo>
                <a:cubicBezTo>
                  <a:pt x="5" y="53"/>
                  <a:pt x="5" y="53"/>
                  <a:pt x="5" y="53"/>
                </a:cubicBezTo>
                <a:cubicBezTo>
                  <a:pt x="2" y="55"/>
                  <a:pt x="0" y="59"/>
                  <a:pt x="0" y="63"/>
                </a:cubicBezTo>
                <a:cubicBezTo>
                  <a:pt x="0" y="106"/>
                  <a:pt x="0" y="106"/>
                  <a:pt x="0" y="106"/>
                </a:cubicBezTo>
                <a:cubicBezTo>
                  <a:pt x="0" y="110"/>
                  <a:pt x="2" y="114"/>
                  <a:pt x="5" y="116"/>
                </a:cubicBezTo>
                <a:cubicBezTo>
                  <a:pt x="26" y="131"/>
                  <a:pt x="26" y="131"/>
                  <a:pt x="26" y="131"/>
                </a:cubicBezTo>
                <a:cubicBezTo>
                  <a:pt x="27" y="132"/>
                  <a:pt x="29" y="134"/>
                  <a:pt x="29" y="135"/>
                </a:cubicBezTo>
                <a:cubicBezTo>
                  <a:pt x="35" y="151"/>
                  <a:pt x="35" y="151"/>
                  <a:pt x="35" y="151"/>
                </a:cubicBezTo>
                <a:cubicBezTo>
                  <a:pt x="36" y="154"/>
                  <a:pt x="39" y="157"/>
                  <a:pt x="43" y="159"/>
                </a:cubicBezTo>
                <a:cubicBezTo>
                  <a:pt x="79" y="172"/>
                  <a:pt x="79" y="172"/>
                  <a:pt x="79" y="172"/>
                </a:cubicBezTo>
                <a:cubicBezTo>
                  <a:pt x="81" y="172"/>
                  <a:pt x="82" y="172"/>
                  <a:pt x="84" y="172"/>
                </a:cubicBezTo>
                <a:cubicBezTo>
                  <a:pt x="85" y="172"/>
                  <a:pt x="87" y="172"/>
                  <a:pt x="89" y="172"/>
                </a:cubicBezTo>
                <a:cubicBezTo>
                  <a:pt x="125" y="159"/>
                  <a:pt x="125" y="159"/>
                  <a:pt x="125" y="159"/>
                </a:cubicBezTo>
                <a:cubicBezTo>
                  <a:pt x="129" y="157"/>
                  <a:pt x="132" y="154"/>
                  <a:pt x="133" y="151"/>
                </a:cubicBezTo>
                <a:cubicBezTo>
                  <a:pt x="139" y="135"/>
                  <a:pt x="139" y="135"/>
                  <a:pt x="139" y="135"/>
                </a:cubicBezTo>
                <a:cubicBezTo>
                  <a:pt x="139" y="134"/>
                  <a:pt x="141" y="132"/>
                  <a:pt x="142" y="131"/>
                </a:cubicBezTo>
                <a:cubicBezTo>
                  <a:pt x="163" y="116"/>
                  <a:pt x="163" y="116"/>
                  <a:pt x="163" y="116"/>
                </a:cubicBezTo>
                <a:cubicBezTo>
                  <a:pt x="166" y="114"/>
                  <a:pt x="168" y="110"/>
                  <a:pt x="168" y="106"/>
                </a:cubicBezTo>
                <a:cubicBezTo>
                  <a:pt x="168" y="63"/>
                  <a:pt x="168" y="63"/>
                  <a:pt x="168" y="63"/>
                </a:cubicBezTo>
                <a:cubicBezTo>
                  <a:pt x="167" y="59"/>
                  <a:pt x="165" y="55"/>
                  <a:pt x="162" y="53"/>
                </a:cubicBezTo>
                <a:moveTo>
                  <a:pt x="80" y="164"/>
                </a:moveTo>
                <a:cubicBezTo>
                  <a:pt x="45" y="152"/>
                  <a:pt x="45" y="152"/>
                  <a:pt x="45" y="152"/>
                </a:cubicBezTo>
                <a:cubicBezTo>
                  <a:pt x="44" y="151"/>
                  <a:pt x="43" y="150"/>
                  <a:pt x="43" y="149"/>
                </a:cubicBezTo>
                <a:cubicBezTo>
                  <a:pt x="37" y="133"/>
                  <a:pt x="37" y="133"/>
                  <a:pt x="37" y="133"/>
                </a:cubicBezTo>
                <a:cubicBezTo>
                  <a:pt x="36" y="130"/>
                  <a:pt x="33" y="126"/>
                  <a:pt x="31" y="125"/>
                </a:cubicBezTo>
                <a:cubicBezTo>
                  <a:pt x="10" y="110"/>
                  <a:pt x="10" y="110"/>
                  <a:pt x="10" y="110"/>
                </a:cubicBezTo>
                <a:cubicBezTo>
                  <a:pt x="9" y="109"/>
                  <a:pt x="8" y="107"/>
                  <a:pt x="8" y="106"/>
                </a:cubicBezTo>
                <a:cubicBezTo>
                  <a:pt x="8" y="87"/>
                  <a:pt x="8" y="87"/>
                  <a:pt x="8" y="87"/>
                </a:cubicBezTo>
                <a:cubicBezTo>
                  <a:pt x="20" y="87"/>
                  <a:pt x="20" y="87"/>
                  <a:pt x="20" y="87"/>
                </a:cubicBezTo>
                <a:cubicBezTo>
                  <a:pt x="21" y="90"/>
                  <a:pt x="24" y="93"/>
                  <a:pt x="28" y="93"/>
                </a:cubicBezTo>
                <a:cubicBezTo>
                  <a:pt x="32" y="93"/>
                  <a:pt x="36" y="89"/>
                  <a:pt x="36" y="85"/>
                </a:cubicBezTo>
                <a:cubicBezTo>
                  <a:pt x="36" y="80"/>
                  <a:pt x="32" y="77"/>
                  <a:pt x="28" y="77"/>
                </a:cubicBezTo>
                <a:cubicBezTo>
                  <a:pt x="24" y="77"/>
                  <a:pt x="21" y="79"/>
                  <a:pt x="20" y="83"/>
                </a:cubicBezTo>
                <a:cubicBezTo>
                  <a:pt x="8" y="83"/>
                  <a:pt x="8" y="83"/>
                  <a:pt x="8" y="83"/>
                </a:cubicBezTo>
                <a:cubicBezTo>
                  <a:pt x="8" y="63"/>
                  <a:pt x="8" y="63"/>
                  <a:pt x="8" y="63"/>
                </a:cubicBezTo>
                <a:cubicBezTo>
                  <a:pt x="8" y="62"/>
                  <a:pt x="9" y="61"/>
                  <a:pt x="10" y="61"/>
                </a:cubicBezTo>
                <a:cubicBezTo>
                  <a:pt x="31" y="49"/>
                  <a:pt x="31" y="49"/>
                  <a:pt x="31" y="49"/>
                </a:cubicBezTo>
                <a:cubicBezTo>
                  <a:pt x="33" y="47"/>
                  <a:pt x="36" y="44"/>
                  <a:pt x="37" y="41"/>
                </a:cubicBezTo>
                <a:cubicBezTo>
                  <a:pt x="43" y="25"/>
                  <a:pt x="43" y="25"/>
                  <a:pt x="43" y="25"/>
                </a:cubicBezTo>
                <a:cubicBezTo>
                  <a:pt x="43" y="24"/>
                  <a:pt x="44" y="22"/>
                  <a:pt x="45" y="22"/>
                </a:cubicBezTo>
                <a:cubicBezTo>
                  <a:pt x="80" y="9"/>
                  <a:pt x="80" y="9"/>
                  <a:pt x="80" y="9"/>
                </a:cubicBezTo>
                <a:lnTo>
                  <a:pt x="80" y="164"/>
                </a:lnTo>
                <a:close/>
                <a:moveTo>
                  <a:pt x="24" y="85"/>
                </a:moveTo>
                <a:cubicBezTo>
                  <a:pt x="24" y="82"/>
                  <a:pt x="25" y="81"/>
                  <a:pt x="28" y="81"/>
                </a:cubicBezTo>
                <a:cubicBezTo>
                  <a:pt x="30" y="81"/>
                  <a:pt x="32" y="82"/>
                  <a:pt x="32" y="85"/>
                </a:cubicBezTo>
                <a:cubicBezTo>
                  <a:pt x="32" y="87"/>
                  <a:pt x="30" y="89"/>
                  <a:pt x="28" y="89"/>
                </a:cubicBezTo>
                <a:cubicBezTo>
                  <a:pt x="25" y="89"/>
                  <a:pt x="24" y="87"/>
                  <a:pt x="24" y="85"/>
                </a:cubicBezTo>
                <a:moveTo>
                  <a:pt x="159" y="83"/>
                </a:moveTo>
                <a:cubicBezTo>
                  <a:pt x="147" y="83"/>
                  <a:pt x="147" y="83"/>
                  <a:pt x="147" y="83"/>
                </a:cubicBezTo>
                <a:cubicBezTo>
                  <a:pt x="146" y="79"/>
                  <a:pt x="143" y="77"/>
                  <a:pt x="139" y="77"/>
                </a:cubicBezTo>
                <a:cubicBezTo>
                  <a:pt x="135" y="77"/>
                  <a:pt x="131" y="80"/>
                  <a:pt x="131" y="85"/>
                </a:cubicBezTo>
                <a:cubicBezTo>
                  <a:pt x="131" y="89"/>
                  <a:pt x="135" y="93"/>
                  <a:pt x="139" y="93"/>
                </a:cubicBezTo>
                <a:cubicBezTo>
                  <a:pt x="143" y="93"/>
                  <a:pt x="146" y="90"/>
                  <a:pt x="147" y="87"/>
                </a:cubicBezTo>
                <a:cubicBezTo>
                  <a:pt x="159" y="87"/>
                  <a:pt x="159" y="87"/>
                  <a:pt x="159" y="87"/>
                </a:cubicBezTo>
                <a:cubicBezTo>
                  <a:pt x="159" y="106"/>
                  <a:pt x="159" y="106"/>
                  <a:pt x="159" y="106"/>
                </a:cubicBezTo>
                <a:cubicBezTo>
                  <a:pt x="159" y="107"/>
                  <a:pt x="158" y="109"/>
                  <a:pt x="158" y="110"/>
                </a:cubicBezTo>
                <a:cubicBezTo>
                  <a:pt x="136" y="125"/>
                  <a:pt x="136" y="125"/>
                  <a:pt x="136" y="125"/>
                </a:cubicBezTo>
                <a:cubicBezTo>
                  <a:pt x="134" y="126"/>
                  <a:pt x="131" y="130"/>
                  <a:pt x="130" y="133"/>
                </a:cubicBezTo>
                <a:cubicBezTo>
                  <a:pt x="125" y="149"/>
                  <a:pt x="125" y="149"/>
                  <a:pt x="125" y="149"/>
                </a:cubicBezTo>
                <a:cubicBezTo>
                  <a:pt x="124" y="150"/>
                  <a:pt x="123" y="151"/>
                  <a:pt x="122" y="152"/>
                </a:cubicBezTo>
                <a:cubicBezTo>
                  <a:pt x="88" y="164"/>
                  <a:pt x="88" y="164"/>
                  <a:pt x="88" y="164"/>
                </a:cubicBezTo>
                <a:cubicBezTo>
                  <a:pt x="88" y="9"/>
                  <a:pt x="88" y="9"/>
                  <a:pt x="88" y="9"/>
                </a:cubicBezTo>
                <a:cubicBezTo>
                  <a:pt x="122" y="22"/>
                  <a:pt x="122" y="22"/>
                  <a:pt x="122" y="22"/>
                </a:cubicBezTo>
                <a:cubicBezTo>
                  <a:pt x="123" y="22"/>
                  <a:pt x="125" y="23"/>
                  <a:pt x="125" y="25"/>
                </a:cubicBezTo>
                <a:cubicBezTo>
                  <a:pt x="130" y="41"/>
                  <a:pt x="130" y="41"/>
                  <a:pt x="130" y="41"/>
                </a:cubicBezTo>
                <a:cubicBezTo>
                  <a:pt x="131" y="44"/>
                  <a:pt x="134" y="47"/>
                  <a:pt x="137" y="49"/>
                </a:cubicBezTo>
                <a:cubicBezTo>
                  <a:pt x="158" y="61"/>
                  <a:pt x="158" y="61"/>
                  <a:pt x="158" y="61"/>
                </a:cubicBezTo>
                <a:cubicBezTo>
                  <a:pt x="158" y="61"/>
                  <a:pt x="159" y="62"/>
                  <a:pt x="159" y="63"/>
                </a:cubicBezTo>
                <a:lnTo>
                  <a:pt x="159" y="83"/>
                </a:lnTo>
                <a:close/>
                <a:moveTo>
                  <a:pt x="143" y="85"/>
                </a:moveTo>
                <a:cubicBezTo>
                  <a:pt x="143" y="85"/>
                  <a:pt x="143" y="85"/>
                  <a:pt x="143" y="85"/>
                </a:cubicBezTo>
                <a:cubicBezTo>
                  <a:pt x="143" y="87"/>
                  <a:pt x="142" y="89"/>
                  <a:pt x="139" y="89"/>
                </a:cubicBezTo>
                <a:cubicBezTo>
                  <a:pt x="137" y="89"/>
                  <a:pt x="135" y="87"/>
                  <a:pt x="135" y="85"/>
                </a:cubicBezTo>
                <a:cubicBezTo>
                  <a:pt x="135" y="82"/>
                  <a:pt x="137" y="81"/>
                  <a:pt x="139" y="81"/>
                </a:cubicBezTo>
                <a:cubicBezTo>
                  <a:pt x="142" y="81"/>
                  <a:pt x="143" y="82"/>
                  <a:pt x="143" y="85"/>
                </a:cubicBezTo>
                <a:moveTo>
                  <a:pt x="58" y="127"/>
                </a:moveTo>
                <a:cubicBezTo>
                  <a:pt x="57" y="127"/>
                  <a:pt x="55" y="126"/>
                  <a:pt x="54" y="126"/>
                </a:cubicBezTo>
                <a:cubicBezTo>
                  <a:pt x="49" y="126"/>
                  <a:pt x="46" y="130"/>
                  <a:pt x="46" y="134"/>
                </a:cubicBezTo>
                <a:cubicBezTo>
                  <a:pt x="46" y="138"/>
                  <a:pt x="49" y="142"/>
                  <a:pt x="54" y="142"/>
                </a:cubicBezTo>
                <a:cubicBezTo>
                  <a:pt x="58" y="142"/>
                  <a:pt x="62" y="138"/>
                  <a:pt x="62" y="134"/>
                </a:cubicBezTo>
                <a:cubicBezTo>
                  <a:pt x="62" y="133"/>
                  <a:pt x="61" y="131"/>
                  <a:pt x="61" y="130"/>
                </a:cubicBezTo>
                <a:cubicBezTo>
                  <a:pt x="68" y="123"/>
                  <a:pt x="68" y="123"/>
                  <a:pt x="68" y="123"/>
                </a:cubicBezTo>
                <a:cubicBezTo>
                  <a:pt x="68" y="105"/>
                  <a:pt x="68" y="105"/>
                  <a:pt x="68" y="105"/>
                </a:cubicBezTo>
                <a:cubicBezTo>
                  <a:pt x="52" y="97"/>
                  <a:pt x="52" y="97"/>
                  <a:pt x="52" y="97"/>
                </a:cubicBezTo>
                <a:cubicBezTo>
                  <a:pt x="52" y="76"/>
                  <a:pt x="52" y="76"/>
                  <a:pt x="52" y="76"/>
                </a:cubicBezTo>
                <a:cubicBezTo>
                  <a:pt x="68" y="68"/>
                  <a:pt x="68" y="68"/>
                  <a:pt x="68" y="68"/>
                </a:cubicBezTo>
                <a:cubicBezTo>
                  <a:pt x="68" y="50"/>
                  <a:pt x="68" y="50"/>
                  <a:pt x="68" y="50"/>
                </a:cubicBezTo>
                <a:cubicBezTo>
                  <a:pt x="61" y="43"/>
                  <a:pt x="61" y="43"/>
                  <a:pt x="61" y="43"/>
                </a:cubicBezTo>
                <a:cubicBezTo>
                  <a:pt x="62" y="42"/>
                  <a:pt x="62" y="40"/>
                  <a:pt x="62" y="39"/>
                </a:cubicBezTo>
                <a:cubicBezTo>
                  <a:pt x="62" y="35"/>
                  <a:pt x="59" y="31"/>
                  <a:pt x="54" y="31"/>
                </a:cubicBezTo>
                <a:cubicBezTo>
                  <a:pt x="50" y="31"/>
                  <a:pt x="46" y="35"/>
                  <a:pt x="46" y="39"/>
                </a:cubicBezTo>
                <a:cubicBezTo>
                  <a:pt x="46" y="44"/>
                  <a:pt x="50" y="47"/>
                  <a:pt x="54" y="47"/>
                </a:cubicBezTo>
                <a:cubicBezTo>
                  <a:pt x="56" y="47"/>
                  <a:pt x="57" y="47"/>
                  <a:pt x="58" y="46"/>
                </a:cubicBezTo>
                <a:cubicBezTo>
                  <a:pt x="64" y="52"/>
                  <a:pt x="64" y="52"/>
                  <a:pt x="64" y="52"/>
                </a:cubicBezTo>
                <a:cubicBezTo>
                  <a:pt x="64" y="65"/>
                  <a:pt x="64" y="65"/>
                  <a:pt x="64" y="65"/>
                </a:cubicBezTo>
                <a:cubicBezTo>
                  <a:pt x="48" y="73"/>
                  <a:pt x="48" y="73"/>
                  <a:pt x="48" y="73"/>
                </a:cubicBezTo>
                <a:cubicBezTo>
                  <a:pt x="48" y="100"/>
                  <a:pt x="48" y="100"/>
                  <a:pt x="48" y="100"/>
                </a:cubicBezTo>
                <a:cubicBezTo>
                  <a:pt x="64" y="108"/>
                  <a:pt x="64" y="108"/>
                  <a:pt x="64" y="108"/>
                </a:cubicBezTo>
                <a:cubicBezTo>
                  <a:pt x="64" y="121"/>
                  <a:pt x="64" y="121"/>
                  <a:pt x="64" y="121"/>
                </a:cubicBezTo>
                <a:lnTo>
                  <a:pt x="58" y="127"/>
                </a:lnTo>
                <a:close/>
                <a:moveTo>
                  <a:pt x="54" y="138"/>
                </a:moveTo>
                <a:cubicBezTo>
                  <a:pt x="51" y="138"/>
                  <a:pt x="50" y="137"/>
                  <a:pt x="50" y="134"/>
                </a:cubicBezTo>
                <a:cubicBezTo>
                  <a:pt x="50" y="132"/>
                  <a:pt x="51" y="130"/>
                  <a:pt x="54" y="130"/>
                </a:cubicBezTo>
                <a:cubicBezTo>
                  <a:pt x="56" y="130"/>
                  <a:pt x="58" y="132"/>
                  <a:pt x="58" y="134"/>
                </a:cubicBezTo>
                <a:cubicBezTo>
                  <a:pt x="58" y="137"/>
                  <a:pt x="56" y="138"/>
                  <a:pt x="54" y="138"/>
                </a:cubicBezTo>
                <a:moveTo>
                  <a:pt x="54" y="44"/>
                </a:moveTo>
                <a:cubicBezTo>
                  <a:pt x="52" y="44"/>
                  <a:pt x="50" y="42"/>
                  <a:pt x="50" y="40"/>
                </a:cubicBezTo>
                <a:cubicBezTo>
                  <a:pt x="50" y="37"/>
                  <a:pt x="52" y="36"/>
                  <a:pt x="54" y="36"/>
                </a:cubicBezTo>
                <a:cubicBezTo>
                  <a:pt x="57" y="36"/>
                  <a:pt x="58" y="37"/>
                  <a:pt x="58" y="40"/>
                </a:cubicBezTo>
                <a:cubicBezTo>
                  <a:pt x="58" y="42"/>
                  <a:pt x="56" y="44"/>
                  <a:pt x="54" y="44"/>
                </a:cubicBezTo>
                <a:moveTo>
                  <a:pt x="113" y="126"/>
                </a:moveTo>
                <a:cubicBezTo>
                  <a:pt x="112" y="126"/>
                  <a:pt x="111" y="127"/>
                  <a:pt x="109" y="127"/>
                </a:cubicBezTo>
                <a:cubicBezTo>
                  <a:pt x="104" y="121"/>
                  <a:pt x="104" y="121"/>
                  <a:pt x="104" y="121"/>
                </a:cubicBezTo>
                <a:cubicBezTo>
                  <a:pt x="104" y="108"/>
                  <a:pt x="104" y="108"/>
                  <a:pt x="104" y="108"/>
                </a:cubicBezTo>
                <a:cubicBezTo>
                  <a:pt x="119" y="100"/>
                  <a:pt x="119" y="100"/>
                  <a:pt x="119" y="100"/>
                </a:cubicBezTo>
                <a:cubicBezTo>
                  <a:pt x="119" y="74"/>
                  <a:pt x="119" y="74"/>
                  <a:pt x="119" y="74"/>
                </a:cubicBezTo>
                <a:cubicBezTo>
                  <a:pt x="104" y="66"/>
                  <a:pt x="104" y="66"/>
                  <a:pt x="104" y="66"/>
                </a:cubicBezTo>
                <a:cubicBezTo>
                  <a:pt x="104" y="52"/>
                  <a:pt x="104" y="52"/>
                  <a:pt x="104" y="52"/>
                </a:cubicBezTo>
                <a:cubicBezTo>
                  <a:pt x="109" y="46"/>
                  <a:pt x="109" y="46"/>
                  <a:pt x="109" y="46"/>
                </a:cubicBezTo>
                <a:cubicBezTo>
                  <a:pt x="110" y="47"/>
                  <a:pt x="111" y="48"/>
                  <a:pt x="113" y="48"/>
                </a:cubicBezTo>
                <a:cubicBezTo>
                  <a:pt x="117" y="48"/>
                  <a:pt x="121" y="44"/>
                  <a:pt x="121" y="40"/>
                </a:cubicBezTo>
                <a:cubicBezTo>
                  <a:pt x="121" y="35"/>
                  <a:pt x="117" y="32"/>
                  <a:pt x="113" y="32"/>
                </a:cubicBezTo>
                <a:cubicBezTo>
                  <a:pt x="109" y="32"/>
                  <a:pt x="105" y="35"/>
                  <a:pt x="105" y="40"/>
                </a:cubicBezTo>
                <a:cubicBezTo>
                  <a:pt x="105" y="41"/>
                  <a:pt x="105" y="42"/>
                  <a:pt x="106" y="44"/>
                </a:cubicBezTo>
                <a:cubicBezTo>
                  <a:pt x="100" y="50"/>
                  <a:pt x="100" y="50"/>
                  <a:pt x="100" y="50"/>
                </a:cubicBezTo>
                <a:cubicBezTo>
                  <a:pt x="100" y="69"/>
                  <a:pt x="100" y="69"/>
                  <a:pt x="100" y="69"/>
                </a:cubicBezTo>
                <a:cubicBezTo>
                  <a:pt x="115" y="76"/>
                  <a:pt x="115" y="76"/>
                  <a:pt x="115" y="76"/>
                </a:cubicBezTo>
                <a:cubicBezTo>
                  <a:pt x="115" y="98"/>
                  <a:pt x="115" y="98"/>
                  <a:pt x="115" y="98"/>
                </a:cubicBezTo>
                <a:cubicBezTo>
                  <a:pt x="100" y="106"/>
                  <a:pt x="100" y="106"/>
                  <a:pt x="100" y="106"/>
                </a:cubicBezTo>
                <a:cubicBezTo>
                  <a:pt x="100" y="123"/>
                  <a:pt x="100" y="123"/>
                  <a:pt x="100" y="123"/>
                </a:cubicBezTo>
                <a:cubicBezTo>
                  <a:pt x="107" y="131"/>
                  <a:pt x="107" y="131"/>
                  <a:pt x="107" y="131"/>
                </a:cubicBezTo>
                <a:cubicBezTo>
                  <a:pt x="106" y="132"/>
                  <a:pt x="105" y="133"/>
                  <a:pt x="105" y="135"/>
                </a:cubicBezTo>
                <a:cubicBezTo>
                  <a:pt x="105" y="139"/>
                  <a:pt x="109" y="142"/>
                  <a:pt x="113" y="142"/>
                </a:cubicBezTo>
                <a:cubicBezTo>
                  <a:pt x="118" y="142"/>
                  <a:pt x="121" y="139"/>
                  <a:pt x="121" y="135"/>
                </a:cubicBezTo>
                <a:cubicBezTo>
                  <a:pt x="121" y="130"/>
                  <a:pt x="118" y="126"/>
                  <a:pt x="113" y="126"/>
                </a:cubicBezTo>
                <a:moveTo>
                  <a:pt x="113" y="36"/>
                </a:moveTo>
                <a:cubicBezTo>
                  <a:pt x="115" y="36"/>
                  <a:pt x="117" y="37"/>
                  <a:pt x="117" y="40"/>
                </a:cubicBezTo>
                <a:cubicBezTo>
                  <a:pt x="117" y="42"/>
                  <a:pt x="115" y="44"/>
                  <a:pt x="113" y="44"/>
                </a:cubicBezTo>
                <a:cubicBezTo>
                  <a:pt x="111" y="44"/>
                  <a:pt x="109" y="42"/>
                  <a:pt x="109" y="40"/>
                </a:cubicBezTo>
                <a:cubicBezTo>
                  <a:pt x="109" y="37"/>
                  <a:pt x="111" y="36"/>
                  <a:pt x="113" y="36"/>
                </a:cubicBezTo>
                <a:moveTo>
                  <a:pt x="113" y="138"/>
                </a:moveTo>
                <a:cubicBezTo>
                  <a:pt x="111" y="138"/>
                  <a:pt x="109" y="137"/>
                  <a:pt x="109" y="134"/>
                </a:cubicBezTo>
                <a:cubicBezTo>
                  <a:pt x="109" y="132"/>
                  <a:pt x="111" y="130"/>
                  <a:pt x="113" y="130"/>
                </a:cubicBezTo>
                <a:cubicBezTo>
                  <a:pt x="116" y="130"/>
                  <a:pt x="117" y="132"/>
                  <a:pt x="117" y="134"/>
                </a:cubicBezTo>
                <a:cubicBezTo>
                  <a:pt x="117" y="137"/>
                  <a:pt x="116" y="138"/>
                  <a:pt x="113" y="138"/>
                </a:cubicBezTo>
              </a:path>
            </a:pathLst>
          </a:custGeom>
          <a:solidFill>
            <a:srgbClr val="0801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4" name="Freeform 42"/>
          <p:cNvSpPr>
            <a:spLocks noEditPoints="1"/>
          </p:cNvSpPr>
          <p:nvPr/>
        </p:nvSpPr>
        <p:spPr bwMode="auto">
          <a:xfrm>
            <a:off x="7230769" y="3405901"/>
            <a:ext cx="296786" cy="334876"/>
          </a:xfrm>
          <a:custGeom>
            <a:avLst/>
            <a:gdLst>
              <a:gd name="T0" fmla="*/ 144 w 152"/>
              <a:gd name="T1" fmla="*/ 35 h 168"/>
              <a:gd name="T2" fmla="*/ 86 w 152"/>
              <a:gd name="T3" fmla="*/ 3 h 168"/>
              <a:gd name="T4" fmla="*/ 68 w 152"/>
              <a:gd name="T5" fmla="*/ 3 h 168"/>
              <a:gd name="T6" fmla="*/ 9 w 152"/>
              <a:gd name="T7" fmla="*/ 35 h 168"/>
              <a:gd name="T8" fmla="*/ 0 w 152"/>
              <a:gd name="T9" fmla="*/ 50 h 168"/>
              <a:gd name="T10" fmla="*/ 0 w 152"/>
              <a:gd name="T11" fmla="*/ 119 h 168"/>
              <a:gd name="T12" fmla="*/ 9 w 152"/>
              <a:gd name="T13" fmla="*/ 134 h 168"/>
              <a:gd name="T14" fmla="*/ 68 w 152"/>
              <a:gd name="T15" fmla="*/ 166 h 168"/>
              <a:gd name="T16" fmla="*/ 77 w 152"/>
              <a:gd name="T17" fmla="*/ 168 h 168"/>
              <a:gd name="T18" fmla="*/ 86 w 152"/>
              <a:gd name="T19" fmla="*/ 166 h 168"/>
              <a:gd name="T20" fmla="*/ 143 w 152"/>
              <a:gd name="T21" fmla="*/ 134 h 168"/>
              <a:gd name="T22" fmla="*/ 152 w 152"/>
              <a:gd name="T23" fmla="*/ 119 h 168"/>
              <a:gd name="T24" fmla="*/ 152 w 152"/>
              <a:gd name="T25" fmla="*/ 50 h 168"/>
              <a:gd name="T26" fmla="*/ 144 w 152"/>
              <a:gd name="T27" fmla="*/ 35 h 168"/>
              <a:gd name="T28" fmla="*/ 144 w 152"/>
              <a:gd name="T29" fmla="*/ 119 h 168"/>
              <a:gd name="T30" fmla="*/ 140 w 152"/>
              <a:gd name="T31" fmla="*/ 127 h 168"/>
              <a:gd name="T32" fmla="*/ 82 w 152"/>
              <a:gd name="T33" fmla="*/ 160 h 168"/>
              <a:gd name="T34" fmla="*/ 72 w 152"/>
              <a:gd name="T35" fmla="*/ 160 h 168"/>
              <a:gd name="T36" fmla="*/ 13 w 152"/>
              <a:gd name="T37" fmla="*/ 127 h 168"/>
              <a:gd name="T38" fmla="*/ 8 w 152"/>
              <a:gd name="T39" fmla="*/ 119 h 168"/>
              <a:gd name="T40" fmla="*/ 8 w 152"/>
              <a:gd name="T41" fmla="*/ 50 h 168"/>
              <a:gd name="T42" fmla="*/ 13 w 152"/>
              <a:gd name="T43" fmla="*/ 42 h 168"/>
              <a:gd name="T44" fmla="*/ 72 w 152"/>
              <a:gd name="T45" fmla="*/ 9 h 168"/>
              <a:gd name="T46" fmla="*/ 77 w 152"/>
              <a:gd name="T47" fmla="*/ 8 h 168"/>
              <a:gd name="T48" fmla="*/ 82 w 152"/>
              <a:gd name="T49" fmla="*/ 9 h 168"/>
              <a:gd name="T50" fmla="*/ 140 w 152"/>
              <a:gd name="T51" fmla="*/ 42 h 168"/>
              <a:gd name="T52" fmla="*/ 144 w 152"/>
              <a:gd name="T53" fmla="*/ 50 h 168"/>
              <a:gd name="T54" fmla="*/ 144 w 152"/>
              <a:gd name="T55" fmla="*/ 11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168">
                <a:moveTo>
                  <a:pt x="144" y="35"/>
                </a:moveTo>
                <a:cubicBezTo>
                  <a:pt x="86" y="3"/>
                  <a:pt x="86" y="3"/>
                  <a:pt x="86" y="3"/>
                </a:cubicBezTo>
                <a:cubicBezTo>
                  <a:pt x="81" y="0"/>
                  <a:pt x="73" y="0"/>
                  <a:pt x="68" y="3"/>
                </a:cubicBezTo>
                <a:cubicBezTo>
                  <a:pt x="9" y="35"/>
                  <a:pt x="9" y="35"/>
                  <a:pt x="9" y="35"/>
                </a:cubicBezTo>
                <a:cubicBezTo>
                  <a:pt x="4" y="38"/>
                  <a:pt x="0" y="44"/>
                  <a:pt x="0" y="50"/>
                </a:cubicBezTo>
                <a:cubicBezTo>
                  <a:pt x="0" y="119"/>
                  <a:pt x="0" y="119"/>
                  <a:pt x="0" y="119"/>
                </a:cubicBezTo>
                <a:cubicBezTo>
                  <a:pt x="0" y="124"/>
                  <a:pt x="4" y="131"/>
                  <a:pt x="9" y="134"/>
                </a:cubicBezTo>
                <a:cubicBezTo>
                  <a:pt x="68" y="166"/>
                  <a:pt x="68" y="166"/>
                  <a:pt x="68" y="166"/>
                </a:cubicBezTo>
                <a:cubicBezTo>
                  <a:pt x="70" y="168"/>
                  <a:pt x="74" y="168"/>
                  <a:pt x="77" y="168"/>
                </a:cubicBezTo>
                <a:cubicBezTo>
                  <a:pt x="80" y="168"/>
                  <a:pt x="83" y="168"/>
                  <a:pt x="86" y="166"/>
                </a:cubicBezTo>
                <a:cubicBezTo>
                  <a:pt x="143" y="134"/>
                  <a:pt x="143" y="134"/>
                  <a:pt x="143" y="134"/>
                </a:cubicBezTo>
                <a:cubicBezTo>
                  <a:pt x="149" y="131"/>
                  <a:pt x="152" y="124"/>
                  <a:pt x="152" y="119"/>
                </a:cubicBezTo>
                <a:cubicBezTo>
                  <a:pt x="152" y="50"/>
                  <a:pt x="152" y="50"/>
                  <a:pt x="152" y="50"/>
                </a:cubicBezTo>
                <a:cubicBezTo>
                  <a:pt x="152" y="44"/>
                  <a:pt x="149" y="38"/>
                  <a:pt x="144" y="35"/>
                </a:cubicBezTo>
                <a:moveTo>
                  <a:pt x="144" y="119"/>
                </a:moveTo>
                <a:cubicBezTo>
                  <a:pt x="144" y="122"/>
                  <a:pt x="142" y="126"/>
                  <a:pt x="140" y="127"/>
                </a:cubicBezTo>
                <a:cubicBezTo>
                  <a:pt x="82" y="160"/>
                  <a:pt x="82" y="160"/>
                  <a:pt x="82" y="160"/>
                </a:cubicBezTo>
                <a:cubicBezTo>
                  <a:pt x="79" y="161"/>
                  <a:pt x="74" y="161"/>
                  <a:pt x="72" y="160"/>
                </a:cubicBezTo>
                <a:cubicBezTo>
                  <a:pt x="13" y="127"/>
                  <a:pt x="13" y="127"/>
                  <a:pt x="13" y="127"/>
                </a:cubicBezTo>
                <a:cubicBezTo>
                  <a:pt x="11" y="126"/>
                  <a:pt x="8" y="122"/>
                  <a:pt x="8" y="119"/>
                </a:cubicBezTo>
                <a:cubicBezTo>
                  <a:pt x="8" y="50"/>
                  <a:pt x="8" y="50"/>
                  <a:pt x="8" y="50"/>
                </a:cubicBezTo>
                <a:cubicBezTo>
                  <a:pt x="8" y="47"/>
                  <a:pt x="11" y="43"/>
                  <a:pt x="13" y="42"/>
                </a:cubicBezTo>
                <a:cubicBezTo>
                  <a:pt x="72" y="9"/>
                  <a:pt x="72" y="9"/>
                  <a:pt x="72" y="9"/>
                </a:cubicBezTo>
                <a:cubicBezTo>
                  <a:pt x="73" y="9"/>
                  <a:pt x="75" y="8"/>
                  <a:pt x="77" y="8"/>
                </a:cubicBezTo>
                <a:cubicBezTo>
                  <a:pt x="79" y="8"/>
                  <a:pt x="81" y="9"/>
                  <a:pt x="82" y="9"/>
                </a:cubicBezTo>
                <a:cubicBezTo>
                  <a:pt x="140" y="42"/>
                  <a:pt x="140" y="42"/>
                  <a:pt x="140" y="42"/>
                </a:cubicBezTo>
                <a:cubicBezTo>
                  <a:pt x="142" y="43"/>
                  <a:pt x="144" y="47"/>
                  <a:pt x="144" y="50"/>
                </a:cubicBezTo>
                <a:lnTo>
                  <a:pt x="144" y="11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5" name="Freeform 43"/>
          <p:cNvSpPr>
            <a:spLocks/>
          </p:cNvSpPr>
          <p:nvPr/>
        </p:nvSpPr>
        <p:spPr bwMode="auto">
          <a:xfrm>
            <a:off x="7345039" y="3550326"/>
            <a:ext cx="71419" cy="88877"/>
          </a:xfrm>
          <a:custGeom>
            <a:avLst/>
            <a:gdLst>
              <a:gd name="T0" fmla="*/ 34 w 36"/>
              <a:gd name="T1" fmla="*/ 20 h 44"/>
              <a:gd name="T2" fmla="*/ 35 w 36"/>
              <a:gd name="T3" fmla="*/ 19 h 44"/>
              <a:gd name="T4" fmla="*/ 35 w 36"/>
              <a:gd name="T5" fmla="*/ 16 h 44"/>
              <a:gd name="T6" fmla="*/ 19 w 36"/>
              <a:gd name="T7" fmla="*/ 1 h 44"/>
              <a:gd name="T8" fmla="*/ 17 w 36"/>
              <a:gd name="T9" fmla="*/ 1 h 44"/>
              <a:gd name="T10" fmla="*/ 1 w 36"/>
              <a:gd name="T11" fmla="*/ 16 h 44"/>
              <a:gd name="T12" fmla="*/ 1 w 36"/>
              <a:gd name="T13" fmla="*/ 19 h 44"/>
              <a:gd name="T14" fmla="*/ 4 w 36"/>
              <a:gd name="T15" fmla="*/ 19 h 44"/>
              <a:gd name="T16" fmla="*/ 17 w 36"/>
              <a:gd name="T17" fmla="*/ 7 h 44"/>
              <a:gd name="T18" fmla="*/ 17 w 36"/>
              <a:gd name="T19" fmla="*/ 42 h 44"/>
              <a:gd name="T20" fmla="*/ 19 w 36"/>
              <a:gd name="T21" fmla="*/ 44 h 44"/>
              <a:gd name="T22" fmla="*/ 21 w 36"/>
              <a:gd name="T23" fmla="*/ 42 h 44"/>
              <a:gd name="T24" fmla="*/ 21 w 36"/>
              <a:gd name="T25" fmla="*/ 7 h 44"/>
              <a:gd name="T26" fmla="*/ 33 w 36"/>
              <a:gd name="T27" fmla="*/ 19 h 44"/>
              <a:gd name="T28" fmla="*/ 34 w 36"/>
              <a:gd name="T29" fmla="*/ 2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44">
                <a:moveTo>
                  <a:pt x="34" y="20"/>
                </a:moveTo>
                <a:cubicBezTo>
                  <a:pt x="35" y="20"/>
                  <a:pt x="35" y="19"/>
                  <a:pt x="35" y="19"/>
                </a:cubicBezTo>
                <a:cubicBezTo>
                  <a:pt x="36" y="18"/>
                  <a:pt x="36" y="17"/>
                  <a:pt x="35" y="16"/>
                </a:cubicBezTo>
                <a:cubicBezTo>
                  <a:pt x="19" y="1"/>
                  <a:pt x="19" y="1"/>
                  <a:pt x="19" y="1"/>
                </a:cubicBezTo>
                <a:cubicBezTo>
                  <a:pt x="19" y="0"/>
                  <a:pt x="17" y="0"/>
                  <a:pt x="17" y="1"/>
                </a:cubicBezTo>
                <a:cubicBezTo>
                  <a:pt x="1" y="16"/>
                  <a:pt x="1" y="16"/>
                  <a:pt x="1" y="16"/>
                </a:cubicBezTo>
                <a:cubicBezTo>
                  <a:pt x="0" y="17"/>
                  <a:pt x="0" y="18"/>
                  <a:pt x="1" y="19"/>
                </a:cubicBezTo>
                <a:cubicBezTo>
                  <a:pt x="1" y="20"/>
                  <a:pt x="3" y="20"/>
                  <a:pt x="4" y="19"/>
                </a:cubicBezTo>
                <a:cubicBezTo>
                  <a:pt x="17" y="7"/>
                  <a:pt x="17" y="7"/>
                  <a:pt x="17" y="7"/>
                </a:cubicBezTo>
                <a:cubicBezTo>
                  <a:pt x="17" y="42"/>
                  <a:pt x="17" y="42"/>
                  <a:pt x="17" y="42"/>
                </a:cubicBezTo>
                <a:cubicBezTo>
                  <a:pt x="17" y="43"/>
                  <a:pt x="18" y="44"/>
                  <a:pt x="19" y="44"/>
                </a:cubicBezTo>
                <a:cubicBezTo>
                  <a:pt x="20" y="44"/>
                  <a:pt x="21" y="43"/>
                  <a:pt x="21" y="42"/>
                </a:cubicBezTo>
                <a:cubicBezTo>
                  <a:pt x="21" y="7"/>
                  <a:pt x="21" y="7"/>
                  <a:pt x="21" y="7"/>
                </a:cubicBezTo>
                <a:cubicBezTo>
                  <a:pt x="33" y="19"/>
                  <a:pt x="33" y="19"/>
                  <a:pt x="33" y="19"/>
                </a:cubicBezTo>
                <a:cubicBezTo>
                  <a:pt x="34" y="19"/>
                  <a:pt x="33" y="20"/>
                  <a:pt x="34" y="2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6" name="Freeform 44"/>
          <p:cNvSpPr>
            <a:spLocks/>
          </p:cNvSpPr>
          <p:nvPr/>
        </p:nvSpPr>
        <p:spPr bwMode="auto">
          <a:xfrm>
            <a:off x="7284730" y="3524933"/>
            <a:ext cx="187276" cy="95225"/>
          </a:xfrm>
          <a:custGeom>
            <a:avLst/>
            <a:gdLst>
              <a:gd name="T0" fmla="*/ 87 w 96"/>
              <a:gd name="T1" fmla="*/ 0 h 48"/>
              <a:gd name="T2" fmla="*/ 14 w 96"/>
              <a:gd name="T3" fmla="*/ 0 h 48"/>
              <a:gd name="T4" fmla="*/ 10 w 96"/>
              <a:gd name="T5" fmla="*/ 0 h 48"/>
              <a:gd name="T6" fmla="*/ 0 w 96"/>
              <a:gd name="T7" fmla="*/ 11 h 48"/>
              <a:gd name="T8" fmla="*/ 0 w 96"/>
              <a:gd name="T9" fmla="*/ 20 h 48"/>
              <a:gd name="T10" fmla="*/ 0 w 96"/>
              <a:gd name="T11" fmla="*/ 27 h 48"/>
              <a:gd name="T12" fmla="*/ 0 w 96"/>
              <a:gd name="T13" fmla="*/ 36 h 48"/>
              <a:gd name="T14" fmla="*/ 10 w 96"/>
              <a:gd name="T15" fmla="*/ 48 h 48"/>
              <a:gd name="T16" fmla="*/ 35 w 96"/>
              <a:gd name="T17" fmla="*/ 48 h 48"/>
              <a:gd name="T18" fmla="*/ 37 w 96"/>
              <a:gd name="T19" fmla="*/ 46 h 48"/>
              <a:gd name="T20" fmla="*/ 35 w 96"/>
              <a:gd name="T21" fmla="*/ 44 h 48"/>
              <a:gd name="T22" fmla="*/ 10 w 96"/>
              <a:gd name="T23" fmla="*/ 44 h 48"/>
              <a:gd name="T24" fmla="*/ 4 w 96"/>
              <a:gd name="T25" fmla="*/ 36 h 48"/>
              <a:gd name="T26" fmla="*/ 4 w 96"/>
              <a:gd name="T27" fmla="*/ 27 h 48"/>
              <a:gd name="T28" fmla="*/ 4 w 96"/>
              <a:gd name="T29" fmla="*/ 20 h 48"/>
              <a:gd name="T30" fmla="*/ 4 w 96"/>
              <a:gd name="T31" fmla="*/ 11 h 48"/>
              <a:gd name="T32" fmla="*/ 10 w 96"/>
              <a:gd name="T33" fmla="*/ 4 h 48"/>
              <a:gd name="T34" fmla="*/ 14 w 96"/>
              <a:gd name="T35" fmla="*/ 4 h 48"/>
              <a:gd name="T36" fmla="*/ 87 w 96"/>
              <a:gd name="T37" fmla="*/ 4 h 48"/>
              <a:gd name="T38" fmla="*/ 92 w 96"/>
              <a:gd name="T39" fmla="*/ 11 h 48"/>
              <a:gd name="T40" fmla="*/ 92 w 96"/>
              <a:gd name="T41" fmla="*/ 24 h 48"/>
              <a:gd name="T42" fmla="*/ 92 w 96"/>
              <a:gd name="T43" fmla="*/ 27 h 48"/>
              <a:gd name="T44" fmla="*/ 92 w 96"/>
              <a:gd name="T45" fmla="*/ 36 h 48"/>
              <a:gd name="T46" fmla="*/ 87 w 96"/>
              <a:gd name="T47" fmla="*/ 44 h 48"/>
              <a:gd name="T48" fmla="*/ 62 w 96"/>
              <a:gd name="T49" fmla="*/ 44 h 48"/>
              <a:gd name="T50" fmla="*/ 60 w 96"/>
              <a:gd name="T51" fmla="*/ 46 h 48"/>
              <a:gd name="T52" fmla="*/ 62 w 96"/>
              <a:gd name="T53" fmla="*/ 48 h 48"/>
              <a:gd name="T54" fmla="*/ 87 w 96"/>
              <a:gd name="T55" fmla="*/ 48 h 48"/>
              <a:gd name="T56" fmla="*/ 96 w 96"/>
              <a:gd name="T57" fmla="*/ 36 h 48"/>
              <a:gd name="T58" fmla="*/ 96 w 96"/>
              <a:gd name="T59" fmla="*/ 27 h 48"/>
              <a:gd name="T60" fmla="*/ 96 w 96"/>
              <a:gd name="T61" fmla="*/ 24 h 48"/>
              <a:gd name="T62" fmla="*/ 96 w 96"/>
              <a:gd name="T63" fmla="*/ 11 h 48"/>
              <a:gd name="T64" fmla="*/ 87 w 96"/>
              <a:gd name="T6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6" h="48">
                <a:moveTo>
                  <a:pt x="87" y="0"/>
                </a:moveTo>
                <a:cubicBezTo>
                  <a:pt x="14" y="0"/>
                  <a:pt x="14" y="0"/>
                  <a:pt x="14" y="0"/>
                </a:cubicBezTo>
                <a:cubicBezTo>
                  <a:pt x="10" y="0"/>
                  <a:pt x="10" y="0"/>
                  <a:pt x="10" y="0"/>
                </a:cubicBezTo>
                <a:cubicBezTo>
                  <a:pt x="5" y="0"/>
                  <a:pt x="0" y="5"/>
                  <a:pt x="0" y="11"/>
                </a:cubicBezTo>
                <a:cubicBezTo>
                  <a:pt x="0" y="20"/>
                  <a:pt x="0" y="20"/>
                  <a:pt x="0" y="20"/>
                </a:cubicBezTo>
                <a:cubicBezTo>
                  <a:pt x="0" y="27"/>
                  <a:pt x="0" y="27"/>
                  <a:pt x="0" y="27"/>
                </a:cubicBezTo>
                <a:cubicBezTo>
                  <a:pt x="0" y="36"/>
                  <a:pt x="0" y="36"/>
                  <a:pt x="0" y="36"/>
                </a:cubicBezTo>
                <a:cubicBezTo>
                  <a:pt x="0" y="42"/>
                  <a:pt x="5" y="48"/>
                  <a:pt x="10" y="48"/>
                </a:cubicBezTo>
                <a:cubicBezTo>
                  <a:pt x="35" y="48"/>
                  <a:pt x="35" y="48"/>
                  <a:pt x="35" y="48"/>
                </a:cubicBezTo>
                <a:cubicBezTo>
                  <a:pt x="37" y="48"/>
                  <a:pt x="37" y="48"/>
                  <a:pt x="37" y="46"/>
                </a:cubicBezTo>
                <a:cubicBezTo>
                  <a:pt x="37" y="45"/>
                  <a:pt x="37" y="44"/>
                  <a:pt x="35" y="44"/>
                </a:cubicBezTo>
                <a:cubicBezTo>
                  <a:pt x="10" y="44"/>
                  <a:pt x="10" y="44"/>
                  <a:pt x="10" y="44"/>
                </a:cubicBezTo>
                <a:cubicBezTo>
                  <a:pt x="7" y="44"/>
                  <a:pt x="4" y="39"/>
                  <a:pt x="4" y="36"/>
                </a:cubicBezTo>
                <a:cubicBezTo>
                  <a:pt x="4" y="27"/>
                  <a:pt x="4" y="27"/>
                  <a:pt x="4" y="27"/>
                </a:cubicBezTo>
                <a:cubicBezTo>
                  <a:pt x="4" y="20"/>
                  <a:pt x="4" y="20"/>
                  <a:pt x="4" y="20"/>
                </a:cubicBezTo>
                <a:cubicBezTo>
                  <a:pt x="4" y="11"/>
                  <a:pt x="4" y="11"/>
                  <a:pt x="4" y="11"/>
                </a:cubicBezTo>
                <a:cubicBezTo>
                  <a:pt x="4" y="7"/>
                  <a:pt x="7" y="4"/>
                  <a:pt x="10" y="4"/>
                </a:cubicBezTo>
                <a:cubicBezTo>
                  <a:pt x="14" y="4"/>
                  <a:pt x="14" y="4"/>
                  <a:pt x="14" y="4"/>
                </a:cubicBezTo>
                <a:cubicBezTo>
                  <a:pt x="87" y="4"/>
                  <a:pt x="87" y="4"/>
                  <a:pt x="87" y="4"/>
                </a:cubicBezTo>
                <a:cubicBezTo>
                  <a:pt x="91" y="4"/>
                  <a:pt x="92" y="7"/>
                  <a:pt x="92" y="11"/>
                </a:cubicBezTo>
                <a:cubicBezTo>
                  <a:pt x="92" y="24"/>
                  <a:pt x="92" y="24"/>
                  <a:pt x="92" y="24"/>
                </a:cubicBezTo>
                <a:cubicBezTo>
                  <a:pt x="92" y="27"/>
                  <a:pt x="92" y="27"/>
                  <a:pt x="92" y="27"/>
                </a:cubicBezTo>
                <a:cubicBezTo>
                  <a:pt x="92" y="36"/>
                  <a:pt x="92" y="36"/>
                  <a:pt x="92" y="36"/>
                </a:cubicBezTo>
                <a:cubicBezTo>
                  <a:pt x="92" y="39"/>
                  <a:pt x="91" y="44"/>
                  <a:pt x="87" y="44"/>
                </a:cubicBezTo>
                <a:cubicBezTo>
                  <a:pt x="62" y="44"/>
                  <a:pt x="62" y="44"/>
                  <a:pt x="62" y="44"/>
                </a:cubicBezTo>
                <a:cubicBezTo>
                  <a:pt x="61" y="44"/>
                  <a:pt x="60" y="45"/>
                  <a:pt x="60" y="46"/>
                </a:cubicBezTo>
                <a:cubicBezTo>
                  <a:pt x="60" y="48"/>
                  <a:pt x="61" y="48"/>
                  <a:pt x="62" y="48"/>
                </a:cubicBezTo>
                <a:cubicBezTo>
                  <a:pt x="87" y="48"/>
                  <a:pt x="87" y="48"/>
                  <a:pt x="87" y="48"/>
                </a:cubicBezTo>
                <a:cubicBezTo>
                  <a:pt x="93" y="48"/>
                  <a:pt x="96" y="42"/>
                  <a:pt x="96" y="36"/>
                </a:cubicBezTo>
                <a:cubicBezTo>
                  <a:pt x="96" y="27"/>
                  <a:pt x="96" y="27"/>
                  <a:pt x="96" y="27"/>
                </a:cubicBezTo>
                <a:cubicBezTo>
                  <a:pt x="96" y="24"/>
                  <a:pt x="96" y="24"/>
                  <a:pt x="96" y="24"/>
                </a:cubicBezTo>
                <a:cubicBezTo>
                  <a:pt x="96" y="11"/>
                  <a:pt x="96" y="11"/>
                  <a:pt x="96" y="11"/>
                </a:cubicBezTo>
                <a:cubicBezTo>
                  <a:pt x="96" y="5"/>
                  <a:pt x="93" y="0"/>
                  <a:pt x="87"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7" name="Freeform 45"/>
          <p:cNvSpPr>
            <a:spLocks noEditPoints="1"/>
          </p:cNvSpPr>
          <p:nvPr/>
        </p:nvSpPr>
        <p:spPr bwMode="auto">
          <a:xfrm>
            <a:off x="8262375" y="3401140"/>
            <a:ext cx="296786" cy="342811"/>
          </a:xfrm>
          <a:custGeom>
            <a:avLst/>
            <a:gdLst>
              <a:gd name="T0" fmla="*/ 143 w 152"/>
              <a:gd name="T1" fmla="*/ 36 h 172"/>
              <a:gd name="T2" fmla="*/ 85 w 152"/>
              <a:gd name="T3" fmla="*/ 3 h 172"/>
              <a:gd name="T4" fmla="*/ 67 w 152"/>
              <a:gd name="T5" fmla="*/ 3 h 172"/>
              <a:gd name="T6" fmla="*/ 9 w 152"/>
              <a:gd name="T7" fmla="*/ 36 h 172"/>
              <a:gd name="T8" fmla="*/ 0 w 152"/>
              <a:gd name="T9" fmla="*/ 51 h 172"/>
              <a:gd name="T10" fmla="*/ 0 w 152"/>
              <a:gd name="T11" fmla="*/ 121 h 172"/>
              <a:gd name="T12" fmla="*/ 9 w 152"/>
              <a:gd name="T13" fmla="*/ 137 h 172"/>
              <a:gd name="T14" fmla="*/ 67 w 152"/>
              <a:gd name="T15" fmla="*/ 170 h 172"/>
              <a:gd name="T16" fmla="*/ 76 w 152"/>
              <a:gd name="T17" fmla="*/ 172 h 172"/>
              <a:gd name="T18" fmla="*/ 85 w 152"/>
              <a:gd name="T19" fmla="*/ 170 h 172"/>
              <a:gd name="T20" fmla="*/ 143 w 152"/>
              <a:gd name="T21" fmla="*/ 137 h 172"/>
              <a:gd name="T22" fmla="*/ 152 w 152"/>
              <a:gd name="T23" fmla="*/ 121 h 172"/>
              <a:gd name="T24" fmla="*/ 152 w 152"/>
              <a:gd name="T25" fmla="*/ 51 h 172"/>
              <a:gd name="T26" fmla="*/ 143 w 152"/>
              <a:gd name="T27" fmla="*/ 36 h 172"/>
              <a:gd name="T28" fmla="*/ 144 w 152"/>
              <a:gd name="T29" fmla="*/ 121 h 172"/>
              <a:gd name="T30" fmla="*/ 139 w 152"/>
              <a:gd name="T31" fmla="*/ 130 h 172"/>
              <a:gd name="T32" fmla="*/ 81 w 152"/>
              <a:gd name="T33" fmla="*/ 163 h 172"/>
              <a:gd name="T34" fmla="*/ 71 w 152"/>
              <a:gd name="T35" fmla="*/ 163 h 172"/>
              <a:gd name="T36" fmla="*/ 13 w 152"/>
              <a:gd name="T37" fmla="*/ 130 h 172"/>
              <a:gd name="T38" fmla="*/ 8 w 152"/>
              <a:gd name="T39" fmla="*/ 121 h 172"/>
              <a:gd name="T40" fmla="*/ 8 w 152"/>
              <a:gd name="T41" fmla="*/ 51 h 172"/>
              <a:gd name="T42" fmla="*/ 13 w 152"/>
              <a:gd name="T43" fmla="*/ 43 h 172"/>
              <a:gd name="T44" fmla="*/ 71 w 152"/>
              <a:gd name="T45" fmla="*/ 10 h 172"/>
              <a:gd name="T46" fmla="*/ 76 w 152"/>
              <a:gd name="T47" fmla="*/ 9 h 172"/>
              <a:gd name="T48" fmla="*/ 81 w 152"/>
              <a:gd name="T49" fmla="*/ 10 h 172"/>
              <a:gd name="T50" fmla="*/ 139 w 152"/>
              <a:gd name="T51" fmla="*/ 43 h 172"/>
              <a:gd name="T52" fmla="*/ 144 w 152"/>
              <a:gd name="T53" fmla="*/ 51 h 172"/>
              <a:gd name="T54" fmla="*/ 144 w 152"/>
              <a:gd name="T55" fmla="*/ 12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172">
                <a:moveTo>
                  <a:pt x="143" y="36"/>
                </a:moveTo>
                <a:cubicBezTo>
                  <a:pt x="85" y="3"/>
                  <a:pt x="85" y="3"/>
                  <a:pt x="85" y="3"/>
                </a:cubicBezTo>
                <a:cubicBezTo>
                  <a:pt x="80" y="0"/>
                  <a:pt x="72" y="0"/>
                  <a:pt x="67" y="3"/>
                </a:cubicBezTo>
                <a:cubicBezTo>
                  <a:pt x="9" y="36"/>
                  <a:pt x="9" y="36"/>
                  <a:pt x="9" y="36"/>
                </a:cubicBezTo>
                <a:cubicBezTo>
                  <a:pt x="4" y="39"/>
                  <a:pt x="0" y="46"/>
                  <a:pt x="0" y="51"/>
                </a:cubicBezTo>
                <a:cubicBezTo>
                  <a:pt x="0" y="121"/>
                  <a:pt x="0" y="121"/>
                  <a:pt x="0" y="121"/>
                </a:cubicBezTo>
                <a:cubicBezTo>
                  <a:pt x="0" y="127"/>
                  <a:pt x="4" y="134"/>
                  <a:pt x="9" y="137"/>
                </a:cubicBezTo>
                <a:cubicBezTo>
                  <a:pt x="67" y="170"/>
                  <a:pt x="67" y="170"/>
                  <a:pt x="67" y="170"/>
                </a:cubicBezTo>
                <a:cubicBezTo>
                  <a:pt x="70" y="171"/>
                  <a:pt x="73" y="172"/>
                  <a:pt x="76" y="172"/>
                </a:cubicBezTo>
                <a:cubicBezTo>
                  <a:pt x="79" y="172"/>
                  <a:pt x="82" y="171"/>
                  <a:pt x="85" y="170"/>
                </a:cubicBezTo>
                <a:cubicBezTo>
                  <a:pt x="143" y="137"/>
                  <a:pt x="143" y="137"/>
                  <a:pt x="143" y="137"/>
                </a:cubicBezTo>
                <a:cubicBezTo>
                  <a:pt x="148" y="134"/>
                  <a:pt x="152" y="127"/>
                  <a:pt x="152" y="121"/>
                </a:cubicBezTo>
                <a:cubicBezTo>
                  <a:pt x="152" y="51"/>
                  <a:pt x="152" y="51"/>
                  <a:pt x="152" y="51"/>
                </a:cubicBezTo>
                <a:cubicBezTo>
                  <a:pt x="152" y="46"/>
                  <a:pt x="148" y="39"/>
                  <a:pt x="143" y="36"/>
                </a:cubicBezTo>
                <a:moveTo>
                  <a:pt x="144" y="121"/>
                </a:moveTo>
                <a:cubicBezTo>
                  <a:pt x="144" y="124"/>
                  <a:pt x="142" y="128"/>
                  <a:pt x="139" y="130"/>
                </a:cubicBezTo>
                <a:cubicBezTo>
                  <a:pt x="81" y="163"/>
                  <a:pt x="81" y="163"/>
                  <a:pt x="81" y="163"/>
                </a:cubicBezTo>
                <a:cubicBezTo>
                  <a:pt x="79" y="164"/>
                  <a:pt x="74" y="164"/>
                  <a:pt x="71" y="163"/>
                </a:cubicBezTo>
                <a:cubicBezTo>
                  <a:pt x="13" y="130"/>
                  <a:pt x="13" y="130"/>
                  <a:pt x="13" y="130"/>
                </a:cubicBezTo>
                <a:cubicBezTo>
                  <a:pt x="10" y="128"/>
                  <a:pt x="8" y="124"/>
                  <a:pt x="8" y="121"/>
                </a:cubicBezTo>
                <a:cubicBezTo>
                  <a:pt x="8" y="51"/>
                  <a:pt x="8" y="51"/>
                  <a:pt x="8" y="51"/>
                </a:cubicBezTo>
                <a:cubicBezTo>
                  <a:pt x="8" y="49"/>
                  <a:pt x="10" y="44"/>
                  <a:pt x="13" y="43"/>
                </a:cubicBezTo>
                <a:cubicBezTo>
                  <a:pt x="71" y="10"/>
                  <a:pt x="71" y="10"/>
                  <a:pt x="71" y="10"/>
                </a:cubicBezTo>
                <a:cubicBezTo>
                  <a:pt x="72" y="9"/>
                  <a:pt x="74" y="9"/>
                  <a:pt x="76" y="9"/>
                </a:cubicBezTo>
                <a:cubicBezTo>
                  <a:pt x="78" y="9"/>
                  <a:pt x="80" y="9"/>
                  <a:pt x="81" y="10"/>
                </a:cubicBezTo>
                <a:cubicBezTo>
                  <a:pt x="139" y="43"/>
                  <a:pt x="139" y="43"/>
                  <a:pt x="139" y="43"/>
                </a:cubicBezTo>
                <a:cubicBezTo>
                  <a:pt x="142" y="44"/>
                  <a:pt x="144" y="49"/>
                  <a:pt x="144" y="51"/>
                </a:cubicBezTo>
                <a:lnTo>
                  <a:pt x="144" y="121"/>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8" name="Freeform 46"/>
          <p:cNvSpPr>
            <a:spLocks noEditPoints="1"/>
          </p:cNvSpPr>
          <p:nvPr/>
        </p:nvSpPr>
        <p:spPr bwMode="auto">
          <a:xfrm>
            <a:off x="8392517" y="3642378"/>
            <a:ext cx="36503" cy="33329"/>
          </a:xfrm>
          <a:custGeom>
            <a:avLst/>
            <a:gdLst>
              <a:gd name="T0" fmla="*/ 9 w 18"/>
              <a:gd name="T1" fmla="*/ 0 h 17"/>
              <a:gd name="T2" fmla="*/ 0 w 18"/>
              <a:gd name="T3" fmla="*/ 9 h 17"/>
              <a:gd name="T4" fmla="*/ 9 w 18"/>
              <a:gd name="T5" fmla="*/ 17 h 17"/>
              <a:gd name="T6" fmla="*/ 18 w 18"/>
              <a:gd name="T7" fmla="*/ 9 h 17"/>
              <a:gd name="T8" fmla="*/ 9 w 18"/>
              <a:gd name="T9" fmla="*/ 0 h 17"/>
              <a:gd name="T10" fmla="*/ 9 w 18"/>
              <a:gd name="T11" fmla="*/ 13 h 17"/>
              <a:gd name="T12" fmla="*/ 4 w 18"/>
              <a:gd name="T13" fmla="*/ 9 h 17"/>
              <a:gd name="T14" fmla="*/ 9 w 18"/>
              <a:gd name="T15" fmla="*/ 4 h 17"/>
              <a:gd name="T16" fmla="*/ 14 w 18"/>
              <a:gd name="T17" fmla="*/ 9 h 17"/>
              <a:gd name="T18" fmla="*/ 9 w 18"/>
              <a:gd name="T19"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7">
                <a:moveTo>
                  <a:pt x="9" y="0"/>
                </a:moveTo>
                <a:cubicBezTo>
                  <a:pt x="4" y="0"/>
                  <a:pt x="0" y="4"/>
                  <a:pt x="0" y="9"/>
                </a:cubicBezTo>
                <a:cubicBezTo>
                  <a:pt x="0" y="13"/>
                  <a:pt x="4" y="17"/>
                  <a:pt x="9" y="17"/>
                </a:cubicBezTo>
                <a:cubicBezTo>
                  <a:pt x="14" y="17"/>
                  <a:pt x="18" y="13"/>
                  <a:pt x="18" y="9"/>
                </a:cubicBezTo>
                <a:cubicBezTo>
                  <a:pt x="18" y="4"/>
                  <a:pt x="14" y="0"/>
                  <a:pt x="9" y="0"/>
                </a:cubicBezTo>
                <a:moveTo>
                  <a:pt x="9" y="13"/>
                </a:moveTo>
                <a:cubicBezTo>
                  <a:pt x="6" y="13"/>
                  <a:pt x="4" y="11"/>
                  <a:pt x="4" y="9"/>
                </a:cubicBezTo>
                <a:cubicBezTo>
                  <a:pt x="4" y="6"/>
                  <a:pt x="6" y="4"/>
                  <a:pt x="9" y="4"/>
                </a:cubicBezTo>
                <a:cubicBezTo>
                  <a:pt x="12" y="4"/>
                  <a:pt x="14" y="6"/>
                  <a:pt x="14" y="9"/>
                </a:cubicBezTo>
                <a:cubicBezTo>
                  <a:pt x="14" y="11"/>
                  <a:pt x="12" y="13"/>
                  <a:pt x="9" y="13"/>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39" name="Freeform 47"/>
          <p:cNvSpPr>
            <a:spLocks/>
          </p:cNvSpPr>
          <p:nvPr/>
        </p:nvSpPr>
        <p:spPr bwMode="auto">
          <a:xfrm>
            <a:off x="8322685" y="3475733"/>
            <a:ext cx="176167" cy="166645"/>
          </a:xfrm>
          <a:custGeom>
            <a:avLst/>
            <a:gdLst>
              <a:gd name="T0" fmla="*/ 86 w 90"/>
              <a:gd name="T1" fmla="*/ 65 h 84"/>
              <a:gd name="T2" fmla="*/ 78 w 90"/>
              <a:gd name="T3" fmla="*/ 66 h 84"/>
              <a:gd name="T4" fmla="*/ 56 w 90"/>
              <a:gd name="T5" fmla="*/ 53 h 84"/>
              <a:gd name="T6" fmla="*/ 56 w 90"/>
              <a:gd name="T7" fmla="*/ 50 h 84"/>
              <a:gd name="T8" fmla="*/ 56 w 90"/>
              <a:gd name="T9" fmla="*/ 46 h 84"/>
              <a:gd name="T10" fmla="*/ 75 w 90"/>
              <a:gd name="T11" fmla="*/ 34 h 84"/>
              <a:gd name="T12" fmla="*/ 73 w 90"/>
              <a:gd name="T13" fmla="*/ 31 h 84"/>
              <a:gd name="T14" fmla="*/ 54 w 90"/>
              <a:gd name="T15" fmla="*/ 42 h 84"/>
              <a:gd name="T16" fmla="*/ 47 w 90"/>
              <a:gd name="T17" fmla="*/ 38 h 84"/>
              <a:gd name="T18" fmla="*/ 47 w 90"/>
              <a:gd name="T19" fmla="*/ 13 h 84"/>
              <a:gd name="T20" fmla="*/ 52 w 90"/>
              <a:gd name="T21" fmla="*/ 7 h 84"/>
              <a:gd name="T22" fmla="*/ 45 w 90"/>
              <a:gd name="T23" fmla="*/ 0 h 84"/>
              <a:gd name="T24" fmla="*/ 38 w 90"/>
              <a:gd name="T25" fmla="*/ 7 h 84"/>
              <a:gd name="T26" fmla="*/ 43 w 90"/>
              <a:gd name="T27" fmla="*/ 13 h 84"/>
              <a:gd name="T28" fmla="*/ 43 w 90"/>
              <a:gd name="T29" fmla="*/ 38 h 84"/>
              <a:gd name="T30" fmla="*/ 36 w 90"/>
              <a:gd name="T31" fmla="*/ 42 h 84"/>
              <a:gd name="T32" fmla="*/ 16 w 90"/>
              <a:gd name="T33" fmla="*/ 31 h 84"/>
              <a:gd name="T34" fmla="*/ 14 w 90"/>
              <a:gd name="T35" fmla="*/ 34 h 84"/>
              <a:gd name="T36" fmla="*/ 34 w 90"/>
              <a:gd name="T37" fmla="*/ 46 h 84"/>
              <a:gd name="T38" fmla="*/ 34 w 90"/>
              <a:gd name="T39" fmla="*/ 50 h 84"/>
              <a:gd name="T40" fmla="*/ 34 w 90"/>
              <a:gd name="T41" fmla="*/ 53 h 84"/>
              <a:gd name="T42" fmla="*/ 12 w 90"/>
              <a:gd name="T43" fmla="*/ 66 h 84"/>
              <a:gd name="T44" fmla="*/ 4 w 90"/>
              <a:gd name="T45" fmla="*/ 65 h 84"/>
              <a:gd name="T46" fmla="*/ 2 w 90"/>
              <a:gd name="T47" fmla="*/ 74 h 84"/>
              <a:gd name="T48" fmla="*/ 11 w 90"/>
              <a:gd name="T49" fmla="*/ 77 h 84"/>
              <a:gd name="T50" fmla="*/ 14 w 90"/>
              <a:gd name="T51" fmla="*/ 70 h 84"/>
              <a:gd name="T52" fmla="*/ 36 w 90"/>
              <a:gd name="T53" fmla="*/ 57 h 84"/>
              <a:gd name="T54" fmla="*/ 43 w 90"/>
              <a:gd name="T55" fmla="*/ 61 h 84"/>
              <a:gd name="T56" fmla="*/ 43 w 90"/>
              <a:gd name="T57" fmla="*/ 84 h 84"/>
              <a:gd name="T58" fmla="*/ 47 w 90"/>
              <a:gd name="T59" fmla="*/ 84 h 84"/>
              <a:gd name="T60" fmla="*/ 47 w 90"/>
              <a:gd name="T61" fmla="*/ 61 h 84"/>
              <a:gd name="T62" fmla="*/ 54 w 90"/>
              <a:gd name="T63" fmla="*/ 57 h 84"/>
              <a:gd name="T64" fmla="*/ 76 w 90"/>
              <a:gd name="T65" fmla="*/ 70 h 84"/>
              <a:gd name="T66" fmla="*/ 79 w 90"/>
              <a:gd name="T67" fmla="*/ 77 h 84"/>
              <a:gd name="T68" fmla="*/ 88 w 90"/>
              <a:gd name="T69" fmla="*/ 74 h 84"/>
              <a:gd name="T70" fmla="*/ 86 w 90"/>
              <a:gd name="T71" fmla="*/ 6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 h="84">
                <a:moveTo>
                  <a:pt x="86" y="65"/>
                </a:moveTo>
                <a:cubicBezTo>
                  <a:pt x="83" y="64"/>
                  <a:pt x="80" y="64"/>
                  <a:pt x="78" y="66"/>
                </a:cubicBezTo>
                <a:cubicBezTo>
                  <a:pt x="56" y="53"/>
                  <a:pt x="56" y="53"/>
                  <a:pt x="56" y="53"/>
                </a:cubicBezTo>
                <a:cubicBezTo>
                  <a:pt x="56" y="52"/>
                  <a:pt x="56" y="51"/>
                  <a:pt x="56" y="50"/>
                </a:cubicBezTo>
                <a:cubicBezTo>
                  <a:pt x="56" y="48"/>
                  <a:pt x="56" y="47"/>
                  <a:pt x="56" y="46"/>
                </a:cubicBezTo>
                <a:cubicBezTo>
                  <a:pt x="75" y="34"/>
                  <a:pt x="75" y="34"/>
                  <a:pt x="75" y="34"/>
                </a:cubicBezTo>
                <a:cubicBezTo>
                  <a:pt x="73" y="31"/>
                  <a:pt x="73" y="31"/>
                  <a:pt x="73" y="31"/>
                </a:cubicBezTo>
                <a:cubicBezTo>
                  <a:pt x="54" y="42"/>
                  <a:pt x="54" y="42"/>
                  <a:pt x="54" y="42"/>
                </a:cubicBezTo>
                <a:cubicBezTo>
                  <a:pt x="52" y="40"/>
                  <a:pt x="50" y="39"/>
                  <a:pt x="47" y="38"/>
                </a:cubicBezTo>
                <a:cubicBezTo>
                  <a:pt x="47" y="13"/>
                  <a:pt x="47" y="13"/>
                  <a:pt x="47" y="13"/>
                </a:cubicBezTo>
                <a:cubicBezTo>
                  <a:pt x="50" y="12"/>
                  <a:pt x="52" y="10"/>
                  <a:pt x="52" y="7"/>
                </a:cubicBezTo>
                <a:cubicBezTo>
                  <a:pt x="52" y="3"/>
                  <a:pt x="49" y="0"/>
                  <a:pt x="45" y="0"/>
                </a:cubicBezTo>
                <a:cubicBezTo>
                  <a:pt x="41" y="0"/>
                  <a:pt x="38" y="3"/>
                  <a:pt x="38" y="7"/>
                </a:cubicBezTo>
                <a:cubicBezTo>
                  <a:pt x="38" y="10"/>
                  <a:pt x="40" y="12"/>
                  <a:pt x="43" y="13"/>
                </a:cubicBezTo>
                <a:cubicBezTo>
                  <a:pt x="43" y="38"/>
                  <a:pt x="43" y="38"/>
                  <a:pt x="43" y="38"/>
                </a:cubicBezTo>
                <a:cubicBezTo>
                  <a:pt x="40" y="39"/>
                  <a:pt x="38" y="40"/>
                  <a:pt x="36" y="42"/>
                </a:cubicBezTo>
                <a:cubicBezTo>
                  <a:pt x="16" y="31"/>
                  <a:pt x="16" y="31"/>
                  <a:pt x="16" y="31"/>
                </a:cubicBezTo>
                <a:cubicBezTo>
                  <a:pt x="14" y="34"/>
                  <a:pt x="14" y="34"/>
                  <a:pt x="14" y="34"/>
                </a:cubicBezTo>
                <a:cubicBezTo>
                  <a:pt x="34" y="46"/>
                  <a:pt x="34" y="46"/>
                  <a:pt x="34" y="46"/>
                </a:cubicBezTo>
                <a:cubicBezTo>
                  <a:pt x="34" y="47"/>
                  <a:pt x="34" y="48"/>
                  <a:pt x="34" y="50"/>
                </a:cubicBezTo>
                <a:cubicBezTo>
                  <a:pt x="34" y="51"/>
                  <a:pt x="34" y="52"/>
                  <a:pt x="34" y="53"/>
                </a:cubicBezTo>
                <a:cubicBezTo>
                  <a:pt x="12" y="66"/>
                  <a:pt x="12" y="66"/>
                  <a:pt x="12" y="66"/>
                </a:cubicBezTo>
                <a:cubicBezTo>
                  <a:pt x="10" y="64"/>
                  <a:pt x="7" y="64"/>
                  <a:pt x="4" y="65"/>
                </a:cubicBezTo>
                <a:cubicBezTo>
                  <a:pt x="1" y="67"/>
                  <a:pt x="0" y="71"/>
                  <a:pt x="2" y="74"/>
                </a:cubicBezTo>
                <a:cubicBezTo>
                  <a:pt x="4" y="78"/>
                  <a:pt x="8" y="79"/>
                  <a:pt x="11" y="77"/>
                </a:cubicBezTo>
                <a:cubicBezTo>
                  <a:pt x="14" y="75"/>
                  <a:pt x="15" y="72"/>
                  <a:pt x="14" y="70"/>
                </a:cubicBezTo>
                <a:cubicBezTo>
                  <a:pt x="36" y="57"/>
                  <a:pt x="36" y="57"/>
                  <a:pt x="36" y="57"/>
                </a:cubicBezTo>
                <a:cubicBezTo>
                  <a:pt x="38" y="59"/>
                  <a:pt x="40" y="60"/>
                  <a:pt x="43" y="61"/>
                </a:cubicBezTo>
                <a:cubicBezTo>
                  <a:pt x="43" y="84"/>
                  <a:pt x="43" y="84"/>
                  <a:pt x="43" y="84"/>
                </a:cubicBezTo>
                <a:cubicBezTo>
                  <a:pt x="47" y="84"/>
                  <a:pt x="47" y="84"/>
                  <a:pt x="47" y="84"/>
                </a:cubicBezTo>
                <a:cubicBezTo>
                  <a:pt x="47" y="61"/>
                  <a:pt x="47" y="61"/>
                  <a:pt x="47" y="61"/>
                </a:cubicBezTo>
                <a:cubicBezTo>
                  <a:pt x="50" y="60"/>
                  <a:pt x="52" y="59"/>
                  <a:pt x="54" y="57"/>
                </a:cubicBezTo>
                <a:cubicBezTo>
                  <a:pt x="76" y="70"/>
                  <a:pt x="76" y="70"/>
                  <a:pt x="76" y="70"/>
                </a:cubicBezTo>
                <a:cubicBezTo>
                  <a:pt x="75" y="72"/>
                  <a:pt x="76" y="75"/>
                  <a:pt x="79" y="77"/>
                </a:cubicBezTo>
                <a:cubicBezTo>
                  <a:pt x="82" y="79"/>
                  <a:pt x="86" y="78"/>
                  <a:pt x="88" y="74"/>
                </a:cubicBezTo>
                <a:cubicBezTo>
                  <a:pt x="90" y="71"/>
                  <a:pt x="89" y="67"/>
                  <a:pt x="86" y="65"/>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0" name="Freeform 48"/>
          <p:cNvSpPr>
            <a:spLocks noEditPoints="1"/>
          </p:cNvSpPr>
          <p:nvPr/>
        </p:nvSpPr>
        <p:spPr bwMode="auto">
          <a:xfrm>
            <a:off x="8319510" y="3510649"/>
            <a:ext cx="38090" cy="38090"/>
          </a:xfrm>
          <a:custGeom>
            <a:avLst/>
            <a:gdLst>
              <a:gd name="T0" fmla="*/ 5 w 20"/>
              <a:gd name="T1" fmla="*/ 18 h 19"/>
              <a:gd name="T2" fmla="*/ 10 w 20"/>
              <a:gd name="T3" fmla="*/ 19 h 19"/>
              <a:gd name="T4" fmla="*/ 17 w 20"/>
              <a:gd name="T5" fmla="*/ 14 h 19"/>
              <a:gd name="T6" fmla="*/ 14 w 20"/>
              <a:gd name="T7" fmla="*/ 2 h 19"/>
              <a:gd name="T8" fmla="*/ 2 w 20"/>
              <a:gd name="T9" fmla="*/ 6 h 19"/>
              <a:gd name="T10" fmla="*/ 5 w 20"/>
              <a:gd name="T11" fmla="*/ 18 h 19"/>
              <a:gd name="T12" fmla="*/ 6 w 20"/>
              <a:gd name="T13" fmla="*/ 8 h 19"/>
              <a:gd name="T14" fmla="*/ 10 w 20"/>
              <a:gd name="T15" fmla="*/ 5 h 19"/>
              <a:gd name="T16" fmla="*/ 12 w 20"/>
              <a:gd name="T17" fmla="*/ 6 h 19"/>
              <a:gd name="T18" fmla="*/ 14 w 20"/>
              <a:gd name="T19" fmla="*/ 12 h 19"/>
              <a:gd name="T20" fmla="*/ 7 w 20"/>
              <a:gd name="T21" fmla="*/ 14 h 19"/>
              <a:gd name="T22" fmla="*/ 6 w 20"/>
              <a:gd name="T23"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9">
                <a:moveTo>
                  <a:pt x="5" y="18"/>
                </a:moveTo>
                <a:cubicBezTo>
                  <a:pt x="7" y="18"/>
                  <a:pt x="8" y="19"/>
                  <a:pt x="10" y="19"/>
                </a:cubicBezTo>
                <a:cubicBezTo>
                  <a:pt x="13" y="19"/>
                  <a:pt x="16" y="17"/>
                  <a:pt x="17" y="14"/>
                </a:cubicBezTo>
                <a:cubicBezTo>
                  <a:pt x="20" y="10"/>
                  <a:pt x="18" y="5"/>
                  <a:pt x="14" y="2"/>
                </a:cubicBezTo>
                <a:cubicBezTo>
                  <a:pt x="10" y="0"/>
                  <a:pt x="4" y="2"/>
                  <a:pt x="2" y="6"/>
                </a:cubicBezTo>
                <a:cubicBezTo>
                  <a:pt x="0" y="10"/>
                  <a:pt x="1" y="15"/>
                  <a:pt x="5" y="18"/>
                </a:cubicBezTo>
                <a:moveTo>
                  <a:pt x="6" y="8"/>
                </a:moveTo>
                <a:cubicBezTo>
                  <a:pt x="6" y="6"/>
                  <a:pt x="8" y="5"/>
                  <a:pt x="10" y="5"/>
                </a:cubicBezTo>
                <a:cubicBezTo>
                  <a:pt x="11" y="5"/>
                  <a:pt x="11" y="6"/>
                  <a:pt x="12" y="6"/>
                </a:cubicBezTo>
                <a:cubicBezTo>
                  <a:pt x="14" y="7"/>
                  <a:pt x="15" y="10"/>
                  <a:pt x="14" y="12"/>
                </a:cubicBezTo>
                <a:cubicBezTo>
                  <a:pt x="13" y="15"/>
                  <a:pt x="10" y="15"/>
                  <a:pt x="7" y="14"/>
                </a:cubicBezTo>
                <a:cubicBezTo>
                  <a:pt x="5" y="13"/>
                  <a:pt x="4" y="10"/>
                  <a:pt x="6" y="8"/>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1" name="Freeform 49"/>
          <p:cNvSpPr>
            <a:spLocks noEditPoints="1"/>
          </p:cNvSpPr>
          <p:nvPr/>
        </p:nvSpPr>
        <p:spPr bwMode="auto">
          <a:xfrm>
            <a:off x="8465522" y="3510649"/>
            <a:ext cx="34916" cy="38090"/>
          </a:xfrm>
          <a:custGeom>
            <a:avLst/>
            <a:gdLst>
              <a:gd name="T0" fmla="*/ 5 w 18"/>
              <a:gd name="T1" fmla="*/ 2 h 19"/>
              <a:gd name="T2" fmla="*/ 1 w 18"/>
              <a:gd name="T3" fmla="*/ 8 h 19"/>
              <a:gd name="T4" fmla="*/ 2 w 18"/>
              <a:gd name="T5" fmla="*/ 14 h 19"/>
              <a:gd name="T6" fmla="*/ 9 w 18"/>
              <a:gd name="T7" fmla="*/ 19 h 19"/>
              <a:gd name="T8" fmla="*/ 14 w 18"/>
              <a:gd name="T9" fmla="*/ 18 h 19"/>
              <a:gd name="T10" fmla="*/ 18 w 18"/>
              <a:gd name="T11" fmla="*/ 12 h 19"/>
              <a:gd name="T12" fmla="*/ 17 w 18"/>
              <a:gd name="T13" fmla="*/ 6 h 19"/>
              <a:gd name="T14" fmla="*/ 5 w 18"/>
              <a:gd name="T15" fmla="*/ 2 h 19"/>
              <a:gd name="T16" fmla="*/ 14 w 18"/>
              <a:gd name="T17" fmla="*/ 11 h 19"/>
              <a:gd name="T18" fmla="*/ 12 w 18"/>
              <a:gd name="T19" fmla="*/ 14 h 19"/>
              <a:gd name="T20" fmla="*/ 5 w 18"/>
              <a:gd name="T21" fmla="*/ 12 h 19"/>
              <a:gd name="T22" fmla="*/ 5 w 18"/>
              <a:gd name="T23" fmla="*/ 9 h 19"/>
              <a:gd name="T24" fmla="*/ 7 w 18"/>
              <a:gd name="T25" fmla="*/ 6 h 19"/>
              <a:gd name="T26" fmla="*/ 9 w 18"/>
              <a:gd name="T27" fmla="*/ 5 h 19"/>
              <a:gd name="T28" fmla="*/ 13 w 18"/>
              <a:gd name="T29" fmla="*/ 8 h 19"/>
              <a:gd name="T30" fmla="*/ 14 w 18"/>
              <a:gd name="T31"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19">
                <a:moveTo>
                  <a:pt x="5" y="2"/>
                </a:moveTo>
                <a:cubicBezTo>
                  <a:pt x="3" y="4"/>
                  <a:pt x="1" y="6"/>
                  <a:pt x="1" y="8"/>
                </a:cubicBezTo>
                <a:cubicBezTo>
                  <a:pt x="0" y="10"/>
                  <a:pt x="0" y="12"/>
                  <a:pt x="2" y="14"/>
                </a:cubicBezTo>
                <a:cubicBezTo>
                  <a:pt x="3" y="17"/>
                  <a:pt x="6" y="19"/>
                  <a:pt x="9" y="19"/>
                </a:cubicBezTo>
                <a:cubicBezTo>
                  <a:pt x="11" y="19"/>
                  <a:pt x="12" y="18"/>
                  <a:pt x="14" y="18"/>
                </a:cubicBezTo>
                <a:cubicBezTo>
                  <a:pt x="16" y="17"/>
                  <a:pt x="17" y="15"/>
                  <a:pt x="18" y="12"/>
                </a:cubicBezTo>
                <a:cubicBezTo>
                  <a:pt x="18" y="10"/>
                  <a:pt x="18" y="8"/>
                  <a:pt x="17" y="6"/>
                </a:cubicBezTo>
                <a:cubicBezTo>
                  <a:pt x="14" y="2"/>
                  <a:pt x="9" y="0"/>
                  <a:pt x="5" y="2"/>
                </a:cubicBezTo>
                <a:moveTo>
                  <a:pt x="14" y="11"/>
                </a:moveTo>
                <a:cubicBezTo>
                  <a:pt x="13" y="13"/>
                  <a:pt x="13" y="14"/>
                  <a:pt x="12" y="14"/>
                </a:cubicBezTo>
                <a:cubicBezTo>
                  <a:pt x="9" y="15"/>
                  <a:pt x="6" y="15"/>
                  <a:pt x="5" y="12"/>
                </a:cubicBezTo>
                <a:cubicBezTo>
                  <a:pt x="4" y="11"/>
                  <a:pt x="4" y="10"/>
                  <a:pt x="5" y="9"/>
                </a:cubicBezTo>
                <a:cubicBezTo>
                  <a:pt x="5" y="8"/>
                  <a:pt x="6" y="7"/>
                  <a:pt x="7" y="6"/>
                </a:cubicBezTo>
                <a:cubicBezTo>
                  <a:pt x="8" y="6"/>
                  <a:pt x="8" y="5"/>
                  <a:pt x="9" y="5"/>
                </a:cubicBezTo>
                <a:cubicBezTo>
                  <a:pt x="11" y="5"/>
                  <a:pt x="12" y="6"/>
                  <a:pt x="13" y="8"/>
                </a:cubicBezTo>
                <a:cubicBezTo>
                  <a:pt x="14" y="9"/>
                  <a:pt x="14" y="10"/>
                  <a:pt x="14" y="11"/>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2" name="Freeform 50"/>
          <p:cNvSpPr>
            <a:spLocks noEditPoints="1"/>
          </p:cNvSpPr>
          <p:nvPr/>
        </p:nvSpPr>
        <p:spPr bwMode="auto">
          <a:xfrm>
            <a:off x="9286045" y="3397966"/>
            <a:ext cx="312657" cy="350747"/>
          </a:xfrm>
          <a:custGeom>
            <a:avLst/>
            <a:gdLst>
              <a:gd name="T0" fmla="*/ 151 w 160"/>
              <a:gd name="T1" fmla="*/ 37 h 176"/>
              <a:gd name="T2" fmla="*/ 89 w 160"/>
              <a:gd name="T3" fmla="*/ 3 h 176"/>
              <a:gd name="T4" fmla="*/ 71 w 160"/>
              <a:gd name="T5" fmla="*/ 3 h 176"/>
              <a:gd name="T6" fmla="*/ 9 w 160"/>
              <a:gd name="T7" fmla="*/ 37 h 176"/>
              <a:gd name="T8" fmla="*/ 0 w 160"/>
              <a:gd name="T9" fmla="*/ 53 h 176"/>
              <a:gd name="T10" fmla="*/ 0 w 160"/>
              <a:gd name="T11" fmla="*/ 124 h 176"/>
              <a:gd name="T12" fmla="*/ 9 w 160"/>
              <a:gd name="T13" fmla="*/ 140 h 176"/>
              <a:gd name="T14" fmla="*/ 71 w 160"/>
              <a:gd name="T15" fmla="*/ 174 h 176"/>
              <a:gd name="T16" fmla="*/ 80 w 160"/>
              <a:gd name="T17" fmla="*/ 176 h 176"/>
              <a:gd name="T18" fmla="*/ 89 w 160"/>
              <a:gd name="T19" fmla="*/ 174 h 176"/>
              <a:gd name="T20" fmla="*/ 151 w 160"/>
              <a:gd name="T21" fmla="*/ 140 h 176"/>
              <a:gd name="T22" fmla="*/ 160 w 160"/>
              <a:gd name="T23" fmla="*/ 124 h 176"/>
              <a:gd name="T24" fmla="*/ 160 w 160"/>
              <a:gd name="T25" fmla="*/ 53 h 176"/>
              <a:gd name="T26" fmla="*/ 151 w 160"/>
              <a:gd name="T27" fmla="*/ 37 h 176"/>
              <a:gd name="T28" fmla="*/ 152 w 160"/>
              <a:gd name="T29" fmla="*/ 124 h 176"/>
              <a:gd name="T30" fmla="*/ 146 w 160"/>
              <a:gd name="T31" fmla="*/ 133 h 176"/>
              <a:gd name="T32" fmla="*/ 85 w 160"/>
              <a:gd name="T33" fmla="*/ 167 h 176"/>
              <a:gd name="T34" fmla="*/ 75 w 160"/>
              <a:gd name="T35" fmla="*/ 167 h 176"/>
              <a:gd name="T36" fmla="*/ 14 w 160"/>
              <a:gd name="T37" fmla="*/ 133 h 176"/>
              <a:gd name="T38" fmla="*/ 8 w 160"/>
              <a:gd name="T39" fmla="*/ 124 h 176"/>
              <a:gd name="T40" fmla="*/ 8 w 160"/>
              <a:gd name="T41" fmla="*/ 53 h 176"/>
              <a:gd name="T42" fmla="*/ 14 w 160"/>
              <a:gd name="T43" fmla="*/ 44 h 176"/>
              <a:gd name="T44" fmla="*/ 75 w 160"/>
              <a:gd name="T45" fmla="*/ 10 h 176"/>
              <a:gd name="T46" fmla="*/ 80 w 160"/>
              <a:gd name="T47" fmla="*/ 9 h 176"/>
              <a:gd name="T48" fmla="*/ 85 w 160"/>
              <a:gd name="T49" fmla="*/ 10 h 176"/>
              <a:gd name="T50" fmla="*/ 146 w 160"/>
              <a:gd name="T51" fmla="*/ 44 h 176"/>
              <a:gd name="T52" fmla="*/ 152 w 160"/>
              <a:gd name="T53" fmla="*/ 53 h 176"/>
              <a:gd name="T54" fmla="*/ 152 w 160"/>
              <a:gd name="T55" fmla="*/ 12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0" h="176">
                <a:moveTo>
                  <a:pt x="151" y="37"/>
                </a:moveTo>
                <a:cubicBezTo>
                  <a:pt x="89" y="3"/>
                  <a:pt x="89" y="3"/>
                  <a:pt x="89" y="3"/>
                </a:cubicBezTo>
                <a:cubicBezTo>
                  <a:pt x="84" y="0"/>
                  <a:pt x="76" y="0"/>
                  <a:pt x="71" y="3"/>
                </a:cubicBezTo>
                <a:cubicBezTo>
                  <a:pt x="9" y="37"/>
                  <a:pt x="9" y="37"/>
                  <a:pt x="9" y="37"/>
                </a:cubicBezTo>
                <a:cubicBezTo>
                  <a:pt x="4" y="40"/>
                  <a:pt x="0" y="47"/>
                  <a:pt x="0" y="53"/>
                </a:cubicBezTo>
                <a:cubicBezTo>
                  <a:pt x="0" y="124"/>
                  <a:pt x="0" y="124"/>
                  <a:pt x="0" y="124"/>
                </a:cubicBezTo>
                <a:cubicBezTo>
                  <a:pt x="0" y="130"/>
                  <a:pt x="4" y="137"/>
                  <a:pt x="9" y="140"/>
                </a:cubicBezTo>
                <a:cubicBezTo>
                  <a:pt x="71" y="174"/>
                  <a:pt x="71" y="174"/>
                  <a:pt x="71" y="174"/>
                </a:cubicBezTo>
                <a:cubicBezTo>
                  <a:pt x="73" y="176"/>
                  <a:pt x="77" y="176"/>
                  <a:pt x="80" y="176"/>
                </a:cubicBezTo>
                <a:cubicBezTo>
                  <a:pt x="83" y="176"/>
                  <a:pt x="87" y="176"/>
                  <a:pt x="89" y="174"/>
                </a:cubicBezTo>
                <a:cubicBezTo>
                  <a:pt x="151" y="140"/>
                  <a:pt x="151" y="140"/>
                  <a:pt x="151" y="140"/>
                </a:cubicBezTo>
                <a:cubicBezTo>
                  <a:pt x="156" y="137"/>
                  <a:pt x="160" y="130"/>
                  <a:pt x="160" y="124"/>
                </a:cubicBezTo>
                <a:cubicBezTo>
                  <a:pt x="160" y="53"/>
                  <a:pt x="160" y="53"/>
                  <a:pt x="160" y="53"/>
                </a:cubicBezTo>
                <a:cubicBezTo>
                  <a:pt x="160" y="47"/>
                  <a:pt x="156" y="40"/>
                  <a:pt x="151" y="37"/>
                </a:cubicBezTo>
                <a:moveTo>
                  <a:pt x="152" y="124"/>
                </a:moveTo>
                <a:cubicBezTo>
                  <a:pt x="152" y="127"/>
                  <a:pt x="149" y="132"/>
                  <a:pt x="146" y="133"/>
                </a:cubicBezTo>
                <a:cubicBezTo>
                  <a:pt x="85" y="167"/>
                  <a:pt x="85" y="167"/>
                  <a:pt x="85" y="167"/>
                </a:cubicBezTo>
                <a:cubicBezTo>
                  <a:pt x="83" y="169"/>
                  <a:pt x="77" y="169"/>
                  <a:pt x="75" y="167"/>
                </a:cubicBezTo>
                <a:cubicBezTo>
                  <a:pt x="14" y="133"/>
                  <a:pt x="14" y="133"/>
                  <a:pt x="14" y="133"/>
                </a:cubicBezTo>
                <a:cubicBezTo>
                  <a:pt x="11" y="132"/>
                  <a:pt x="8" y="127"/>
                  <a:pt x="8" y="124"/>
                </a:cubicBezTo>
                <a:cubicBezTo>
                  <a:pt x="8" y="53"/>
                  <a:pt x="8" y="53"/>
                  <a:pt x="8" y="53"/>
                </a:cubicBezTo>
                <a:cubicBezTo>
                  <a:pt x="8" y="49"/>
                  <a:pt x="11" y="45"/>
                  <a:pt x="14" y="44"/>
                </a:cubicBezTo>
                <a:cubicBezTo>
                  <a:pt x="75" y="10"/>
                  <a:pt x="75" y="10"/>
                  <a:pt x="75" y="10"/>
                </a:cubicBezTo>
                <a:cubicBezTo>
                  <a:pt x="76" y="9"/>
                  <a:pt x="78" y="9"/>
                  <a:pt x="80" y="9"/>
                </a:cubicBezTo>
                <a:cubicBezTo>
                  <a:pt x="82" y="9"/>
                  <a:pt x="84" y="9"/>
                  <a:pt x="85" y="10"/>
                </a:cubicBezTo>
                <a:cubicBezTo>
                  <a:pt x="146" y="44"/>
                  <a:pt x="146" y="44"/>
                  <a:pt x="146" y="44"/>
                </a:cubicBezTo>
                <a:cubicBezTo>
                  <a:pt x="149" y="45"/>
                  <a:pt x="152" y="49"/>
                  <a:pt x="152" y="53"/>
                </a:cubicBezTo>
                <a:lnTo>
                  <a:pt x="152" y="12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3" name="Freeform 51"/>
          <p:cNvSpPr>
            <a:spLocks/>
          </p:cNvSpPr>
          <p:nvPr/>
        </p:nvSpPr>
        <p:spPr bwMode="auto">
          <a:xfrm>
            <a:off x="9351116" y="3523345"/>
            <a:ext cx="52374" cy="101574"/>
          </a:xfrm>
          <a:custGeom>
            <a:avLst/>
            <a:gdLst>
              <a:gd name="T0" fmla="*/ 27 w 27"/>
              <a:gd name="T1" fmla="*/ 25 h 51"/>
              <a:gd name="T2" fmla="*/ 25 w 27"/>
              <a:gd name="T3" fmla="*/ 21 h 51"/>
              <a:gd name="T4" fmla="*/ 4 w 27"/>
              <a:gd name="T5" fmla="*/ 1 h 51"/>
              <a:gd name="T6" fmla="*/ 1 w 27"/>
              <a:gd name="T7" fmla="*/ 1 h 51"/>
              <a:gd name="T8" fmla="*/ 1 w 27"/>
              <a:gd name="T9" fmla="*/ 4 h 51"/>
              <a:gd name="T10" fmla="*/ 22 w 27"/>
              <a:gd name="T11" fmla="*/ 24 h 51"/>
              <a:gd name="T12" fmla="*/ 22 w 27"/>
              <a:gd name="T13" fmla="*/ 25 h 51"/>
              <a:gd name="T14" fmla="*/ 22 w 27"/>
              <a:gd name="T15" fmla="*/ 27 h 51"/>
              <a:gd name="T16" fmla="*/ 1 w 27"/>
              <a:gd name="T17" fmla="*/ 47 h 51"/>
              <a:gd name="T18" fmla="*/ 1 w 27"/>
              <a:gd name="T19" fmla="*/ 50 h 51"/>
              <a:gd name="T20" fmla="*/ 2 w 27"/>
              <a:gd name="T21" fmla="*/ 51 h 51"/>
              <a:gd name="T22" fmla="*/ 4 w 27"/>
              <a:gd name="T23" fmla="*/ 50 h 51"/>
              <a:gd name="T24" fmla="*/ 25 w 27"/>
              <a:gd name="T25" fmla="*/ 30 h 51"/>
              <a:gd name="T26" fmla="*/ 27 w 27"/>
              <a:gd name="T27" fmla="*/ 2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51">
                <a:moveTo>
                  <a:pt x="27" y="25"/>
                </a:moveTo>
                <a:cubicBezTo>
                  <a:pt x="27" y="24"/>
                  <a:pt x="26" y="22"/>
                  <a:pt x="25" y="21"/>
                </a:cubicBezTo>
                <a:cubicBezTo>
                  <a:pt x="4" y="1"/>
                  <a:pt x="4" y="1"/>
                  <a:pt x="4" y="1"/>
                </a:cubicBezTo>
                <a:cubicBezTo>
                  <a:pt x="3" y="0"/>
                  <a:pt x="2" y="0"/>
                  <a:pt x="1" y="1"/>
                </a:cubicBezTo>
                <a:cubicBezTo>
                  <a:pt x="0" y="2"/>
                  <a:pt x="0" y="3"/>
                  <a:pt x="1" y="4"/>
                </a:cubicBezTo>
                <a:cubicBezTo>
                  <a:pt x="22" y="24"/>
                  <a:pt x="22" y="24"/>
                  <a:pt x="22" y="24"/>
                </a:cubicBezTo>
                <a:cubicBezTo>
                  <a:pt x="22" y="24"/>
                  <a:pt x="22" y="25"/>
                  <a:pt x="22" y="25"/>
                </a:cubicBezTo>
                <a:cubicBezTo>
                  <a:pt x="22" y="26"/>
                  <a:pt x="22" y="26"/>
                  <a:pt x="22" y="27"/>
                </a:cubicBezTo>
                <a:cubicBezTo>
                  <a:pt x="1" y="47"/>
                  <a:pt x="1" y="47"/>
                  <a:pt x="1" y="47"/>
                </a:cubicBezTo>
                <a:cubicBezTo>
                  <a:pt x="0" y="48"/>
                  <a:pt x="0" y="49"/>
                  <a:pt x="1" y="50"/>
                </a:cubicBezTo>
                <a:cubicBezTo>
                  <a:pt x="1" y="51"/>
                  <a:pt x="2" y="51"/>
                  <a:pt x="2" y="51"/>
                </a:cubicBezTo>
                <a:cubicBezTo>
                  <a:pt x="3" y="51"/>
                  <a:pt x="3" y="51"/>
                  <a:pt x="4" y="50"/>
                </a:cubicBezTo>
                <a:cubicBezTo>
                  <a:pt x="25" y="30"/>
                  <a:pt x="25" y="30"/>
                  <a:pt x="25" y="30"/>
                </a:cubicBezTo>
                <a:cubicBezTo>
                  <a:pt x="26" y="29"/>
                  <a:pt x="27" y="27"/>
                  <a:pt x="27" y="25"/>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4" name="Freeform 52"/>
          <p:cNvSpPr>
            <a:spLocks/>
          </p:cNvSpPr>
          <p:nvPr/>
        </p:nvSpPr>
        <p:spPr bwMode="auto">
          <a:xfrm>
            <a:off x="9392380" y="3612222"/>
            <a:ext cx="101574" cy="52374"/>
          </a:xfrm>
          <a:custGeom>
            <a:avLst/>
            <a:gdLst>
              <a:gd name="T0" fmla="*/ 30 w 52"/>
              <a:gd name="T1" fmla="*/ 2 h 26"/>
              <a:gd name="T2" fmla="*/ 22 w 52"/>
              <a:gd name="T3" fmla="*/ 2 h 26"/>
              <a:gd name="T4" fmla="*/ 1 w 52"/>
              <a:gd name="T5" fmla="*/ 23 h 26"/>
              <a:gd name="T6" fmla="*/ 1 w 52"/>
              <a:gd name="T7" fmla="*/ 26 h 26"/>
              <a:gd name="T8" fmla="*/ 4 w 52"/>
              <a:gd name="T9" fmla="*/ 26 h 26"/>
              <a:gd name="T10" fmla="*/ 25 w 52"/>
              <a:gd name="T11" fmla="*/ 5 h 26"/>
              <a:gd name="T12" fmla="*/ 27 w 52"/>
              <a:gd name="T13" fmla="*/ 5 h 26"/>
              <a:gd name="T14" fmla="*/ 48 w 52"/>
              <a:gd name="T15" fmla="*/ 26 h 26"/>
              <a:gd name="T16" fmla="*/ 50 w 52"/>
              <a:gd name="T17" fmla="*/ 26 h 26"/>
              <a:gd name="T18" fmla="*/ 51 w 52"/>
              <a:gd name="T19" fmla="*/ 26 h 26"/>
              <a:gd name="T20" fmla="*/ 51 w 52"/>
              <a:gd name="T21" fmla="*/ 23 h 26"/>
              <a:gd name="T22" fmla="*/ 30 w 52"/>
              <a:gd name="T2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26">
                <a:moveTo>
                  <a:pt x="30" y="2"/>
                </a:moveTo>
                <a:cubicBezTo>
                  <a:pt x="28" y="0"/>
                  <a:pt x="24" y="0"/>
                  <a:pt x="22" y="2"/>
                </a:cubicBezTo>
                <a:cubicBezTo>
                  <a:pt x="1" y="23"/>
                  <a:pt x="1" y="23"/>
                  <a:pt x="1" y="23"/>
                </a:cubicBezTo>
                <a:cubicBezTo>
                  <a:pt x="0" y="23"/>
                  <a:pt x="0" y="25"/>
                  <a:pt x="1" y="26"/>
                </a:cubicBezTo>
                <a:cubicBezTo>
                  <a:pt x="2" y="26"/>
                  <a:pt x="3" y="26"/>
                  <a:pt x="4" y="26"/>
                </a:cubicBezTo>
                <a:cubicBezTo>
                  <a:pt x="25" y="5"/>
                  <a:pt x="25" y="5"/>
                  <a:pt x="25" y="5"/>
                </a:cubicBezTo>
                <a:cubicBezTo>
                  <a:pt x="25" y="4"/>
                  <a:pt x="27" y="4"/>
                  <a:pt x="27" y="5"/>
                </a:cubicBezTo>
                <a:cubicBezTo>
                  <a:pt x="48" y="26"/>
                  <a:pt x="48" y="26"/>
                  <a:pt x="48" y="26"/>
                </a:cubicBezTo>
                <a:cubicBezTo>
                  <a:pt x="49" y="26"/>
                  <a:pt x="49" y="26"/>
                  <a:pt x="50" y="26"/>
                </a:cubicBezTo>
                <a:cubicBezTo>
                  <a:pt x="50" y="26"/>
                  <a:pt x="51" y="26"/>
                  <a:pt x="51" y="26"/>
                </a:cubicBezTo>
                <a:cubicBezTo>
                  <a:pt x="52" y="25"/>
                  <a:pt x="52" y="23"/>
                  <a:pt x="51" y="23"/>
                </a:cubicBezTo>
                <a:lnTo>
                  <a:pt x="30" y="2"/>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5" name="Freeform 53"/>
          <p:cNvSpPr>
            <a:spLocks/>
          </p:cNvSpPr>
          <p:nvPr/>
        </p:nvSpPr>
        <p:spPr bwMode="auto">
          <a:xfrm>
            <a:off x="9481258" y="3523345"/>
            <a:ext cx="52374" cy="101574"/>
          </a:xfrm>
          <a:custGeom>
            <a:avLst/>
            <a:gdLst>
              <a:gd name="T0" fmla="*/ 26 w 27"/>
              <a:gd name="T1" fmla="*/ 4 h 51"/>
              <a:gd name="T2" fmla="*/ 26 w 27"/>
              <a:gd name="T3" fmla="*/ 1 h 51"/>
              <a:gd name="T4" fmla="*/ 23 w 27"/>
              <a:gd name="T5" fmla="*/ 1 h 51"/>
              <a:gd name="T6" fmla="*/ 2 w 27"/>
              <a:gd name="T7" fmla="*/ 21 h 51"/>
              <a:gd name="T8" fmla="*/ 2 w 27"/>
              <a:gd name="T9" fmla="*/ 30 h 51"/>
              <a:gd name="T10" fmla="*/ 23 w 27"/>
              <a:gd name="T11" fmla="*/ 50 h 51"/>
              <a:gd name="T12" fmla="*/ 25 w 27"/>
              <a:gd name="T13" fmla="*/ 51 h 51"/>
              <a:gd name="T14" fmla="*/ 26 w 27"/>
              <a:gd name="T15" fmla="*/ 50 h 51"/>
              <a:gd name="T16" fmla="*/ 26 w 27"/>
              <a:gd name="T17" fmla="*/ 47 h 51"/>
              <a:gd name="T18" fmla="*/ 5 w 27"/>
              <a:gd name="T19" fmla="*/ 27 h 51"/>
              <a:gd name="T20" fmla="*/ 5 w 27"/>
              <a:gd name="T21" fmla="*/ 24 h 51"/>
              <a:gd name="T22" fmla="*/ 26 w 27"/>
              <a:gd name="T23" fmla="*/ 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51">
                <a:moveTo>
                  <a:pt x="26" y="4"/>
                </a:moveTo>
                <a:cubicBezTo>
                  <a:pt x="27" y="3"/>
                  <a:pt x="27" y="2"/>
                  <a:pt x="26" y="1"/>
                </a:cubicBezTo>
                <a:cubicBezTo>
                  <a:pt x="25" y="0"/>
                  <a:pt x="24" y="0"/>
                  <a:pt x="23" y="1"/>
                </a:cubicBezTo>
                <a:cubicBezTo>
                  <a:pt x="2" y="21"/>
                  <a:pt x="2" y="21"/>
                  <a:pt x="2" y="21"/>
                </a:cubicBezTo>
                <a:cubicBezTo>
                  <a:pt x="0" y="24"/>
                  <a:pt x="0" y="27"/>
                  <a:pt x="2" y="30"/>
                </a:cubicBezTo>
                <a:cubicBezTo>
                  <a:pt x="23" y="50"/>
                  <a:pt x="23" y="50"/>
                  <a:pt x="23" y="50"/>
                </a:cubicBezTo>
                <a:cubicBezTo>
                  <a:pt x="24" y="51"/>
                  <a:pt x="24" y="51"/>
                  <a:pt x="25" y="51"/>
                </a:cubicBezTo>
                <a:cubicBezTo>
                  <a:pt x="25" y="51"/>
                  <a:pt x="26" y="51"/>
                  <a:pt x="26" y="50"/>
                </a:cubicBezTo>
                <a:cubicBezTo>
                  <a:pt x="27" y="49"/>
                  <a:pt x="27" y="48"/>
                  <a:pt x="26" y="47"/>
                </a:cubicBezTo>
                <a:cubicBezTo>
                  <a:pt x="5" y="27"/>
                  <a:pt x="5" y="27"/>
                  <a:pt x="5" y="27"/>
                </a:cubicBezTo>
                <a:cubicBezTo>
                  <a:pt x="4" y="26"/>
                  <a:pt x="4" y="25"/>
                  <a:pt x="5" y="24"/>
                </a:cubicBezTo>
                <a:lnTo>
                  <a:pt x="26" y="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6" name="Freeform 54"/>
          <p:cNvSpPr>
            <a:spLocks/>
          </p:cNvSpPr>
          <p:nvPr/>
        </p:nvSpPr>
        <p:spPr bwMode="auto">
          <a:xfrm>
            <a:off x="9392380" y="3483669"/>
            <a:ext cx="101574" cy="49200"/>
          </a:xfrm>
          <a:custGeom>
            <a:avLst/>
            <a:gdLst>
              <a:gd name="T0" fmla="*/ 22 w 52"/>
              <a:gd name="T1" fmla="*/ 24 h 25"/>
              <a:gd name="T2" fmla="*/ 26 w 52"/>
              <a:gd name="T3" fmla="*/ 25 h 25"/>
              <a:gd name="T4" fmla="*/ 30 w 52"/>
              <a:gd name="T5" fmla="*/ 24 h 25"/>
              <a:gd name="T6" fmla="*/ 51 w 52"/>
              <a:gd name="T7" fmla="*/ 3 h 25"/>
              <a:gd name="T8" fmla="*/ 51 w 52"/>
              <a:gd name="T9" fmla="*/ 0 h 25"/>
              <a:gd name="T10" fmla="*/ 48 w 52"/>
              <a:gd name="T11" fmla="*/ 0 h 25"/>
              <a:gd name="T12" fmla="*/ 27 w 52"/>
              <a:gd name="T13" fmla="*/ 21 h 25"/>
              <a:gd name="T14" fmla="*/ 25 w 52"/>
              <a:gd name="T15" fmla="*/ 21 h 25"/>
              <a:gd name="T16" fmla="*/ 4 w 52"/>
              <a:gd name="T17" fmla="*/ 0 h 25"/>
              <a:gd name="T18" fmla="*/ 1 w 52"/>
              <a:gd name="T19" fmla="*/ 0 h 25"/>
              <a:gd name="T20" fmla="*/ 1 w 52"/>
              <a:gd name="T21" fmla="*/ 3 h 25"/>
              <a:gd name="T22" fmla="*/ 22 w 52"/>
              <a:gd name="T23"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25">
                <a:moveTo>
                  <a:pt x="22" y="24"/>
                </a:moveTo>
                <a:cubicBezTo>
                  <a:pt x="23" y="25"/>
                  <a:pt x="24" y="25"/>
                  <a:pt x="26" y="25"/>
                </a:cubicBezTo>
                <a:cubicBezTo>
                  <a:pt x="28" y="25"/>
                  <a:pt x="29" y="25"/>
                  <a:pt x="30" y="24"/>
                </a:cubicBezTo>
                <a:cubicBezTo>
                  <a:pt x="51" y="3"/>
                  <a:pt x="51" y="3"/>
                  <a:pt x="51" y="3"/>
                </a:cubicBezTo>
                <a:cubicBezTo>
                  <a:pt x="52" y="3"/>
                  <a:pt x="52" y="1"/>
                  <a:pt x="51" y="0"/>
                </a:cubicBezTo>
                <a:cubicBezTo>
                  <a:pt x="50" y="0"/>
                  <a:pt x="49" y="0"/>
                  <a:pt x="48" y="0"/>
                </a:cubicBezTo>
                <a:cubicBezTo>
                  <a:pt x="27" y="21"/>
                  <a:pt x="27" y="21"/>
                  <a:pt x="27" y="21"/>
                </a:cubicBezTo>
                <a:cubicBezTo>
                  <a:pt x="27" y="22"/>
                  <a:pt x="25" y="22"/>
                  <a:pt x="25" y="21"/>
                </a:cubicBezTo>
                <a:cubicBezTo>
                  <a:pt x="4" y="0"/>
                  <a:pt x="4" y="0"/>
                  <a:pt x="4" y="0"/>
                </a:cubicBezTo>
                <a:cubicBezTo>
                  <a:pt x="3" y="0"/>
                  <a:pt x="2" y="0"/>
                  <a:pt x="1" y="0"/>
                </a:cubicBezTo>
                <a:cubicBezTo>
                  <a:pt x="0" y="1"/>
                  <a:pt x="0" y="3"/>
                  <a:pt x="1" y="3"/>
                </a:cubicBezTo>
                <a:lnTo>
                  <a:pt x="22" y="24"/>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7" name="Freeform 55"/>
          <p:cNvSpPr>
            <a:spLocks noEditPoints="1"/>
          </p:cNvSpPr>
          <p:nvPr/>
        </p:nvSpPr>
        <p:spPr bwMode="auto">
          <a:xfrm>
            <a:off x="10301781" y="3397966"/>
            <a:ext cx="344398" cy="350747"/>
          </a:xfrm>
          <a:custGeom>
            <a:avLst/>
            <a:gdLst>
              <a:gd name="T0" fmla="*/ 158 w 176"/>
              <a:gd name="T1" fmla="*/ 46 h 176"/>
              <a:gd name="T2" fmla="*/ 156 w 176"/>
              <a:gd name="T3" fmla="*/ 48 h 176"/>
              <a:gd name="T4" fmla="*/ 156 w 176"/>
              <a:gd name="T5" fmla="*/ 159 h 176"/>
              <a:gd name="T6" fmla="*/ 149 w 176"/>
              <a:gd name="T7" fmla="*/ 169 h 176"/>
              <a:gd name="T8" fmla="*/ 138 w 176"/>
              <a:gd name="T9" fmla="*/ 165 h 176"/>
              <a:gd name="T10" fmla="*/ 98 w 176"/>
              <a:gd name="T11" fmla="*/ 100 h 176"/>
              <a:gd name="T12" fmla="*/ 95 w 176"/>
              <a:gd name="T13" fmla="*/ 99 h 176"/>
              <a:gd name="T14" fmla="*/ 94 w 176"/>
              <a:gd name="T15" fmla="*/ 102 h 176"/>
              <a:gd name="T16" fmla="*/ 134 w 176"/>
              <a:gd name="T17" fmla="*/ 167 h 176"/>
              <a:gd name="T18" fmla="*/ 146 w 176"/>
              <a:gd name="T19" fmla="*/ 173 h 176"/>
              <a:gd name="T20" fmla="*/ 150 w 176"/>
              <a:gd name="T21" fmla="*/ 173 h 176"/>
              <a:gd name="T22" fmla="*/ 160 w 176"/>
              <a:gd name="T23" fmla="*/ 159 h 176"/>
              <a:gd name="T24" fmla="*/ 160 w 176"/>
              <a:gd name="T25" fmla="*/ 48 h 176"/>
              <a:gd name="T26" fmla="*/ 158 w 176"/>
              <a:gd name="T27" fmla="*/ 46 h 176"/>
              <a:gd name="T28" fmla="*/ 18 w 176"/>
              <a:gd name="T29" fmla="*/ 130 h 176"/>
              <a:gd name="T30" fmla="*/ 20 w 176"/>
              <a:gd name="T31" fmla="*/ 128 h 176"/>
              <a:gd name="T32" fmla="*/ 20 w 176"/>
              <a:gd name="T33" fmla="*/ 18 h 176"/>
              <a:gd name="T34" fmla="*/ 27 w 176"/>
              <a:gd name="T35" fmla="*/ 8 h 176"/>
              <a:gd name="T36" fmla="*/ 38 w 176"/>
              <a:gd name="T37" fmla="*/ 12 h 176"/>
              <a:gd name="T38" fmla="*/ 78 w 176"/>
              <a:gd name="T39" fmla="*/ 77 h 176"/>
              <a:gd name="T40" fmla="*/ 81 w 176"/>
              <a:gd name="T41" fmla="*/ 78 h 176"/>
              <a:gd name="T42" fmla="*/ 82 w 176"/>
              <a:gd name="T43" fmla="*/ 75 h 176"/>
              <a:gd name="T44" fmla="*/ 42 w 176"/>
              <a:gd name="T45" fmla="*/ 10 h 176"/>
              <a:gd name="T46" fmla="*/ 26 w 176"/>
              <a:gd name="T47" fmla="*/ 4 h 176"/>
              <a:gd name="T48" fmla="*/ 16 w 176"/>
              <a:gd name="T49" fmla="*/ 18 h 176"/>
              <a:gd name="T50" fmla="*/ 16 w 176"/>
              <a:gd name="T51" fmla="*/ 128 h 176"/>
              <a:gd name="T52" fmla="*/ 18 w 176"/>
              <a:gd name="T53" fmla="*/ 130 h 176"/>
              <a:gd name="T54" fmla="*/ 158 w 176"/>
              <a:gd name="T55" fmla="*/ 0 h 176"/>
              <a:gd name="T56" fmla="*/ 140 w 176"/>
              <a:gd name="T57" fmla="*/ 18 h 176"/>
              <a:gd name="T58" fmla="*/ 143 w 176"/>
              <a:gd name="T59" fmla="*/ 28 h 176"/>
              <a:gd name="T60" fmla="*/ 28 w 176"/>
              <a:gd name="T61" fmla="*/ 143 h 176"/>
              <a:gd name="T62" fmla="*/ 18 w 176"/>
              <a:gd name="T63" fmla="*/ 140 h 176"/>
              <a:gd name="T64" fmla="*/ 0 w 176"/>
              <a:gd name="T65" fmla="*/ 158 h 176"/>
              <a:gd name="T66" fmla="*/ 18 w 176"/>
              <a:gd name="T67" fmla="*/ 176 h 176"/>
              <a:gd name="T68" fmla="*/ 36 w 176"/>
              <a:gd name="T69" fmla="*/ 158 h 176"/>
              <a:gd name="T70" fmla="*/ 33 w 176"/>
              <a:gd name="T71" fmla="*/ 149 h 176"/>
              <a:gd name="T72" fmla="*/ 148 w 176"/>
              <a:gd name="T73" fmla="*/ 34 h 176"/>
              <a:gd name="T74" fmla="*/ 158 w 176"/>
              <a:gd name="T75" fmla="*/ 36 h 176"/>
              <a:gd name="T76" fmla="*/ 176 w 176"/>
              <a:gd name="T77" fmla="*/ 18 h 176"/>
              <a:gd name="T78" fmla="*/ 158 w 176"/>
              <a:gd name="T79" fmla="*/ 0 h 176"/>
              <a:gd name="T80" fmla="*/ 18 w 176"/>
              <a:gd name="T81" fmla="*/ 168 h 176"/>
              <a:gd name="T82" fmla="*/ 8 w 176"/>
              <a:gd name="T83" fmla="*/ 158 h 176"/>
              <a:gd name="T84" fmla="*/ 18 w 176"/>
              <a:gd name="T85" fmla="*/ 148 h 176"/>
              <a:gd name="T86" fmla="*/ 28 w 176"/>
              <a:gd name="T87" fmla="*/ 158 h 176"/>
              <a:gd name="T88" fmla="*/ 18 w 176"/>
              <a:gd name="T89" fmla="*/ 168 h 176"/>
              <a:gd name="T90" fmla="*/ 158 w 176"/>
              <a:gd name="T91" fmla="*/ 28 h 176"/>
              <a:gd name="T92" fmla="*/ 148 w 176"/>
              <a:gd name="T93" fmla="*/ 18 h 176"/>
              <a:gd name="T94" fmla="*/ 158 w 176"/>
              <a:gd name="T95" fmla="*/ 8 h 176"/>
              <a:gd name="T96" fmla="*/ 168 w 176"/>
              <a:gd name="T97" fmla="*/ 18 h 176"/>
              <a:gd name="T98" fmla="*/ 158 w 176"/>
              <a:gd name="T99" fmla="*/ 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76">
                <a:moveTo>
                  <a:pt x="158" y="46"/>
                </a:moveTo>
                <a:cubicBezTo>
                  <a:pt x="157" y="46"/>
                  <a:pt x="156" y="47"/>
                  <a:pt x="156" y="48"/>
                </a:cubicBezTo>
                <a:cubicBezTo>
                  <a:pt x="156" y="159"/>
                  <a:pt x="156" y="159"/>
                  <a:pt x="156" y="159"/>
                </a:cubicBezTo>
                <a:cubicBezTo>
                  <a:pt x="156" y="165"/>
                  <a:pt x="152" y="168"/>
                  <a:pt x="149" y="169"/>
                </a:cubicBezTo>
                <a:cubicBezTo>
                  <a:pt x="146" y="170"/>
                  <a:pt x="140" y="169"/>
                  <a:pt x="138" y="165"/>
                </a:cubicBezTo>
                <a:cubicBezTo>
                  <a:pt x="98" y="100"/>
                  <a:pt x="98" y="100"/>
                  <a:pt x="98" y="100"/>
                </a:cubicBezTo>
                <a:cubicBezTo>
                  <a:pt x="97" y="99"/>
                  <a:pt x="96" y="98"/>
                  <a:pt x="95" y="99"/>
                </a:cubicBezTo>
                <a:cubicBezTo>
                  <a:pt x="94" y="99"/>
                  <a:pt x="94" y="101"/>
                  <a:pt x="94" y="102"/>
                </a:cubicBezTo>
                <a:cubicBezTo>
                  <a:pt x="134" y="167"/>
                  <a:pt x="134" y="167"/>
                  <a:pt x="134" y="167"/>
                </a:cubicBezTo>
                <a:cubicBezTo>
                  <a:pt x="137" y="171"/>
                  <a:pt x="141" y="173"/>
                  <a:pt x="146" y="173"/>
                </a:cubicBezTo>
                <a:cubicBezTo>
                  <a:pt x="147" y="173"/>
                  <a:pt x="148" y="173"/>
                  <a:pt x="150" y="173"/>
                </a:cubicBezTo>
                <a:cubicBezTo>
                  <a:pt x="156" y="171"/>
                  <a:pt x="160" y="166"/>
                  <a:pt x="160" y="159"/>
                </a:cubicBezTo>
                <a:cubicBezTo>
                  <a:pt x="160" y="48"/>
                  <a:pt x="160" y="48"/>
                  <a:pt x="160" y="48"/>
                </a:cubicBezTo>
                <a:cubicBezTo>
                  <a:pt x="160" y="47"/>
                  <a:pt x="159" y="46"/>
                  <a:pt x="158" y="46"/>
                </a:cubicBezTo>
                <a:moveTo>
                  <a:pt x="18" y="130"/>
                </a:moveTo>
                <a:cubicBezTo>
                  <a:pt x="19" y="130"/>
                  <a:pt x="20" y="130"/>
                  <a:pt x="20" y="128"/>
                </a:cubicBezTo>
                <a:cubicBezTo>
                  <a:pt x="20" y="18"/>
                  <a:pt x="20" y="18"/>
                  <a:pt x="20" y="18"/>
                </a:cubicBezTo>
                <a:cubicBezTo>
                  <a:pt x="20" y="12"/>
                  <a:pt x="24" y="9"/>
                  <a:pt x="27" y="8"/>
                </a:cubicBezTo>
                <a:cubicBezTo>
                  <a:pt x="30" y="7"/>
                  <a:pt x="36" y="8"/>
                  <a:pt x="38" y="12"/>
                </a:cubicBezTo>
                <a:cubicBezTo>
                  <a:pt x="78" y="77"/>
                  <a:pt x="78" y="77"/>
                  <a:pt x="78" y="77"/>
                </a:cubicBezTo>
                <a:cubicBezTo>
                  <a:pt x="79" y="78"/>
                  <a:pt x="80" y="78"/>
                  <a:pt x="81" y="78"/>
                </a:cubicBezTo>
                <a:cubicBezTo>
                  <a:pt x="82" y="78"/>
                  <a:pt x="82" y="76"/>
                  <a:pt x="82" y="75"/>
                </a:cubicBezTo>
                <a:cubicBezTo>
                  <a:pt x="42" y="10"/>
                  <a:pt x="42" y="10"/>
                  <a:pt x="42" y="10"/>
                </a:cubicBezTo>
                <a:cubicBezTo>
                  <a:pt x="38" y="4"/>
                  <a:pt x="32" y="2"/>
                  <a:pt x="26" y="4"/>
                </a:cubicBezTo>
                <a:cubicBezTo>
                  <a:pt x="20" y="6"/>
                  <a:pt x="16" y="11"/>
                  <a:pt x="16" y="18"/>
                </a:cubicBezTo>
                <a:cubicBezTo>
                  <a:pt x="16" y="128"/>
                  <a:pt x="16" y="128"/>
                  <a:pt x="16" y="128"/>
                </a:cubicBezTo>
                <a:cubicBezTo>
                  <a:pt x="16" y="130"/>
                  <a:pt x="17" y="130"/>
                  <a:pt x="18" y="130"/>
                </a:cubicBezTo>
                <a:moveTo>
                  <a:pt x="158" y="0"/>
                </a:moveTo>
                <a:cubicBezTo>
                  <a:pt x="148" y="0"/>
                  <a:pt x="140" y="8"/>
                  <a:pt x="140" y="18"/>
                </a:cubicBezTo>
                <a:cubicBezTo>
                  <a:pt x="140" y="22"/>
                  <a:pt x="141" y="25"/>
                  <a:pt x="143" y="28"/>
                </a:cubicBezTo>
                <a:cubicBezTo>
                  <a:pt x="28" y="143"/>
                  <a:pt x="28" y="143"/>
                  <a:pt x="28" y="143"/>
                </a:cubicBezTo>
                <a:cubicBezTo>
                  <a:pt x="25" y="142"/>
                  <a:pt x="22" y="140"/>
                  <a:pt x="18" y="140"/>
                </a:cubicBezTo>
                <a:cubicBezTo>
                  <a:pt x="8" y="140"/>
                  <a:pt x="0" y="148"/>
                  <a:pt x="0" y="158"/>
                </a:cubicBezTo>
                <a:cubicBezTo>
                  <a:pt x="0" y="168"/>
                  <a:pt x="8" y="176"/>
                  <a:pt x="18" y="176"/>
                </a:cubicBezTo>
                <a:cubicBezTo>
                  <a:pt x="28" y="176"/>
                  <a:pt x="36" y="168"/>
                  <a:pt x="36" y="158"/>
                </a:cubicBezTo>
                <a:cubicBezTo>
                  <a:pt x="36" y="155"/>
                  <a:pt x="35" y="152"/>
                  <a:pt x="33" y="149"/>
                </a:cubicBezTo>
                <a:cubicBezTo>
                  <a:pt x="148" y="34"/>
                  <a:pt x="148" y="34"/>
                  <a:pt x="148" y="34"/>
                </a:cubicBezTo>
                <a:cubicBezTo>
                  <a:pt x="151" y="35"/>
                  <a:pt x="154" y="36"/>
                  <a:pt x="158" y="36"/>
                </a:cubicBezTo>
                <a:cubicBezTo>
                  <a:pt x="168" y="36"/>
                  <a:pt x="176" y="28"/>
                  <a:pt x="176" y="18"/>
                </a:cubicBezTo>
                <a:cubicBezTo>
                  <a:pt x="176" y="8"/>
                  <a:pt x="168" y="0"/>
                  <a:pt x="158" y="0"/>
                </a:cubicBezTo>
                <a:moveTo>
                  <a:pt x="18" y="168"/>
                </a:moveTo>
                <a:cubicBezTo>
                  <a:pt x="12" y="168"/>
                  <a:pt x="8" y="164"/>
                  <a:pt x="8" y="158"/>
                </a:cubicBezTo>
                <a:cubicBezTo>
                  <a:pt x="8" y="153"/>
                  <a:pt x="12" y="148"/>
                  <a:pt x="18" y="148"/>
                </a:cubicBezTo>
                <a:cubicBezTo>
                  <a:pt x="24" y="148"/>
                  <a:pt x="28" y="153"/>
                  <a:pt x="28" y="158"/>
                </a:cubicBezTo>
                <a:cubicBezTo>
                  <a:pt x="28" y="164"/>
                  <a:pt x="24" y="168"/>
                  <a:pt x="18" y="168"/>
                </a:cubicBezTo>
                <a:moveTo>
                  <a:pt x="158" y="28"/>
                </a:moveTo>
                <a:cubicBezTo>
                  <a:pt x="152" y="28"/>
                  <a:pt x="148" y="24"/>
                  <a:pt x="148" y="18"/>
                </a:cubicBezTo>
                <a:cubicBezTo>
                  <a:pt x="148" y="13"/>
                  <a:pt x="152" y="8"/>
                  <a:pt x="158" y="8"/>
                </a:cubicBezTo>
                <a:cubicBezTo>
                  <a:pt x="164" y="8"/>
                  <a:pt x="168" y="13"/>
                  <a:pt x="168" y="18"/>
                </a:cubicBezTo>
                <a:cubicBezTo>
                  <a:pt x="168" y="24"/>
                  <a:pt x="164" y="28"/>
                  <a:pt x="158" y="2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8" name="Freeform 56"/>
          <p:cNvSpPr>
            <a:spLocks/>
          </p:cNvSpPr>
          <p:nvPr/>
        </p:nvSpPr>
        <p:spPr bwMode="auto">
          <a:xfrm>
            <a:off x="11409568" y="3467798"/>
            <a:ext cx="174580" cy="207909"/>
          </a:xfrm>
          <a:custGeom>
            <a:avLst/>
            <a:gdLst>
              <a:gd name="T0" fmla="*/ 89 w 89"/>
              <a:gd name="T1" fmla="*/ 34 h 105"/>
              <a:gd name="T2" fmla="*/ 60 w 89"/>
              <a:gd name="T3" fmla="*/ 0 h 105"/>
              <a:gd name="T4" fmla="*/ 52 w 89"/>
              <a:gd name="T5" fmla="*/ 0 h 105"/>
              <a:gd name="T6" fmla="*/ 50 w 89"/>
              <a:gd name="T7" fmla="*/ 0 h 105"/>
              <a:gd name="T8" fmla="*/ 21 w 89"/>
              <a:gd name="T9" fmla="*/ 15 h 105"/>
              <a:gd name="T10" fmla="*/ 12 w 89"/>
              <a:gd name="T11" fmla="*/ 33 h 105"/>
              <a:gd name="T12" fmla="*/ 12 w 89"/>
              <a:gd name="T13" fmla="*/ 33 h 105"/>
              <a:gd name="T14" fmla="*/ 12 w 89"/>
              <a:gd name="T15" fmla="*/ 37 h 105"/>
              <a:gd name="T16" fmla="*/ 1 w 89"/>
              <a:gd name="T17" fmla="*/ 63 h 105"/>
              <a:gd name="T18" fmla="*/ 1 w 89"/>
              <a:gd name="T19" fmla="*/ 65 h 105"/>
              <a:gd name="T20" fmla="*/ 2 w 89"/>
              <a:gd name="T21" fmla="*/ 66 h 105"/>
              <a:gd name="T22" fmla="*/ 11 w 89"/>
              <a:gd name="T23" fmla="*/ 66 h 105"/>
              <a:gd name="T24" fmla="*/ 11 w 89"/>
              <a:gd name="T25" fmla="*/ 85 h 105"/>
              <a:gd name="T26" fmla="*/ 13 w 89"/>
              <a:gd name="T27" fmla="*/ 87 h 105"/>
              <a:gd name="T28" fmla="*/ 29 w 89"/>
              <a:gd name="T29" fmla="*/ 87 h 105"/>
              <a:gd name="T30" fmla="*/ 29 w 89"/>
              <a:gd name="T31" fmla="*/ 105 h 105"/>
              <a:gd name="T32" fmla="*/ 33 w 89"/>
              <a:gd name="T33" fmla="*/ 105 h 105"/>
              <a:gd name="T34" fmla="*/ 33 w 89"/>
              <a:gd name="T35" fmla="*/ 85 h 105"/>
              <a:gd name="T36" fmla="*/ 31 w 89"/>
              <a:gd name="T37" fmla="*/ 83 h 105"/>
              <a:gd name="T38" fmla="*/ 16 w 89"/>
              <a:gd name="T39" fmla="*/ 83 h 105"/>
              <a:gd name="T40" fmla="*/ 16 w 89"/>
              <a:gd name="T41" fmla="*/ 64 h 105"/>
              <a:gd name="T42" fmla="*/ 14 w 89"/>
              <a:gd name="T43" fmla="*/ 62 h 105"/>
              <a:gd name="T44" fmla="*/ 6 w 89"/>
              <a:gd name="T45" fmla="*/ 62 h 105"/>
              <a:gd name="T46" fmla="*/ 17 w 89"/>
              <a:gd name="T47" fmla="*/ 38 h 105"/>
              <a:gd name="T48" fmla="*/ 17 w 89"/>
              <a:gd name="T49" fmla="*/ 37 h 105"/>
              <a:gd name="T50" fmla="*/ 17 w 89"/>
              <a:gd name="T51" fmla="*/ 33 h 105"/>
              <a:gd name="T52" fmla="*/ 17 w 89"/>
              <a:gd name="T53" fmla="*/ 33 h 105"/>
              <a:gd name="T54" fmla="*/ 25 w 89"/>
              <a:gd name="T55" fmla="*/ 17 h 105"/>
              <a:gd name="T56" fmla="*/ 51 w 89"/>
              <a:gd name="T57" fmla="*/ 3 h 105"/>
              <a:gd name="T58" fmla="*/ 53 w 89"/>
              <a:gd name="T59" fmla="*/ 3 h 105"/>
              <a:gd name="T60" fmla="*/ 60 w 89"/>
              <a:gd name="T61" fmla="*/ 4 h 105"/>
              <a:gd name="T62" fmla="*/ 85 w 89"/>
              <a:gd name="T63" fmla="*/ 33 h 105"/>
              <a:gd name="T64" fmla="*/ 78 w 89"/>
              <a:gd name="T65" fmla="*/ 73 h 105"/>
              <a:gd name="T66" fmla="*/ 78 w 89"/>
              <a:gd name="T67" fmla="*/ 73 h 105"/>
              <a:gd name="T68" fmla="*/ 78 w 89"/>
              <a:gd name="T69" fmla="*/ 87 h 105"/>
              <a:gd name="T70" fmla="*/ 79 w 89"/>
              <a:gd name="T71" fmla="*/ 104 h 105"/>
              <a:gd name="T72" fmla="*/ 83 w 89"/>
              <a:gd name="T73" fmla="*/ 104 h 105"/>
              <a:gd name="T74" fmla="*/ 83 w 89"/>
              <a:gd name="T75" fmla="*/ 87 h 105"/>
              <a:gd name="T76" fmla="*/ 83 w 89"/>
              <a:gd name="T77" fmla="*/ 74 h 105"/>
              <a:gd name="T78" fmla="*/ 89 w 89"/>
              <a:gd name="T79" fmla="*/ 3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9" h="105">
                <a:moveTo>
                  <a:pt x="89" y="34"/>
                </a:moveTo>
                <a:cubicBezTo>
                  <a:pt x="89" y="14"/>
                  <a:pt x="79" y="3"/>
                  <a:pt x="60" y="0"/>
                </a:cubicBezTo>
                <a:cubicBezTo>
                  <a:pt x="57" y="0"/>
                  <a:pt x="55" y="0"/>
                  <a:pt x="52" y="0"/>
                </a:cubicBezTo>
                <a:cubicBezTo>
                  <a:pt x="50" y="0"/>
                  <a:pt x="50" y="0"/>
                  <a:pt x="50" y="0"/>
                </a:cubicBezTo>
                <a:cubicBezTo>
                  <a:pt x="38" y="0"/>
                  <a:pt x="27" y="5"/>
                  <a:pt x="21" y="15"/>
                </a:cubicBezTo>
                <a:cubicBezTo>
                  <a:pt x="16" y="20"/>
                  <a:pt x="13" y="26"/>
                  <a:pt x="12" y="33"/>
                </a:cubicBezTo>
                <a:cubicBezTo>
                  <a:pt x="12" y="33"/>
                  <a:pt x="12" y="33"/>
                  <a:pt x="12" y="33"/>
                </a:cubicBezTo>
                <a:cubicBezTo>
                  <a:pt x="12" y="37"/>
                  <a:pt x="12" y="37"/>
                  <a:pt x="12" y="37"/>
                </a:cubicBezTo>
                <a:cubicBezTo>
                  <a:pt x="1" y="63"/>
                  <a:pt x="1" y="63"/>
                  <a:pt x="1" y="63"/>
                </a:cubicBezTo>
                <a:cubicBezTo>
                  <a:pt x="0" y="64"/>
                  <a:pt x="0" y="65"/>
                  <a:pt x="1" y="65"/>
                </a:cubicBezTo>
                <a:cubicBezTo>
                  <a:pt x="1" y="66"/>
                  <a:pt x="2" y="66"/>
                  <a:pt x="2" y="66"/>
                </a:cubicBezTo>
                <a:cubicBezTo>
                  <a:pt x="11" y="66"/>
                  <a:pt x="11" y="66"/>
                  <a:pt x="11" y="66"/>
                </a:cubicBezTo>
                <a:cubicBezTo>
                  <a:pt x="11" y="85"/>
                  <a:pt x="11" y="85"/>
                  <a:pt x="11" y="85"/>
                </a:cubicBezTo>
                <a:cubicBezTo>
                  <a:pt x="11" y="87"/>
                  <a:pt x="12" y="87"/>
                  <a:pt x="13" y="87"/>
                </a:cubicBezTo>
                <a:cubicBezTo>
                  <a:pt x="29" y="87"/>
                  <a:pt x="29" y="87"/>
                  <a:pt x="29" y="87"/>
                </a:cubicBezTo>
                <a:cubicBezTo>
                  <a:pt x="29" y="105"/>
                  <a:pt x="29" y="105"/>
                  <a:pt x="29" y="105"/>
                </a:cubicBezTo>
                <a:cubicBezTo>
                  <a:pt x="33" y="105"/>
                  <a:pt x="33" y="105"/>
                  <a:pt x="33" y="105"/>
                </a:cubicBezTo>
                <a:cubicBezTo>
                  <a:pt x="33" y="85"/>
                  <a:pt x="33" y="85"/>
                  <a:pt x="33" y="85"/>
                </a:cubicBezTo>
                <a:cubicBezTo>
                  <a:pt x="33" y="84"/>
                  <a:pt x="32" y="83"/>
                  <a:pt x="31" y="83"/>
                </a:cubicBezTo>
                <a:cubicBezTo>
                  <a:pt x="16" y="83"/>
                  <a:pt x="16" y="83"/>
                  <a:pt x="16" y="83"/>
                </a:cubicBezTo>
                <a:cubicBezTo>
                  <a:pt x="16" y="64"/>
                  <a:pt x="16" y="64"/>
                  <a:pt x="16" y="64"/>
                </a:cubicBezTo>
                <a:cubicBezTo>
                  <a:pt x="16" y="63"/>
                  <a:pt x="15" y="62"/>
                  <a:pt x="14" y="62"/>
                </a:cubicBezTo>
                <a:cubicBezTo>
                  <a:pt x="6" y="62"/>
                  <a:pt x="6" y="62"/>
                  <a:pt x="6" y="62"/>
                </a:cubicBezTo>
                <a:cubicBezTo>
                  <a:pt x="17" y="38"/>
                  <a:pt x="17" y="38"/>
                  <a:pt x="17" y="38"/>
                </a:cubicBezTo>
                <a:cubicBezTo>
                  <a:pt x="17" y="37"/>
                  <a:pt x="17" y="37"/>
                  <a:pt x="17" y="37"/>
                </a:cubicBezTo>
                <a:cubicBezTo>
                  <a:pt x="17" y="33"/>
                  <a:pt x="17" y="33"/>
                  <a:pt x="17" y="33"/>
                </a:cubicBezTo>
                <a:cubicBezTo>
                  <a:pt x="17" y="33"/>
                  <a:pt x="17" y="33"/>
                  <a:pt x="17" y="33"/>
                </a:cubicBezTo>
                <a:cubicBezTo>
                  <a:pt x="18" y="27"/>
                  <a:pt x="20" y="21"/>
                  <a:pt x="25" y="17"/>
                </a:cubicBezTo>
                <a:cubicBezTo>
                  <a:pt x="30" y="9"/>
                  <a:pt x="40" y="4"/>
                  <a:pt x="51" y="3"/>
                </a:cubicBezTo>
                <a:cubicBezTo>
                  <a:pt x="53" y="3"/>
                  <a:pt x="53" y="3"/>
                  <a:pt x="53" y="3"/>
                </a:cubicBezTo>
                <a:cubicBezTo>
                  <a:pt x="56" y="3"/>
                  <a:pt x="57" y="3"/>
                  <a:pt x="60" y="4"/>
                </a:cubicBezTo>
                <a:cubicBezTo>
                  <a:pt x="77" y="6"/>
                  <a:pt x="85" y="16"/>
                  <a:pt x="85" y="33"/>
                </a:cubicBezTo>
                <a:cubicBezTo>
                  <a:pt x="85" y="43"/>
                  <a:pt x="84" y="53"/>
                  <a:pt x="78" y="73"/>
                </a:cubicBezTo>
                <a:cubicBezTo>
                  <a:pt x="78" y="73"/>
                  <a:pt x="78" y="73"/>
                  <a:pt x="78" y="73"/>
                </a:cubicBezTo>
                <a:cubicBezTo>
                  <a:pt x="78" y="87"/>
                  <a:pt x="78" y="87"/>
                  <a:pt x="78" y="87"/>
                </a:cubicBezTo>
                <a:cubicBezTo>
                  <a:pt x="79" y="104"/>
                  <a:pt x="79" y="104"/>
                  <a:pt x="79" y="104"/>
                </a:cubicBezTo>
                <a:cubicBezTo>
                  <a:pt x="83" y="104"/>
                  <a:pt x="83" y="104"/>
                  <a:pt x="83" y="104"/>
                </a:cubicBezTo>
                <a:cubicBezTo>
                  <a:pt x="83" y="87"/>
                  <a:pt x="83" y="87"/>
                  <a:pt x="83" y="87"/>
                </a:cubicBezTo>
                <a:cubicBezTo>
                  <a:pt x="83" y="74"/>
                  <a:pt x="83" y="74"/>
                  <a:pt x="83" y="74"/>
                </a:cubicBezTo>
                <a:cubicBezTo>
                  <a:pt x="87" y="56"/>
                  <a:pt x="89" y="46"/>
                  <a:pt x="89" y="34"/>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9" name="Freeform 57"/>
          <p:cNvSpPr>
            <a:spLocks/>
          </p:cNvSpPr>
          <p:nvPr/>
        </p:nvSpPr>
        <p:spPr bwMode="auto">
          <a:xfrm>
            <a:off x="11471464" y="3493191"/>
            <a:ext cx="93639" cy="57135"/>
          </a:xfrm>
          <a:custGeom>
            <a:avLst/>
            <a:gdLst>
              <a:gd name="T0" fmla="*/ 48 w 48"/>
              <a:gd name="T1" fmla="*/ 24 h 29"/>
              <a:gd name="T2" fmla="*/ 44 w 48"/>
              <a:gd name="T3" fmla="*/ 20 h 29"/>
              <a:gd name="T4" fmla="*/ 40 w 48"/>
              <a:gd name="T5" fmla="*/ 22 h 29"/>
              <a:gd name="T6" fmla="*/ 17 w 48"/>
              <a:gd name="T7" fmla="*/ 14 h 29"/>
              <a:gd name="T8" fmla="*/ 18 w 48"/>
              <a:gd name="T9" fmla="*/ 12 h 29"/>
              <a:gd name="T10" fmla="*/ 18 w 48"/>
              <a:gd name="T11" fmla="*/ 11 h 29"/>
              <a:gd name="T12" fmla="*/ 26 w 48"/>
              <a:gd name="T13" fmla="*/ 9 h 29"/>
              <a:gd name="T14" fmla="*/ 31 w 48"/>
              <a:gd name="T15" fmla="*/ 12 h 29"/>
              <a:gd name="T16" fmla="*/ 38 w 48"/>
              <a:gd name="T17" fmla="*/ 6 h 29"/>
              <a:gd name="T18" fmla="*/ 31 w 48"/>
              <a:gd name="T19" fmla="*/ 0 h 29"/>
              <a:gd name="T20" fmla="*/ 25 w 48"/>
              <a:gd name="T21" fmla="*/ 6 h 29"/>
              <a:gd name="T22" fmla="*/ 25 w 48"/>
              <a:gd name="T23" fmla="*/ 8 h 29"/>
              <a:gd name="T24" fmla="*/ 17 w 48"/>
              <a:gd name="T25" fmla="*/ 10 h 29"/>
              <a:gd name="T26" fmla="*/ 9 w 48"/>
              <a:gd name="T27" fmla="*/ 4 h 29"/>
              <a:gd name="T28" fmla="*/ 0 w 48"/>
              <a:gd name="T29" fmla="*/ 12 h 29"/>
              <a:gd name="T30" fmla="*/ 9 w 48"/>
              <a:gd name="T31" fmla="*/ 21 h 29"/>
              <a:gd name="T32" fmla="*/ 16 w 48"/>
              <a:gd name="T33" fmla="*/ 16 h 29"/>
              <a:gd name="T34" fmla="*/ 40 w 48"/>
              <a:gd name="T35" fmla="*/ 24 h 29"/>
              <a:gd name="T36" fmla="*/ 40 w 48"/>
              <a:gd name="T37" fmla="*/ 25 h 29"/>
              <a:gd name="T38" fmla="*/ 44 w 48"/>
              <a:gd name="T39" fmla="*/ 29 h 29"/>
              <a:gd name="T40" fmla="*/ 48 w 48"/>
              <a:gd name="T41"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8" h="29">
                <a:moveTo>
                  <a:pt x="48" y="24"/>
                </a:moveTo>
                <a:cubicBezTo>
                  <a:pt x="48" y="21"/>
                  <a:pt x="46" y="20"/>
                  <a:pt x="44" y="20"/>
                </a:cubicBezTo>
                <a:cubicBezTo>
                  <a:pt x="42" y="20"/>
                  <a:pt x="41" y="20"/>
                  <a:pt x="40" y="22"/>
                </a:cubicBezTo>
                <a:cubicBezTo>
                  <a:pt x="17" y="14"/>
                  <a:pt x="17" y="14"/>
                  <a:pt x="17" y="14"/>
                </a:cubicBezTo>
                <a:cubicBezTo>
                  <a:pt x="17" y="13"/>
                  <a:pt x="18" y="12"/>
                  <a:pt x="18" y="12"/>
                </a:cubicBezTo>
                <a:cubicBezTo>
                  <a:pt x="18" y="11"/>
                  <a:pt x="18" y="11"/>
                  <a:pt x="18" y="11"/>
                </a:cubicBezTo>
                <a:cubicBezTo>
                  <a:pt x="26" y="9"/>
                  <a:pt x="26" y="9"/>
                  <a:pt x="26" y="9"/>
                </a:cubicBezTo>
                <a:cubicBezTo>
                  <a:pt x="27" y="11"/>
                  <a:pt x="29" y="12"/>
                  <a:pt x="31" y="12"/>
                </a:cubicBezTo>
                <a:cubicBezTo>
                  <a:pt x="35" y="12"/>
                  <a:pt x="38" y="10"/>
                  <a:pt x="38" y="6"/>
                </a:cubicBezTo>
                <a:cubicBezTo>
                  <a:pt x="38" y="3"/>
                  <a:pt x="35" y="0"/>
                  <a:pt x="31" y="0"/>
                </a:cubicBezTo>
                <a:cubicBezTo>
                  <a:pt x="28" y="0"/>
                  <a:pt x="25" y="3"/>
                  <a:pt x="25" y="6"/>
                </a:cubicBezTo>
                <a:cubicBezTo>
                  <a:pt x="25" y="8"/>
                  <a:pt x="25" y="8"/>
                  <a:pt x="25" y="8"/>
                </a:cubicBezTo>
                <a:cubicBezTo>
                  <a:pt x="17" y="10"/>
                  <a:pt x="17" y="10"/>
                  <a:pt x="17" y="10"/>
                </a:cubicBezTo>
                <a:cubicBezTo>
                  <a:pt x="16" y="6"/>
                  <a:pt x="12" y="4"/>
                  <a:pt x="9" y="4"/>
                </a:cubicBezTo>
                <a:cubicBezTo>
                  <a:pt x="4" y="4"/>
                  <a:pt x="0" y="8"/>
                  <a:pt x="0" y="12"/>
                </a:cubicBezTo>
                <a:cubicBezTo>
                  <a:pt x="0" y="17"/>
                  <a:pt x="4" y="21"/>
                  <a:pt x="9" y="21"/>
                </a:cubicBezTo>
                <a:cubicBezTo>
                  <a:pt x="12" y="21"/>
                  <a:pt x="15" y="19"/>
                  <a:pt x="16" y="16"/>
                </a:cubicBezTo>
                <a:cubicBezTo>
                  <a:pt x="40" y="24"/>
                  <a:pt x="40" y="24"/>
                  <a:pt x="40" y="24"/>
                </a:cubicBezTo>
                <a:cubicBezTo>
                  <a:pt x="40" y="25"/>
                  <a:pt x="40" y="25"/>
                  <a:pt x="40" y="25"/>
                </a:cubicBezTo>
                <a:cubicBezTo>
                  <a:pt x="40" y="27"/>
                  <a:pt x="42" y="29"/>
                  <a:pt x="44" y="29"/>
                </a:cubicBezTo>
                <a:cubicBezTo>
                  <a:pt x="46" y="28"/>
                  <a:pt x="48" y="26"/>
                  <a:pt x="48" y="24"/>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0" name="Freeform 58"/>
          <p:cNvSpPr>
            <a:spLocks noEditPoints="1"/>
          </p:cNvSpPr>
          <p:nvPr/>
        </p:nvSpPr>
        <p:spPr bwMode="auto">
          <a:xfrm>
            <a:off x="11349258" y="3397967"/>
            <a:ext cx="312657" cy="352333"/>
          </a:xfrm>
          <a:custGeom>
            <a:avLst/>
            <a:gdLst>
              <a:gd name="T0" fmla="*/ 150 w 160"/>
              <a:gd name="T1" fmla="*/ 36 h 177"/>
              <a:gd name="T2" fmla="*/ 89 w 160"/>
              <a:gd name="T3" fmla="*/ 2 h 177"/>
              <a:gd name="T4" fmla="*/ 70 w 160"/>
              <a:gd name="T5" fmla="*/ 2 h 177"/>
              <a:gd name="T6" fmla="*/ 10 w 160"/>
              <a:gd name="T7" fmla="*/ 36 h 177"/>
              <a:gd name="T8" fmla="*/ 0 w 160"/>
              <a:gd name="T9" fmla="*/ 52 h 177"/>
              <a:gd name="T10" fmla="*/ 0 w 160"/>
              <a:gd name="T11" fmla="*/ 124 h 177"/>
              <a:gd name="T12" fmla="*/ 10 w 160"/>
              <a:gd name="T13" fmla="*/ 140 h 177"/>
              <a:gd name="T14" fmla="*/ 71 w 160"/>
              <a:gd name="T15" fmla="*/ 174 h 177"/>
              <a:gd name="T16" fmla="*/ 80 w 160"/>
              <a:gd name="T17" fmla="*/ 177 h 177"/>
              <a:gd name="T18" fmla="*/ 89 w 160"/>
              <a:gd name="T19" fmla="*/ 174 h 177"/>
              <a:gd name="T20" fmla="*/ 150 w 160"/>
              <a:gd name="T21" fmla="*/ 140 h 177"/>
              <a:gd name="T22" fmla="*/ 160 w 160"/>
              <a:gd name="T23" fmla="*/ 124 h 177"/>
              <a:gd name="T24" fmla="*/ 160 w 160"/>
              <a:gd name="T25" fmla="*/ 52 h 177"/>
              <a:gd name="T26" fmla="*/ 150 w 160"/>
              <a:gd name="T27" fmla="*/ 36 h 177"/>
              <a:gd name="T28" fmla="*/ 152 w 160"/>
              <a:gd name="T29" fmla="*/ 124 h 177"/>
              <a:gd name="T30" fmla="*/ 146 w 160"/>
              <a:gd name="T31" fmla="*/ 133 h 177"/>
              <a:gd name="T32" fmla="*/ 85 w 160"/>
              <a:gd name="T33" fmla="*/ 167 h 177"/>
              <a:gd name="T34" fmla="*/ 75 w 160"/>
              <a:gd name="T35" fmla="*/ 167 h 177"/>
              <a:gd name="T36" fmla="*/ 14 w 160"/>
              <a:gd name="T37" fmla="*/ 133 h 177"/>
              <a:gd name="T38" fmla="*/ 8 w 160"/>
              <a:gd name="T39" fmla="*/ 124 h 177"/>
              <a:gd name="T40" fmla="*/ 8 w 160"/>
              <a:gd name="T41" fmla="*/ 52 h 177"/>
              <a:gd name="T42" fmla="*/ 14 w 160"/>
              <a:gd name="T43" fmla="*/ 44 h 177"/>
              <a:gd name="T44" fmla="*/ 75 w 160"/>
              <a:gd name="T45" fmla="*/ 10 h 177"/>
              <a:gd name="T46" fmla="*/ 80 w 160"/>
              <a:gd name="T47" fmla="*/ 8 h 177"/>
              <a:gd name="T48" fmla="*/ 85 w 160"/>
              <a:gd name="T49" fmla="*/ 10 h 177"/>
              <a:gd name="T50" fmla="*/ 146 w 160"/>
              <a:gd name="T51" fmla="*/ 44 h 177"/>
              <a:gd name="T52" fmla="*/ 152 w 160"/>
              <a:gd name="T53" fmla="*/ 52 h 177"/>
              <a:gd name="T54" fmla="*/ 152 w 160"/>
              <a:gd name="T55" fmla="*/ 1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0" h="177">
                <a:moveTo>
                  <a:pt x="150" y="36"/>
                </a:moveTo>
                <a:cubicBezTo>
                  <a:pt x="89" y="2"/>
                  <a:pt x="89" y="2"/>
                  <a:pt x="89" y="2"/>
                </a:cubicBezTo>
                <a:cubicBezTo>
                  <a:pt x="84" y="0"/>
                  <a:pt x="76" y="0"/>
                  <a:pt x="70" y="2"/>
                </a:cubicBezTo>
                <a:cubicBezTo>
                  <a:pt x="10" y="36"/>
                  <a:pt x="10" y="36"/>
                  <a:pt x="10" y="36"/>
                </a:cubicBezTo>
                <a:cubicBezTo>
                  <a:pt x="4" y="40"/>
                  <a:pt x="0" y="46"/>
                  <a:pt x="0" y="52"/>
                </a:cubicBezTo>
                <a:cubicBezTo>
                  <a:pt x="0" y="124"/>
                  <a:pt x="0" y="124"/>
                  <a:pt x="0" y="124"/>
                </a:cubicBezTo>
                <a:cubicBezTo>
                  <a:pt x="0" y="130"/>
                  <a:pt x="4" y="137"/>
                  <a:pt x="10" y="140"/>
                </a:cubicBezTo>
                <a:cubicBezTo>
                  <a:pt x="71" y="174"/>
                  <a:pt x="71" y="174"/>
                  <a:pt x="71" y="174"/>
                </a:cubicBezTo>
                <a:cubicBezTo>
                  <a:pt x="73" y="176"/>
                  <a:pt x="77" y="177"/>
                  <a:pt x="80" y="177"/>
                </a:cubicBezTo>
                <a:cubicBezTo>
                  <a:pt x="83" y="177"/>
                  <a:pt x="87" y="176"/>
                  <a:pt x="89" y="174"/>
                </a:cubicBezTo>
                <a:cubicBezTo>
                  <a:pt x="150" y="140"/>
                  <a:pt x="150" y="140"/>
                  <a:pt x="150" y="140"/>
                </a:cubicBezTo>
                <a:cubicBezTo>
                  <a:pt x="156" y="138"/>
                  <a:pt x="160" y="130"/>
                  <a:pt x="160" y="124"/>
                </a:cubicBezTo>
                <a:cubicBezTo>
                  <a:pt x="160" y="52"/>
                  <a:pt x="160" y="52"/>
                  <a:pt x="160" y="52"/>
                </a:cubicBezTo>
                <a:cubicBezTo>
                  <a:pt x="160" y="46"/>
                  <a:pt x="156" y="40"/>
                  <a:pt x="150" y="36"/>
                </a:cubicBezTo>
                <a:moveTo>
                  <a:pt x="152" y="124"/>
                </a:moveTo>
                <a:cubicBezTo>
                  <a:pt x="152" y="128"/>
                  <a:pt x="149" y="132"/>
                  <a:pt x="146" y="133"/>
                </a:cubicBezTo>
                <a:cubicBezTo>
                  <a:pt x="85" y="167"/>
                  <a:pt x="85" y="167"/>
                  <a:pt x="85" y="167"/>
                </a:cubicBezTo>
                <a:cubicBezTo>
                  <a:pt x="83" y="169"/>
                  <a:pt x="77" y="169"/>
                  <a:pt x="75" y="167"/>
                </a:cubicBezTo>
                <a:cubicBezTo>
                  <a:pt x="14" y="133"/>
                  <a:pt x="14" y="133"/>
                  <a:pt x="14" y="133"/>
                </a:cubicBezTo>
                <a:cubicBezTo>
                  <a:pt x="11" y="132"/>
                  <a:pt x="8" y="128"/>
                  <a:pt x="8" y="124"/>
                </a:cubicBezTo>
                <a:cubicBezTo>
                  <a:pt x="8" y="52"/>
                  <a:pt x="8" y="52"/>
                  <a:pt x="8" y="52"/>
                </a:cubicBezTo>
                <a:cubicBezTo>
                  <a:pt x="8" y="49"/>
                  <a:pt x="11" y="45"/>
                  <a:pt x="14" y="44"/>
                </a:cubicBezTo>
                <a:cubicBezTo>
                  <a:pt x="75" y="10"/>
                  <a:pt x="75" y="10"/>
                  <a:pt x="75" y="10"/>
                </a:cubicBezTo>
                <a:cubicBezTo>
                  <a:pt x="76" y="9"/>
                  <a:pt x="78" y="8"/>
                  <a:pt x="80" y="8"/>
                </a:cubicBezTo>
                <a:cubicBezTo>
                  <a:pt x="82" y="8"/>
                  <a:pt x="84" y="9"/>
                  <a:pt x="85" y="10"/>
                </a:cubicBezTo>
                <a:cubicBezTo>
                  <a:pt x="146" y="44"/>
                  <a:pt x="146" y="44"/>
                  <a:pt x="146" y="44"/>
                </a:cubicBezTo>
                <a:cubicBezTo>
                  <a:pt x="149" y="45"/>
                  <a:pt x="152" y="49"/>
                  <a:pt x="152" y="52"/>
                </a:cubicBezTo>
                <a:lnTo>
                  <a:pt x="152" y="124"/>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3" name="Freeform 62"/>
          <p:cNvSpPr>
            <a:spLocks noEditPoints="1"/>
          </p:cNvSpPr>
          <p:nvPr/>
        </p:nvSpPr>
        <p:spPr bwMode="auto">
          <a:xfrm>
            <a:off x="1974338" y="4383548"/>
            <a:ext cx="345985" cy="352333"/>
          </a:xfrm>
          <a:custGeom>
            <a:avLst/>
            <a:gdLst>
              <a:gd name="T0" fmla="*/ 134 w 176"/>
              <a:gd name="T1" fmla="*/ 74 h 176"/>
              <a:gd name="T2" fmla="*/ 124 w 176"/>
              <a:gd name="T3" fmla="*/ 18 h 176"/>
              <a:gd name="T4" fmla="*/ 78 w 176"/>
              <a:gd name="T5" fmla="*/ 3 h 176"/>
              <a:gd name="T6" fmla="*/ 42 w 176"/>
              <a:gd name="T7" fmla="*/ 36 h 176"/>
              <a:gd name="T8" fmla="*/ 10 w 176"/>
              <a:gd name="T9" fmla="*/ 92 h 176"/>
              <a:gd name="T10" fmla="*/ 0 w 176"/>
              <a:gd name="T11" fmla="*/ 141 h 176"/>
              <a:gd name="T12" fmla="*/ 36 w 176"/>
              <a:gd name="T13" fmla="*/ 174 h 176"/>
              <a:gd name="T14" fmla="*/ 57 w 176"/>
              <a:gd name="T15" fmla="*/ 174 h 176"/>
              <a:gd name="T16" fmla="*/ 119 w 176"/>
              <a:gd name="T17" fmla="*/ 174 h 176"/>
              <a:gd name="T18" fmla="*/ 140 w 176"/>
              <a:gd name="T19" fmla="*/ 174 h 176"/>
              <a:gd name="T20" fmla="*/ 176 w 176"/>
              <a:gd name="T21" fmla="*/ 141 h 176"/>
              <a:gd name="T22" fmla="*/ 166 w 176"/>
              <a:gd name="T23" fmla="*/ 92 h 176"/>
              <a:gd name="T24" fmla="*/ 88 w 176"/>
              <a:gd name="T25" fmla="*/ 150 h 176"/>
              <a:gd name="T26" fmla="*/ 88 w 176"/>
              <a:gd name="T27" fmla="*/ 151 h 176"/>
              <a:gd name="T28" fmla="*/ 82 w 176"/>
              <a:gd name="T29" fmla="*/ 11 h 176"/>
              <a:gd name="T30" fmla="*/ 119 w 176"/>
              <a:gd name="T31" fmla="*/ 26 h 176"/>
              <a:gd name="T32" fmla="*/ 125 w 176"/>
              <a:gd name="T33" fmla="*/ 76 h 176"/>
              <a:gd name="T34" fmla="*/ 95 w 176"/>
              <a:gd name="T35" fmla="*/ 94 h 176"/>
              <a:gd name="T36" fmla="*/ 81 w 176"/>
              <a:gd name="T37" fmla="*/ 94 h 176"/>
              <a:gd name="T38" fmla="*/ 81 w 176"/>
              <a:gd name="T39" fmla="*/ 93 h 176"/>
              <a:gd name="T40" fmla="*/ 51 w 176"/>
              <a:gd name="T41" fmla="*/ 36 h 176"/>
              <a:gd name="T42" fmla="*/ 52 w 176"/>
              <a:gd name="T43" fmla="*/ 166 h 176"/>
              <a:gd name="T44" fmla="*/ 15 w 176"/>
              <a:gd name="T45" fmla="*/ 151 h 176"/>
              <a:gd name="T46" fmla="*/ 9 w 176"/>
              <a:gd name="T47" fmla="*/ 110 h 176"/>
              <a:gd name="T48" fmla="*/ 49 w 176"/>
              <a:gd name="T49" fmla="*/ 81 h 176"/>
              <a:gd name="T50" fmla="*/ 79 w 176"/>
              <a:gd name="T51" fmla="*/ 98 h 176"/>
              <a:gd name="T52" fmla="*/ 79 w 176"/>
              <a:gd name="T53" fmla="*/ 100 h 176"/>
              <a:gd name="T54" fmla="*/ 86 w 176"/>
              <a:gd name="T55" fmla="*/ 109 h 176"/>
              <a:gd name="T56" fmla="*/ 86 w 176"/>
              <a:gd name="T57" fmla="*/ 147 h 176"/>
              <a:gd name="T58" fmla="*/ 167 w 176"/>
              <a:gd name="T59" fmla="*/ 141 h 176"/>
              <a:gd name="T60" fmla="*/ 135 w 176"/>
              <a:gd name="T61" fmla="*/ 166 h 176"/>
              <a:gd name="T62" fmla="*/ 90 w 176"/>
              <a:gd name="T63" fmla="*/ 147 h 176"/>
              <a:gd name="T64" fmla="*/ 90 w 176"/>
              <a:gd name="T65" fmla="*/ 109 h 176"/>
              <a:gd name="T66" fmla="*/ 97 w 176"/>
              <a:gd name="T67" fmla="*/ 100 h 176"/>
              <a:gd name="T68" fmla="*/ 97 w 176"/>
              <a:gd name="T69" fmla="*/ 98 h 176"/>
              <a:gd name="T70" fmla="*/ 127 w 176"/>
              <a:gd name="T71" fmla="*/ 81 h 176"/>
              <a:gd name="T72" fmla="*/ 167 w 176"/>
              <a:gd name="T73" fmla="*/ 11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6" h="176">
                <a:moveTo>
                  <a:pt x="166" y="92"/>
                </a:moveTo>
                <a:cubicBezTo>
                  <a:pt x="134" y="74"/>
                  <a:pt x="134" y="74"/>
                  <a:pt x="134" y="74"/>
                </a:cubicBezTo>
                <a:cubicBezTo>
                  <a:pt x="134" y="36"/>
                  <a:pt x="134" y="36"/>
                  <a:pt x="134" y="36"/>
                </a:cubicBezTo>
                <a:cubicBezTo>
                  <a:pt x="134" y="29"/>
                  <a:pt x="130" y="21"/>
                  <a:pt x="124" y="18"/>
                </a:cubicBezTo>
                <a:cubicBezTo>
                  <a:pt x="98" y="3"/>
                  <a:pt x="98" y="3"/>
                  <a:pt x="98" y="3"/>
                </a:cubicBezTo>
                <a:cubicBezTo>
                  <a:pt x="92" y="0"/>
                  <a:pt x="84" y="0"/>
                  <a:pt x="78" y="3"/>
                </a:cubicBezTo>
                <a:cubicBezTo>
                  <a:pt x="52" y="18"/>
                  <a:pt x="52" y="18"/>
                  <a:pt x="52" y="18"/>
                </a:cubicBezTo>
                <a:cubicBezTo>
                  <a:pt x="46" y="21"/>
                  <a:pt x="42" y="29"/>
                  <a:pt x="42" y="36"/>
                </a:cubicBezTo>
                <a:cubicBezTo>
                  <a:pt x="42" y="74"/>
                  <a:pt x="42" y="74"/>
                  <a:pt x="42" y="74"/>
                </a:cubicBezTo>
                <a:cubicBezTo>
                  <a:pt x="10" y="92"/>
                  <a:pt x="10" y="92"/>
                  <a:pt x="10" y="92"/>
                </a:cubicBezTo>
                <a:cubicBezTo>
                  <a:pt x="5" y="95"/>
                  <a:pt x="0" y="103"/>
                  <a:pt x="0" y="110"/>
                </a:cubicBezTo>
                <a:cubicBezTo>
                  <a:pt x="0" y="141"/>
                  <a:pt x="0" y="141"/>
                  <a:pt x="0" y="141"/>
                </a:cubicBezTo>
                <a:cubicBezTo>
                  <a:pt x="0" y="148"/>
                  <a:pt x="5" y="156"/>
                  <a:pt x="10" y="159"/>
                </a:cubicBezTo>
                <a:cubicBezTo>
                  <a:pt x="36" y="174"/>
                  <a:pt x="36" y="174"/>
                  <a:pt x="36" y="174"/>
                </a:cubicBezTo>
                <a:cubicBezTo>
                  <a:pt x="39" y="176"/>
                  <a:pt x="43" y="176"/>
                  <a:pt x="46" y="176"/>
                </a:cubicBezTo>
                <a:cubicBezTo>
                  <a:pt x="50" y="176"/>
                  <a:pt x="54" y="176"/>
                  <a:pt x="57" y="174"/>
                </a:cubicBezTo>
                <a:cubicBezTo>
                  <a:pt x="88" y="156"/>
                  <a:pt x="88" y="156"/>
                  <a:pt x="88" y="156"/>
                </a:cubicBezTo>
                <a:cubicBezTo>
                  <a:pt x="119" y="174"/>
                  <a:pt x="119" y="174"/>
                  <a:pt x="119" y="174"/>
                </a:cubicBezTo>
                <a:cubicBezTo>
                  <a:pt x="122" y="176"/>
                  <a:pt x="126" y="176"/>
                  <a:pt x="130" y="176"/>
                </a:cubicBezTo>
                <a:cubicBezTo>
                  <a:pt x="133" y="176"/>
                  <a:pt x="137" y="176"/>
                  <a:pt x="140" y="174"/>
                </a:cubicBezTo>
                <a:cubicBezTo>
                  <a:pt x="166" y="159"/>
                  <a:pt x="166" y="159"/>
                  <a:pt x="166" y="159"/>
                </a:cubicBezTo>
                <a:cubicBezTo>
                  <a:pt x="171" y="156"/>
                  <a:pt x="176" y="148"/>
                  <a:pt x="176" y="141"/>
                </a:cubicBezTo>
                <a:cubicBezTo>
                  <a:pt x="176" y="110"/>
                  <a:pt x="176" y="110"/>
                  <a:pt x="176" y="110"/>
                </a:cubicBezTo>
                <a:cubicBezTo>
                  <a:pt x="176" y="103"/>
                  <a:pt x="171" y="95"/>
                  <a:pt x="166" y="92"/>
                </a:cubicBezTo>
                <a:moveTo>
                  <a:pt x="88" y="151"/>
                </a:moveTo>
                <a:cubicBezTo>
                  <a:pt x="88" y="150"/>
                  <a:pt x="88" y="150"/>
                  <a:pt x="88" y="150"/>
                </a:cubicBezTo>
                <a:cubicBezTo>
                  <a:pt x="88" y="150"/>
                  <a:pt x="88" y="150"/>
                  <a:pt x="88" y="150"/>
                </a:cubicBezTo>
                <a:lnTo>
                  <a:pt x="88" y="151"/>
                </a:lnTo>
                <a:close/>
                <a:moveTo>
                  <a:pt x="57" y="26"/>
                </a:moveTo>
                <a:cubicBezTo>
                  <a:pt x="82" y="11"/>
                  <a:pt x="82" y="11"/>
                  <a:pt x="82" y="11"/>
                </a:cubicBezTo>
                <a:cubicBezTo>
                  <a:pt x="85" y="9"/>
                  <a:pt x="91" y="9"/>
                  <a:pt x="94" y="11"/>
                </a:cubicBezTo>
                <a:cubicBezTo>
                  <a:pt x="119" y="26"/>
                  <a:pt x="119" y="26"/>
                  <a:pt x="119" y="26"/>
                </a:cubicBezTo>
                <a:cubicBezTo>
                  <a:pt x="122" y="28"/>
                  <a:pt x="125" y="32"/>
                  <a:pt x="125" y="36"/>
                </a:cubicBezTo>
                <a:cubicBezTo>
                  <a:pt x="125" y="76"/>
                  <a:pt x="125" y="76"/>
                  <a:pt x="125" y="76"/>
                </a:cubicBezTo>
                <a:cubicBezTo>
                  <a:pt x="95" y="93"/>
                  <a:pt x="95" y="93"/>
                  <a:pt x="95" y="93"/>
                </a:cubicBezTo>
                <a:cubicBezTo>
                  <a:pt x="95" y="94"/>
                  <a:pt x="95" y="94"/>
                  <a:pt x="95" y="94"/>
                </a:cubicBezTo>
                <a:cubicBezTo>
                  <a:pt x="93" y="92"/>
                  <a:pt x="91" y="91"/>
                  <a:pt x="88" y="91"/>
                </a:cubicBezTo>
                <a:cubicBezTo>
                  <a:pt x="85" y="91"/>
                  <a:pt x="83" y="92"/>
                  <a:pt x="81" y="94"/>
                </a:cubicBezTo>
                <a:cubicBezTo>
                  <a:pt x="81" y="94"/>
                  <a:pt x="81" y="94"/>
                  <a:pt x="81" y="94"/>
                </a:cubicBezTo>
                <a:cubicBezTo>
                  <a:pt x="81" y="94"/>
                  <a:pt x="81" y="93"/>
                  <a:pt x="81" y="93"/>
                </a:cubicBezTo>
                <a:cubicBezTo>
                  <a:pt x="51" y="76"/>
                  <a:pt x="51" y="76"/>
                  <a:pt x="51" y="76"/>
                </a:cubicBezTo>
                <a:cubicBezTo>
                  <a:pt x="51" y="36"/>
                  <a:pt x="51" y="36"/>
                  <a:pt x="51" y="36"/>
                </a:cubicBezTo>
                <a:cubicBezTo>
                  <a:pt x="51" y="32"/>
                  <a:pt x="54" y="28"/>
                  <a:pt x="57" y="26"/>
                </a:cubicBezTo>
                <a:moveTo>
                  <a:pt x="52" y="166"/>
                </a:moveTo>
                <a:cubicBezTo>
                  <a:pt x="49" y="168"/>
                  <a:pt x="44" y="168"/>
                  <a:pt x="41" y="166"/>
                </a:cubicBezTo>
                <a:cubicBezTo>
                  <a:pt x="15" y="151"/>
                  <a:pt x="15" y="151"/>
                  <a:pt x="15" y="151"/>
                </a:cubicBezTo>
                <a:cubicBezTo>
                  <a:pt x="12" y="149"/>
                  <a:pt x="9" y="145"/>
                  <a:pt x="9" y="141"/>
                </a:cubicBezTo>
                <a:cubicBezTo>
                  <a:pt x="9" y="110"/>
                  <a:pt x="9" y="110"/>
                  <a:pt x="9" y="110"/>
                </a:cubicBezTo>
                <a:cubicBezTo>
                  <a:pt x="9" y="106"/>
                  <a:pt x="12" y="102"/>
                  <a:pt x="15" y="100"/>
                </a:cubicBezTo>
                <a:cubicBezTo>
                  <a:pt x="49" y="81"/>
                  <a:pt x="49" y="81"/>
                  <a:pt x="49" y="81"/>
                </a:cubicBezTo>
                <a:cubicBezTo>
                  <a:pt x="48" y="80"/>
                  <a:pt x="48" y="80"/>
                  <a:pt x="48" y="80"/>
                </a:cubicBezTo>
                <a:cubicBezTo>
                  <a:pt x="79" y="98"/>
                  <a:pt x="79" y="98"/>
                  <a:pt x="79" y="98"/>
                </a:cubicBezTo>
                <a:cubicBezTo>
                  <a:pt x="79" y="98"/>
                  <a:pt x="79" y="98"/>
                  <a:pt x="79" y="98"/>
                </a:cubicBezTo>
                <a:cubicBezTo>
                  <a:pt x="79" y="98"/>
                  <a:pt x="79" y="99"/>
                  <a:pt x="79" y="100"/>
                </a:cubicBezTo>
                <a:cubicBezTo>
                  <a:pt x="79" y="104"/>
                  <a:pt x="82" y="108"/>
                  <a:pt x="86" y="109"/>
                </a:cubicBezTo>
                <a:cubicBezTo>
                  <a:pt x="86" y="109"/>
                  <a:pt x="86" y="109"/>
                  <a:pt x="86" y="109"/>
                </a:cubicBezTo>
                <a:cubicBezTo>
                  <a:pt x="86" y="109"/>
                  <a:pt x="86" y="109"/>
                  <a:pt x="86" y="109"/>
                </a:cubicBezTo>
                <a:cubicBezTo>
                  <a:pt x="86" y="147"/>
                  <a:pt x="86" y="147"/>
                  <a:pt x="86" y="147"/>
                </a:cubicBezTo>
                <a:lnTo>
                  <a:pt x="52" y="166"/>
                </a:lnTo>
                <a:close/>
                <a:moveTo>
                  <a:pt x="167" y="141"/>
                </a:moveTo>
                <a:cubicBezTo>
                  <a:pt x="167" y="145"/>
                  <a:pt x="164" y="149"/>
                  <a:pt x="161" y="151"/>
                </a:cubicBezTo>
                <a:cubicBezTo>
                  <a:pt x="135" y="166"/>
                  <a:pt x="135" y="166"/>
                  <a:pt x="135" y="166"/>
                </a:cubicBezTo>
                <a:cubicBezTo>
                  <a:pt x="132" y="168"/>
                  <a:pt x="127" y="168"/>
                  <a:pt x="124" y="166"/>
                </a:cubicBezTo>
                <a:cubicBezTo>
                  <a:pt x="90" y="147"/>
                  <a:pt x="90" y="147"/>
                  <a:pt x="90" y="147"/>
                </a:cubicBezTo>
                <a:cubicBezTo>
                  <a:pt x="90" y="147"/>
                  <a:pt x="90" y="147"/>
                  <a:pt x="90" y="147"/>
                </a:cubicBezTo>
                <a:cubicBezTo>
                  <a:pt x="90" y="109"/>
                  <a:pt x="90" y="109"/>
                  <a:pt x="90" y="109"/>
                </a:cubicBezTo>
                <a:cubicBezTo>
                  <a:pt x="90" y="109"/>
                  <a:pt x="90" y="109"/>
                  <a:pt x="90" y="109"/>
                </a:cubicBezTo>
                <a:cubicBezTo>
                  <a:pt x="94" y="108"/>
                  <a:pt x="97" y="104"/>
                  <a:pt x="97" y="100"/>
                </a:cubicBezTo>
                <a:cubicBezTo>
                  <a:pt x="97" y="99"/>
                  <a:pt x="97" y="99"/>
                  <a:pt x="97" y="98"/>
                </a:cubicBezTo>
                <a:cubicBezTo>
                  <a:pt x="97" y="98"/>
                  <a:pt x="97" y="98"/>
                  <a:pt x="97" y="98"/>
                </a:cubicBezTo>
                <a:cubicBezTo>
                  <a:pt x="128" y="80"/>
                  <a:pt x="128" y="80"/>
                  <a:pt x="128" y="80"/>
                </a:cubicBezTo>
                <a:cubicBezTo>
                  <a:pt x="127" y="81"/>
                  <a:pt x="127" y="81"/>
                  <a:pt x="127" y="81"/>
                </a:cubicBezTo>
                <a:cubicBezTo>
                  <a:pt x="161" y="100"/>
                  <a:pt x="161" y="100"/>
                  <a:pt x="161" y="100"/>
                </a:cubicBezTo>
                <a:cubicBezTo>
                  <a:pt x="164" y="102"/>
                  <a:pt x="167" y="106"/>
                  <a:pt x="167" y="110"/>
                </a:cubicBezTo>
                <a:lnTo>
                  <a:pt x="167" y="141"/>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4" name="Freeform 63"/>
          <p:cNvSpPr>
            <a:spLocks noEditPoints="1"/>
          </p:cNvSpPr>
          <p:nvPr/>
        </p:nvSpPr>
        <p:spPr bwMode="auto">
          <a:xfrm>
            <a:off x="3036098" y="4386722"/>
            <a:ext cx="298372" cy="345985"/>
          </a:xfrm>
          <a:custGeom>
            <a:avLst/>
            <a:gdLst>
              <a:gd name="T0" fmla="*/ 117 w 152"/>
              <a:gd name="T1" fmla="*/ 59 h 172"/>
              <a:gd name="T2" fmla="*/ 78 w 152"/>
              <a:gd name="T3" fmla="*/ 66 h 172"/>
              <a:gd name="T4" fmla="*/ 36 w 152"/>
              <a:gd name="T5" fmla="*/ 61 h 172"/>
              <a:gd name="T6" fmla="*/ 25 w 152"/>
              <a:gd name="T7" fmla="*/ 47 h 172"/>
              <a:gd name="T8" fmla="*/ 22 w 152"/>
              <a:gd name="T9" fmla="*/ 49 h 172"/>
              <a:gd name="T10" fmla="*/ 36 w 152"/>
              <a:gd name="T11" fmla="*/ 65 h 172"/>
              <a:gd name="T12" fmla="*/ 76 w 152"/>
              <a:gd name="T13" fmla="*/ 70 h 172"/>
              <a:gd name="T14" fmla="*/ 116 w 152"/>
              <a:gd name="T15" fmla="*/ 65 h 172"/>
              <a:gd name="T16" fmla="*/ 130 w 152"/>
              <a:gd name="T17" fmla="*/ 49 h 172"/>
              <a:gd name="T18" fmla="*/ 126 w 152"/>
              <a:gd name="T19" fmla="*/ 47 h 172"/>
              <a:gd name="T20" fmla="*/ 99 w 152"/>
              <a:gd name="T21" fmla="*/ 80 h 172"/>
              <a:gd name="T22" fmla="*/ 86 w 152"/>
              <a:gd name="T23" fmla="*/ 126 h 172"/>
              <a:gd name="T24" fmla="*/ 76 w 152"/>
              <a:gd name="T25" fmla="*/ 129 h 172"/>
              <a:gd name="T26" fmla="*/ 65 w 152"/>
              <a:gd name="T27" fmla="*/ 126 h 172"/>
              <a:gd name="T28" fmla="*/ 52 w 152"/>
              <a:gd name="T29" fmla="*/ 80 h 172"/>
              <a:gd name="T30" fmla="*/ 40 w 152"/>
              <a:gd name="T31" fmla="*/ 80 h 172"/>
              <a:gd name="T32" fmla="*/ 52 w 152"/>
              <a:gd name="T33" fmla="*/ 84 h 172"/>
              <a:gd name="T34" fmla="*/ 61 w 152"/>
              <a:gd name="T35" fmla="*/ 127 h 172"/>
              <a:gd name="T36" fmla="*/ 74 w 152"/>
              <a:gd name="T37" fmla="*/ 132 h 172"/>
              <a:gd name="T38" fmla="*/ 78 w 152"/>
              <a:gd name="T39" fmla="*/ 132 h 172"/>
              <a:gd name="T40" fmla="*/ 90 w 152"/>
              <a:gd name="T41" fmla="*/ 127 h 172"/>
              <a:gd name="T42" fmla="*/ 100 w 152"/>
              <a:gd name="T43" fmla="*/ 84 h 172"/>
              <a:gd name="T44" fmla="*/ 112 w 152"/>
              <a:gd name="T45" fmla="*/ 80 h 172"/>
              <a:gd name="T46" fmla="*/ 143 w 152"/>
              <a:gd name="T47" fmla="*/ 36 h 172"/>
              <a:gd name="T48" fmla="*/ 67 w 152"/>
              <a:gd name="T49" fmla="*/ 3 h 172"/>
              <a:gd name="T50" fmla="*/ 0 w 152"/>
              <a:gd name="T51" fmla="*/ 51 h 172"/>
              <a:gd name="T52" fmla="*/ 9 w 152"/>
              <a:gd name="T53" fmla="*/ 137 h 172"/>
              <a:gd name="T54" fmla="*/ 76 w 152"/>
              <a:gd name="T55" fmla="*/ 172 h 172"/>
              <a:gd name="T56" fmla="*/ 143 w 152"/>
              <a:gd name="T57" fmla="*/ 137 h 172"/>
              <a:gd name="T58" fmla="*/ 152 w 152"/>
              <a:gd name="T59" fmla="*/ 51 h 172"/>
              <a:gd name="T60" fmla="*/ 144 w 152"/>
              <a:gd name="T61" fmla="*/ 122 h 172"/>
              <a:gd name="T62" fmla="*/ 81 w 152"/>
              <a:gd name="T63" fmla="*/ 163 h 172"/>
              <a:gd name="T64" fmla="*/ 13 w 152"/>
              <a:gd name="T65" fmla="*/ 130 h 172"/>
              <a:gd name="T66" fmla="*/ 8 w 152"/>
              <a:gd name="T67" fmla="*/ 51 h 172"/>
              <a:gd name="T68" fmla="*/ 71 w 152"/>
              <a:gd name="T69" fmla="*/ 10 h 172"/>
              <a:gd name="T70" fmla="*/ 81 w 152"/>
              <a:gd name="T71" fmla="*/ 10 h 172"/>
              <a:gd name="T72" fmla="*/ 144 w 152"/>
              <a:gd name="T73" fmla="*/ 5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2" h="172">
                <a:moveTo>
                  <a:pt x="126" y="47"/>
                </a:moveTo>
                <a:cubicBezTo>
                  <a:pt x="117" y="59"/>
                  <a:pt x="117" y="59"/>
                  <a:pt x="117" y="59"/>
                </a:cubicBezTo>
                <a:cubicBezTo>
                  <a:pt x="117" y="60"/>
                  <a:pt x="116" y="61"/>
                  <a:pt x="116" y="61"/>
                </a:cubicBezTo>
                <a:cubicBezTo>
                  <a:pt x="78" y="66"/>
                  <a:pt x="78" y="66"/>
                  <a:pt x="78" y="66"/>
                </a:cubicBezTo>
                <a:cubicBezTo>
                  <a:pt x="77" y="66"/>
                  <a:pt x="75" y="66"/>
                  <a:pt x="74" y="66"/>
                </a:cubicBezTo>
                <a:cubicBezTo>
                  <a:pt x="36" y="61"/>
                  <a:pt x="36" y="61"/>
                  <a:pt x="36" y="61"/>
                </a:cubicBezTo>
                <a:cubicBezTo>
                  <a:pt x="36" y="61"/>
                  <a:pt x="35" y="60"/>
                  <a:pt x="34" y="59"/>
                </a:cubicBezTo>
                <a:cubicBezTo>
                  <a:pt x="25" y="47"/>
                  <a:pt x="25" y="47"/>
                  <a:pt x="25" y="47"/>
                </a:cubicBezTo>
                <a:cubicBezTo>
                  <a:pt x="25" y="46"/>
                  <a:pt x="24" y="46"/>
                  <a:pt x="23" y="47"/>
                </a:cubicBezTo>
                <a:cubicBezTo>
                  <a:pt x="22" y="47"/>
                  <a:pt x="22" y="48"/>
                  <a:pt x="22" y="49"/>
                </a:cubicBezTo>
                <a:cubicBezTo>
                  <a:pt x="31" y="62"/>
                  <a:pt x="31" y="62"/>
                  <a:pt x="31" y="62"/>
                </a:cubicBezTo>
                <a:cubicBezTo>
                  <a:pt x="32" y="63"/>
                  <a:pt x="34" y="64"/>
                  <a:pt x="36" y="65"/>
                </a:cubicBezTo>
                <a:cubicBezTo>
                  <a:pt x="74" y="70"/>
                  <a:pt x="74" y="70"/>
                  <a:pt x="74" y="70"/>
                </a:cubicBezTo>
                <a:cubicBezTo>
                  <a:pt x="74" y="70"/>
                  <a:pt x="75" y="70"/>
                  <a:pt x="76" y="70"/>
                </a:cubicBezTo>
                <a:cubicBezTo>
                  <a:pt x="77" y="70"/>
                  <a:pt x="77" y="70"/>
                  <a:pt x="78" y="70"/>
                </a:cubicBezTo>
                <a:cubicBezTo>
                  <a:pt x="116" y="65"/>
                  <a:pt x="116" y="65"/>
                  <a:pt x="116" y="65"/>
                </a:cubicBezTo>
                <a:cubicBezTo>
                  <a:pt x="118" y="64"/>
                  <a:pt x="120" y="63"/>
                  <a:pt x="121" y="62"/>
                </a:cubicBezTo>
                <a:cubicBezTo>
                  <a:pt x="130" y="49"/>
                  <a:pt x="130" y="49"/>
                  <a:pt x="130" y="49"/>
                </a:cubicBezTo>
                <a:cubicBezTo>
                  <a:pt x="130" y="49"/>
                  <a:pt x="130" y="47"/>
                  <a:pt x="129" y="47"/>
                </a:cubicBezTo>
                <a:cubicBezTo>
                  <a:pt x="128" y="46"/>
                  <a:pt x="127" y="46"/>
                  <a:pt x="126" y="47"/>
                </a:cubicBezTo>
                <a:moveTo>
                  <a:pt x="110" y="78"/>
                </a:moveTo>
                <a:cubicBezTo>
                  <a:pt x="99" y="80"/>
                  <a:pt x="99" y="80"/>
                  <a:pt x="99" y="80"/>
                </a:cubicBezTo>
                <a:cubicBezTo>
                  <a:pt x="98" y="80"/>
                  <a:pt x="96" y="82"/>
                  <a:pt x="95" y="84"/>
                </a:cubicBezTo>
                <a:cubicBezTo>
                  <a:pt x="86" y="126"/>
                  <a:pt x="86" y="126"/>
                  <a:pt x="86" y="126"/>
                </a:cubicBezTo>
                <a:cubicBezTo>
                  <a:pt x="86" y="126"/>
                  <a:pt x="86" y="127"/>
                  <a:pt x="86" y="127"/>
                </a:cubicBezTo>
                <a:cubicBezTo>
                  <a:pt x="76" y="129"/>
                  <a:pt x="76" y="129"/>
                  <a:pt x="76" y="129"/>
                </a:cubicBezTo>
                <a:cubicBezTo>
                  <a:pt x="66" y="127"/>
                  <a:pt x="66" y="127"/>
                  <a:pt x="66" y="127"/>
                </a:cubicBezTo>
                <a:cubicBezTo>
                  <a:pt x="66" y="127"/>
                  <a:pt x="65" y="126"/>
                  <a:pt x="65" y="126"/>
                </a:cubicBezTo>
                <a:cubicBezTo>
                  <a:pt x="56" y="84"/>
                  <a:pt x="56" y="84"/>
                  <a:pt x="56" y="84"/>
                </a:cubicBezTo>
                <a:cubicBezTo>
                  <a:pt x="56" y="82"/>
                  <a:pt x="54" y="80"/>
                  <a:pt x="52" y="80"/>
                </a:cubicBezTo>
                <a:cubicBezTo>
                  <a:pt x="42" y="78"/>
                  <a:pt x="42" y="78"/>
                  <a:pt x="42" y="78"/>
                </a:cubicBezTo>
                <a:cubicBezTo>
                  <a:pt x="41" y="78"/>
                  <a:pt x="40" y="79"/>
                  <a:pt x="40" y="80"/>
                </a:cubicBezTo>
                <a:cubicBezTo>
                  <a:pt x="40" y="81"/>
                  <a:pt x="40" y="82"/>
                  <a:pt x="42" y="82"/>
                </a:cubicBezTo>
                <a:cubicBezTo>
                  <a:pt x="52" y="84"/>
                  <a:pt x="52" y="84"/>
                  <a:pt x="52" y="84"/>
                </a:cubicBezTo>
                <a:cubicBezTo>
                  <a:pt x="52" y="84"/>
                  <a:pt x="52" y="84"/>
                  <a:pt x="52" y="85"/>
                </a:cubicBezTo>
                <a:cubicBezTo>
                  <a:pt x="61" y="127"/>
                  <a:pt x="61" y="127"/>
                  <a:pt x="61" y="127"/>
                </a:cubicBezTo>
                <a:cubicBezTo>
                  <a:pt x="62" y="129"/>
                  <a:pt x="64" y="131"/>
                  <a:pt x="65" y="131"/>
                </a:cubicBezTo>
                <a:cubicBezTo>
                  <a:pt x="74" y="132"/>
                  <a:pt x="74" y="132"/>
                  <a:pt x="74" y="132"/>
                </a:cubicBezTo>
                <a:cubicBezTo>
                  <a:pt x="75" y="132"/>
                  <a:pt x="76" y="133"/>
                  <a:pt x="76" y="133"/>
                </a:cubicBezTo>
                <a:cubicBezTo>
                  <a:pt x="76" y="133"/>
                  <a:pt x="77" y="132"/>
                  <a:pt x="78" y="132"/>
                </a:cubicBezTo>
                <a:cubicBezTo>
                  <a:pt x="86" y="131"/>
                  <a:pt x="86" y="131"/>
                  <a:pt x="86" y="131"/>
                </a:cubicBezTo>
                <a:cubicBezTo>
                  <a:pt x="88" y="131"/>
                  <a:pt x="90" y="129"/>
                  <a:pt x="90" y="127"/>
                </a:cubicBezTo>
                <a:cubicBezTo>
                  <a:pt x="99" y="85"/>
                  <a:pt x="99" y="85"/>
                  <a:pt x="99" y="85"/>
                </a:cubicBezTo>
                <a:cubicBezTo>
                  <a:pt x="99" y="84"/>
                  <a:pt x="100" y="84"/>
                  <a:pt x="100" y="84"/>
                </a:cubicBezTo>
                <a:cubicBezTo>
                  <a:pt x="110" y="82"/>
                  <a:pt x="110" y="82"/>
                  <a:pt x="110" y="82"/>
                </a:cubicBezTo>
                <a:cubicBezTo>
                  <a:pt x="111" y="82"/>
                  <a:pt x="112" y="81"/>
                  <a:pt x="112" y="80"/>
                </a:cubicBezTo>
                <a:cubicBezTo>
                  <a:pt x="112" y="79"/>
                  <a:pt x="111" y="78"/>
                  <a:pt x="110" y="78"/>
                </a:cubicBezTo>
                <a:moveTo>
                  <a:pt x="143" y="36"/>
                </a:moveTo>
                <a:cubicBezTo>
                  <a:pt x="85" y="3"/>
                  <a:pt x="85" y="3"/>
                  <a:pt x="85" y="3"/>
                </a:cubicBezTo>
                <a:cubicBezTo>
                  <a:pt x="80" y="0"/>
                  <a:pt x="72" y="0"/>
                  <a:pt x="67" y="3"/>
                </a:cubicBezTo>
                <a:cubicBezTo>
                  <a:pt x="9" y="36"/>
                  <a:pt x="9" y="36"/>
                  <a:pt x="9" y="36"/>
                </a:cubicBezTo>
                <a:cubicBezTo>
                  <a:pt x="4" y="39"/>
                  <a:pt x="0" y="45"/>
                  <a:pt x="0" y="51"/>
                </a:cubicBezTo>
                <a:cubicBezTo>
                  <a:pt x="0" y="122"/>
                  <a:pt x="0" y="122"/>
                  <a:pt x="0" y="122"/>
                </a:cubicBezTo>
                <a:cubicBezTo>
                  <a:pt x="0" y="127"/>
                  <a:pt x="4" y="134"/>
                  <a:pt x="9" y="137"/>
                </a:cubicBezTo>
                <a:cubicBezTo>
                  <a:pt x="67" y="170"/>
                  <a:pt x="67" y="170"/>
                  <a:pt x="67" y="170"/>
                </a:cubicBezTo>
                <a:cubicBezTo>
                  <a:pt x="70" y="172"/>
                  <a:pt x="73" y="172"/>
                  <a:pt x="76" y="172"/>
                </a:cubicBezTo>
                <a:cubicBezTo>
                  <a:pt x="79" y="172"/>
                  <a:pt x="82" y="172"/>
                  <a:pt x="85" y="170"/>
                </a:cubicBezTo>
                <a:cubicBezTo>
                  <a:pt x="143" y="137"/>
                  <a:pt x="143" y="137"/>
                  <a:pt x="143" y="137"/>
                </a:cubicBezTo>
                <a:cubicBezTo>
                  <a:pt x="148" y="134"/>
                  <a:pt x="152" y="127"/>
                  <a:pt x="152" y="122"/>
                </a:cubicBezTo>
                <a:cubicBezTo>
                  <a:pt x="152" y="51"/>
                  <a:pt x="152" y="51"/>
                  <a:pt x="152" y="51"/>
                </a:cubicBezTo>
                <a:cubicBezTo>
                  <a:pt x="152" y="45"/>
                  <a:pt x="148" y="39"/>
                  <a:pt x="143" y="36"/>
                </a:cubicBezTo>
                <a:moveTo>
                  <a:pt x="144" y="122"/>
                </a:moveTo>
                <a:cubicBezTo>
                  <a:pt x="144" y="125"/>
                  <a:pt x="142" y="129"/>
                  <a:pt x="139" y="130"/>
                </a:cubicBezTo>
                <a:cubicBezTo>
                  <a:pt x="81" y="163"/>
                  <a:pt x="81" y="163"/>
                  <a:pt x="81" y="163"/>
                </a:cubicBezTo>
                <a:cubicBezTo>
                  <a:pt x="78" y="165"/>
                  <a:pt x="74" y="165"/>
                  <a:pt x="71" y="163"/>
                </a:cubicBezTo>
                <a:cubicBezTo>
                  <a:pt x="13" y="130"/>
                  <a:pt x="13" y="130"/>
                  <a:pt x="13" y="130"/>
                </a:cubicBezTo>
                <a:cubicBezTo>
                  <a:pt x="10" y="129"/>
                  <a:pt x="8" y="125"/>
                  <a:pt x="8" y="122"/>
                </a:cubicBezTo>
                <a:cubicBezTo>
                  <a:pt x="8" y="51"/>
                  <a:pt x="8" y="51"/>
                  <a:pt x="8" y="51"/>
                </a:cubicBezTo>
                <a:cubicBezTo>
                  <a:pt x="8" y="48"/>
                  <a:pt x="10" y="44"/>
                  <a:pt x="13" y="43"/>
                </a:cubicBezTo>
                <a:cubicBezTo>
                  <a:pt x="71" y="10"/>
                  <a:pt x="71" y="10"/>
                  <a:pt x="71" y="10"/>
                </a:cubicBezTo>
                <a:cubicBezTo>
                  <a:pt x="72" y="9"/>
                  <a:pt x="74" y="8"/>
                  <a:pt x="76" y="8"/>
                </a:cubicBezTo>
                <a:cubicBezTo>
                  <a:pt x="78" y="8"/>
                  <a:pt x="80" y="9"/>
                  <a:pt x="81" y="10"/>
                </a:cubicBezTo>
                <a:cubicBezTo>
                  <a:pt x="139" y="43"/>
                  <a:pt x="139" y="43"/>
                  <a:pt x="139" y="43"/>
                </a:cubicBezTo>
                <a:cubicBezTo>
                  <a:pt x="142" y="44"/>
                  <a:pt x="144" y="48"/>
                  <a:pt x="144" y="51"/>
                </a:cubicBezTo>
                <a:lnTo>
                  <a:pt x="144" y="122"/>
                </a:lnTo>
                <a:close/>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5" name="Freeform 64"/>
          <p:cNvSpPr>
            <a:spLocks noEditPoints="1"/>
          </p:cNvSpPr>
          <p:nvPr/>
        </p:nvSpPr>
        <p:spPr bwMode="auto">
          <a:xfrm>
            <a:off x="4058182" y="4410528"/>
            <a:ext cx="330114" cy="298372"/>
          </a:xfrm>
          <a:custGeom>
            <a:avLst/>
            <a:gdLst>
              <a:gd name="T0" fmla="*/ 152 w 168"/>
              <a:gd name="T1" fmla="*/ 22 h 148"/>
              <a:gd name="T2" fmla="*/ 164 w 168"/>
              <a:gd name="T3" fmla="*/ 36 h 148"/>
              <a:gd name="T4" fmla="*/ 154 w 168"/>
              <a:gd name="T5" fmla="*/ 124 h 148"/>
              <a:gd name="T6" fmla="*/ 154 w 168"/>
              <a:gd name="T7" fmla="*/ 128 h 148"/>
              <a:gd name="T8" fmla="*/ 168 w 168"/>
              <a:gd name="T9" fmla="*/ 36 h 148"/>
              <a:gd name="T10" fmla="*/ 126 w 168"/>
              <a:gd name="T11" fmla="*/ 20 h 148"/>
              <a:gd name="T12" fmla="*/ 52 w 168"/>
              <a:gd name="T13" fmla="*/ 22 h 148"/>
              <a:gd name="T14" fmla="*/ 126 w 168"/>
              <a:gd name="T15" fmla="*/ 24 h 148"/>
              <a:gd name="T16" fmla="*/ 126 w 168"/>
              <a:gd name="T17" fmla="*/ 20 h 148"/>
              <a:gd name="T18" fmla="*/ 36 w 168"/>
              <a:gd name="T19" fmla="*/ 104 h 148"/>
              <a:gd name="T20" fmla="*/ 20 w 168"/>
              <a:gd name="T21" fmla="*/ 132 h 148"/>
              <a:gd name="T22" fmla="*/ 132 w 168"/>
              <a:gd name="T23" fmla="*/ 148 h 148"/>
              <a:gd name="T24" fmla="*/ 148 w 168"/>
              <a:gd name="T25" fmla="*/ 120 h 148"/>
              <a:gd name="T26" fmla="*/ 140 w 168"/>
              <a:gd name="T27" fmla="*/ 132 h 148"/>
              <a:gd name="T28" fmla="*/ 36 w 168"/>
              <a:gd name="T29" fmla="*/ 140 h 148"/>
              <a:gd name="T30" fmla="*/ 28 w 168"/>
              <a:gd name="T31" fmla="*/ 120 h 148"/>
              <a:gd name="T32" fmla="*/ 132 w 168"/>
              <a:gd name="T33" fmla="*/ 112 h 148"/>
              <a:gd name="T34" fmla="*/ 140 w 168"/>
              <a:gd name="T35" fmla="*/ 132 h 148"/>
              <a:gd name="T36" fmla="*/ 16 w 168"/>
              <a:gd name="T37" fmla="*/ 22 h 148"/>
              <a:gd name="T38" fmla="*/ 0 w 168"/>
              <a:gd name="T39" fmla="*/ 36 h 148"/>
              <a:gd name="T40" fmla="*/ 14 w 168"/>
              <a:gd name="T41" fmla="*/ 128 h 148"/>
              <a:gd name="T42" fmla="*/ 14 w 168"/>
              <a:gd name="T43" fmla="*/ 124 h 148"/>
              <a:gd name="T44" fmla="*/ 4 w 168"/>
              <a:gd name="T45" fmla="*/ 36 h 148"/>
              <a:gd name="T46" fmla="*/ 42 w 168"/>
              <a:gd name="T47" fmla="*/ 124 h 148"/>
              <a:gd name="T48" fmla="*/ 42 w 168"/>
              <a:gd name="T49" fmla="*/ 128 h 148"/>
              <a:gd name="T50" fmla="*/ 42 w 168"/>
              <a:gd name="T51" fmla="*/ 124 h 148"/>
              <a:gd name="T52" fmla="*/ 54 w 168"/>
              <a:gd name="T53" fmla="*/ 124 h 148"/>
              <a:gd name="T54" fmla="*/ 54 w 168"/>
              <a:gd name="T55" fmla="*/ 128 h 148"/>
              <a:gd name="T56" fmla="*/ 128 w 168"/>
              <a:gd name="T57" fmla="*/ 126 h 148"/>
              <a:gd name="T58" fmla="*/ 132 w 168"/>
              <a:gd name="T59" fmla="*/ 52 h 148"/>
              <a:gd name="T60" fmla="*/ 20 w 168"/>
              <a:gd name="T61" fmla="*/ 68 h 148"/>
              <a:gd name="T62" fmla="*/ 36 w 168"/>
              <a:gd name="T63" fmla="*/ 96 h 148"/>
              <a:gd name="T64" fmla="*/ 148 w 168"/>
              <a:gd name="T65" fmla="*/ 80 h 148"/>
              <a:gd name="T66" fmla="*/ 132 w 168"/>
              <a:gd name="T67" fmla="*/ 52 h 148"/>
              <a:gd name="T68" fmla="*/ 132 w 168"/>
              <a:gd name="T69" fmla="*/ 88 h 148"/>
              <a:gd name="T70" fmla="*/ 28 w 168"/>
              <a:gd name="T71" fmla="*/ 80 h 148"/>
              <a:gd name="T72" fmla="*/ 36 w 168"/>
              <a:gd name="T73" fmla="*/ 60 h 148"/>
              <a:gd name="T74" fmla="*/ 140 w 168"/>
              <a:gd name="T75" fmla="*/ 68 h 148"/>
              <a:gd name="T76" fmla="*/ 42 w 168"/>
              <a:gd name="T77" fmla="*/ 20 h 148"/>
              <a:gd name="T78" fmla="*/ 42 w 168"/>
              <a:gd name="T79" fmla="*/ 24 h 148"/>
              <a:gd name="T80" fmla="*/ 42 w 168"/>
              <a:gd name="T81" fmla="*/ 20 h 148"/>
              <a:gd name="T82" fmla="*/ 40 w 168"/>
              <a:gd name="T83" fmla="*/ 74 h 148"/>
              <a:gd name="T84" fmla="*/ 44 w 168"/>
              <a:gd name="T85" fmla="*/ 74 h 148"/>
              <a:gd name="T86" fmla="*/ 132 w 168"/>
              <a:gd name="T87" fmla="*/ 0 h 148"/>
              <a:gd name="T88" fmla="*/ 20 w 168"/>
              <a:gd name="T89" fmla="*/ 16 h 148"/>
              <a:gd name="T90" fmla="*/ 36 w 168"/>
              <a:gd name="T91" fmla="*/ 44 h 148"/>
              <a:gd name="T92" fmla="*/ 148 w 168"/>
              <a:gd name="T93" fmla="*/ 28 h 148"/>
              <a:gd name="T94" fmla="*/ 132 w 168"/>
              <a:gd name="T95" fmla="*/ 0 h 148"/>
              <a:gd name="T96" fmla="*/ 132 w 168"/>
              <a:gd name="T97" fmla="*/ 36 h 148"/>
              <a:gd name="T98" fmla="*/ 28 w 168"/>
              <a:gd name="T99" fmla="*/ 28 h 148"/>
              <a:gd name="T100" fmla="*/ 36 w 168"/>
              <a:gd name="T101" fmla="*/ 8 h 148"/>
              <a:gd name="T102" fmla="*/ 140 w 168"/>
              <a:gd name="T103" fmla="*/ 16 h 148"/>
              <a:gd name="T104" fmla="*/ 126 w 168"/>
              <a:gd name="T105" fmla="*/ 72 h 148"/>
              <a:gd name="T106" fmla="*/ 52 w 168"/>
              <a:gd name="T107" fmla="*/ 74 h 148"/>
              <a:gd name="T108" fmla="*/ 126 w 168"/>
              <a:gd name="T109" fmla="*/ 76 h 148"/>
              <a:gd name="T110" fmla="*/ 126 w 168"/>
              <a:gd name="T111" fmla="*/ 7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8" h="148">
                <a:moveTo>
                  <a:pt x="154" y="20"/>
                </a:moveTo>
                <a:cubicBezTo>
                  <a:pt x="153" y="20"/>
                  <a:pt x="152" y="21"/>
                  <a:pt x="152" y="22"/>
                </a:cubicBezTo>
                <a:cubicBezTo>
                  <a:pt x="152" y="24"/>
                  <a:pt x="153" y="24"/>
                  <a:pt x="154" y="24"/>
                </a:cubicBezTo>
                <a:cubicBezTo>
                  <a:pt x="160" y="24"/>
                  <a:pt x="164" y="30"/>
                  <a:pt x="164" y="36"/>
                </a:cubicBezTo>
                <a:cubicBezTo>
                  <a:pt x="164" y="113"/>
                  <a:pt x="164" y="113"/>
                  <a:pt x="164" y="113"/>
                </a:cubicBezTo>
                <a:cubicBezTo>
                  <a:pt x="164" y="119"/>
                  <a:pt x="160" y="124"/>
                  <a:pt x="154" y="124"/>
                </a:cubicBezTo>
                <a:cubicBezTo>
                  <a:pt x="153" y="124"/>
                  <a:pt x="152" y="125"/>
                  <a:pt x="152" y="126"/>
                </a:cubicBezTo>
                <a:cubicBezTo>
                  <a:pt x="152" y="128"/>
                  <a:pt x="153" y="128"/>
                  <a:pt x="154" y="128"/>
                </a:cubicBezTo>
                <a:cubicBezTo>
                  <a:pt x="162" y="128"/>
                  <a:pt x="168" y="122"/>
                  <a:pt x="168" y="113"/>
                </a:cubicBezTo>
                <a:cubicBezTo>
                  <a:pt x="168" y="36"/>
                  <a:pt x="168" y="36"/>
                  <a:pt x="168" y="36"/>
                </a:cubicBezTo>
                <a:cubicBezTo>
                  <a:pt x="168" y="27"/>
                  <a:pt x="162" y="20"/>
                  <a:pt x="154" y="20"/>
                </a:cubicBezTo>
                <a:moveTo>
                  <a:pt x="126" y="20"/>
                </a:moveTo>
                <a:cubicBezTo>
                  <a:pt x="54" y="20"/>
                  <a:pt x="54" y="20"/>
                  <a:pt x="54" y="20"/>
                </a:cubicBezTo>
                <a:cubicBezTo>
                  <a:pt x="53" y="20"/>
                  <a:pt x="52" y="21"/>
                  <a:pt x="52" y="22"/>
                </a:cubicBezTo>
                <a:cubicBezTo>
                  <a:pt x="52" y="24"/>
                  <a:pt x="53" y="24"/>
                  <a:pt x="54" y="24"/>
                </a:cubicBezTo>
                <a:cubicBezTo>
                  <a:pt x="126" y="24"/>
                  <a:pt x="126" y="24"/>
                  <a:pt x="126" y="24"/>
                </a:cubicBezTo>
                <a:cubicBezTo>
                  <a:pt x="127" y="24"/>
                  <a:pt x="128" y="24"/>
                  <a:pt x="128" y="22"/>
                </a:cubicBezTo>
                <a:cubicBezTo>
                  <a:pt x="128" y="21"/>
                  <a:pt x="127" y="20"/>
                  <a:pt x="126" y="20"/>
                </a:cubicBezTo>
                <a:moveTo>
                  <a:pt x="132" y="104"/>
                </a:moveTo>
                <a:cubicBezTo>
                  <a:pt x="36" y="104"/>
                  <a:pt x="36" y="104"/>
                  <a:pt x="36" y="104"/>
                </a:cubicBezTo>
                <a:cubicBezTo>
                  <a:pt x="27" y="104"/>
                  <a:pt x="20" y="112"/>
                  <a:pt x="20" y="120"/>
                </a:cubicBezTo>
                <a:cubicBezTo>
                  <a:pt x="20" y="132"/>
                  <a:pt x="20" y="132"/>
                  <a:pt x="20" y="132"/>
                </a:cubicBezTo>
                <a:cubicBezTo>
                  <a:pt x="20" y="141"/>
                  <a:pt x="27" y="148"/>
                  <a:pt x="36" y="148"/>
                </a:cubicBezTo>
                <a:cubicBezTo>
                  <a:pt x="132" y="148"/>
                  <a:pt x="132" y="148"/>
                  <a:pt x="132" y="148"/>
                </a:cubicBezTo>
                <a:cubicBezTo>
                  <a:pt x="141" y="148"/>
                  <a:pt x="148" y="141"/>
                  <a:pt x="148" y="132"/>
                </a:cubicBezTo>
                <a:cubicBezTo>
                  <a:pt x="148" y="120"/>
                  <a:pt x="148" y="120"/>
                  <a:pt x="148" y="120"/>
                </a:cubicBezTo>
                <a:cubicBezTo>
                  <a:pt x="148" y="112"/>
                  <a:pt x="141" y="104"/>
                  <a:pt x="132" y="104"/>
                </a:cubicBezTo>
                <a:moveTo>
                  <a:pt x="140" y="132"/>
                </a:moveTo>
                <a:cubicBezTo>
                  <a:pt x="140" y="137"/>
                  <a:pt x="136" y="140"/>
                  <a:pt x="132" y="140"/>
                </a:cubicBezTo>
                <a:cubicBezTo>
                  <a:pt x="36" y="140"/>
                  <a:pt x="36" y="140"/>
                  <a:pt x="36" y="140"/>
                </a:cubicBezTo>
                <a:cubicBezTo>
                  <a:pt x="32" y="140"/>
                  <a:pt x="28" y="137"/>
                  <a:pt x="28" y="132"/>
                </a:cubicBezTo>
                <a:cubicBezTo>
                  <a:pt x="28" y="120"/>
                  <a:pt x="28" y="120"/>
                  <a:pt x="28" y="120"/>
                </a:cubicBezTo>
                <a:cubicBezTo>
                  <a:pt x="28" y="116"/>
                  <a:pt x="32" y="112"/>
                  <a:pt x="36" y="112"/>
                </a:cubicBezTo>
                <a:cubicBezTo>
                  <a:pt x="132" y="112"/>
                  <a:pt x="132" y="112"/>
                  <a:pt x="132" y="112"/>
                </a:cubicBezTo>
                <a:cubicBezTo>
                  <a:pt x="136" y="112"/>
                  <a:pt x="140" y="116"/>
                  <a:pt x="140" y="120"/>
                </a:cubicBezTo>
                <a:lnTo>
                  <a:pt x="140" y="132"/>
                </a:lnTo>
                <a:close/>
                <a:moveTo>
                  <a:pt x="14" y="24"/>
                </a:moveTo>
                <a:cubicBezTo>
                  <a:pt x="15" y="24"/>
                  <a:pt x="16" y="24"/>
                  <a:pt x="16" y="22"/>
                </a:cubicBezTo>
                <a:cubicBezTo>
                  <a:pt x="16" y="21"/>
                  <a:pt x="15" y="20"/>
                  <a:pt x="14" y="20"/>
                </a:cubicBezTo>
                <a:cubicBezTo>
                  <a:pt x="6" y="20"/>
                  <a:pt x="0" y="27"/>
                  <a:pt x="0" y="36"/>
                </a:cubicBezTo>
                <a:cubicBezTo>
                  <a:pt x="0" y="113"/>
                  <a:pt x="0" y="113"/>
                  <a:pt x="0" y="113"/>
                </a:cubicBezTo>
                <a:cubicBezTo>
                  <a:pt x="0" y="122"/>
                  <a:pt x="6" y="128"/>
                  <a:pt x="14" y="128"/>
                </a:cubicBezTo>
                <a:cubicBezTo>
                  <a:pt x="15" y="128"/>
                  <a:pt x="16" y="128"/>
                  <a:pt x="16" y="126"/>
                </a:cubicBezTo>
                <a:cubicBezTo>
                  <a:pt x="16" y="125"/>
                  <a:pt x="15" y="124"/>
                  <a:pt x="14" y="124"/>
                </a:cubicBezTo>
                <a:cubicBezTo>
                  <a:pt x="8" y="124"/>
                  <a:pt x="4" y="119"/>
                  <a:pt x="4" y="113"/>
                </a:cubicBezTo>
                <a:cubicBezTo>
                  <a:pt x="4" y="36"/>
                  <a:pt x="4" y="36"/>
                  <a:pt x="4" y="36"/>
                </a:cubicBezTo>
                <a:cubicBezTo>
                  <a:pt x="4" y="30"/>
                  <a:pt x="8" y="24"/>
                  <a:pt x="14" y="24"/>
                </a:cubicBezTo>
                <a:moveTo>
                  <a:pt x="42" y="124"/>
                </a:moveTo>
                <a:cubicBezTo>
                  <a:pt x="41" y="124"/>
                  <a:pt x="40" y="125"/>
                  <a:pt x="40" y="126"/>
                </a:cubicBezTo>
                <a:cubicBezTo>
                  <a:pt x="40" y="128"/>
                  <a:pt x="41" y="128"/>
                  <a:pt x="42" y="128"/>
                </a:cubicBezTo>
                <a:cubicBezTo>
                  <a:pt x="43" y="128"/>
                  <a:pt x="44" y="128"/>
                  <a:pt x="44" y="126"/>
                </a:cubicBezTo>
                <a:cubicBezTo>
                  <a:pt x="44" y="125"/>
                  <a:pt x="43" y="124"/>
                  <a:pt x="42" y="124"/>
                </a:cubicBezTo>
                <a:moveTo>
                  <a:pt x="126" y="124"/>
                </a:moveTo>
                <a:cubicBezTo>
                  <a:pt x="54" y="124"/>
                  <a:pt x="54" y="124"/>
                  <a:pt x="54" y="124"/>
                </a:cubicBezTo>
                <a:cubicBezTo>
                  <a:pt x="53" y="124"/>
                  <a:pt x="52" y="125"/>
                  <a:pt x="52" y="126"/>
                </a:cubicBezTo>
                <a:cubicBezTo>
                  <a:pt x="52" y="128"/>
                  <a:pt x="53" y="128"/>
                  <a:pt x="54" y="128"/>
                </a:cubicBezTo>
                <a:cubicBezTo>
                  <a:pt x="126" y="128"/>
                  <a:pt x="126" y="128"/>
                  <a:pt x="126" y="128"/>
                </a:cubicBezTo>
                <a:cubicBezTo>
                  <a:pt x="127" y="128"/>
                  <a:pt x="128" y="128"/>
                  <a:pt x="128" y="126"/>
                </a:cubicBezTo>
                <a:cubicBezTo>
                  <a:pt x="128" y="125"/>
                  <a:pt x="127" y="124"/>
                  <a:pt x="126" y="124"/>
                </a:cubicBezTo>
                <a:moveTo>
                  <a:pt x="132" y="52"/>
                </a:moveTo>
                <a:cubicBezTo>
                  <a:pt x="36" y="52"/>
                  <a:pt x="36" y="52"/>
                  <a:pt x="36" y="52"/>
                </a:cubicBezTo>
                <a:cubicBezTo>
                  <a:pt x="27" y="52"/>
                  <a:pt x="20" y="60"/>
                  <a:pt x="20" y="68"/>
                </a:cubicBezTo>
                <a:cubicBezTo>
                  <a:pt x="20" y="80"/>
                  <a:pt x="20" y="80"/>
                  <a:pt x="20" y="80"/>
                </a:cubicBezTo>
                <a:cubicBezTo>
                  <a:pt x="20" y="89"/>
                  <a:pt x="27" y="96"/>
                  <a:pt x="36" y="96"/>
                </a:cubicBezTo>
                <a:cubicBezTo>
                  <a:pt x="132" y="96"/>
                  <a:pt x="132" y="96"/>
                  <a:pt x="132" y="96"/>
                </a:cubicBezTo>
                <a:cubicBezTo>
                  <a:pt x="141" y="96"/>
                  <a:pt x="148" y="89"/>
                  <a:pt x="148" y="80"/>
                </a:cubicBezTo>
                <a:cubicBezTo>
                  <a:pt x="148" y="68"/>
                  <a:pt x="148" y="68"/>
                  <a:pt x="148" y="68"/>
                </a:cubicBezTo>
                <a:cubicBezTo>
                  <a:pt x="148" y="60"/>
                  <a:pt x="141" y="52"/>
                  <a:pt x="132" y="52"/>
                </a:cubicBezTo>
                <a:moveTo>
                  <a:pt x="140" y="80"/>
                </a:moveTo>
                <a:cubicBezTo>
                  <a:pt x="140" y="85"/>
                  <a:pt x="136" y="88"/>
                  <a:pt x="132" y="88"/>
                </a:cubicBezTo>
                <a:cubicBezTo>
                  <a:pt x="36" y="88"/>
                  <a:pt x="36" y="88"/>
                  <a:pt x="36" y="88"/>
                </a:cubicBezTo>
                <a:cubicBezTo>
                  <a:pt x="32" y="88"/>
                  <a:pt x="28" y="85"/>
                  <a:pt x="28" y="80"/>
                </a:cubicBezTo>
                <a:cubicBezTo>
                  <a:pt x="28" y="68"/>
                  <a:pt x="28" y="68"/>
                  <a:pt x="28" y="68"/>
                </a:cubicBezTo>
                <a:cubicBezTo>
                  <a:pt x="28" y="64"/>
                  <a:pt x="32" y="60"/>
                  <a:pt x="36" y="60"/>
                </a:cubicBezTo>
                <a:cubicBezTo>
                  <a:pt x="132" y="60"/>
                  <a:pt x="132" y="60"/>
                  <a:pt x="132" y="60"/>
                </a:cubicBezTo>
                <a:cubicBezTo>
                  <a:pt x="136" y="60"/>
                  <a:pt x="140" y="64"/>
                  <a:pt x="140" y="68"/>
                </a:cubicBezTo>
                <a:lnTo>
                  <a:pt x="140" y="80"/>
                </a:lnTo>
                <a:close/>
                <a:moveTo>
                  <a:pt x="42" y="20"/>
                </a:moveTo>
                <a:cubicBezTo>
                  <a:pt x="41" y="20"/>
                  <a:pt x="40" y="21"/>
                  <a:pt x="40" y="22"/>
                </a:cubicBezTo>
                <a:cubicBezTo>
                  <a:pt x="40" y="24"/>
                  <a:pt x="41" y="24"/>
                  <a:pt x="42" y="24"/>
                </a:cubicBezTo>
                <a:cubicBezTo>
                  <a:pt x="43" y="24"/>
                  <a:pt x="44" y="24"/>
                  <a:pt x="44" y="22"/>
                </a:cubicBezTo>
                <a:cubicBezTo>
                  <a:pt x="44" y="21"/>
                  <a:pt x="43" y="20"/>
                  <a:pt x="42" y="20"/>
                </a:cubicBezTo>
                <a:moveTo>
                  <a:pt x="42" y="72"/>
                </a:moveTo>
                <a:cubicBezTo>
                  <a:pt x="41" y="72"/>
                  <a:pt x="40" y="73"/>
                  <a:pt x="40" y="74"/>
                </a:cubicBezTo>
                <a:cubicBezTo>
                  <a:pt x="40" y="76"/>
                  <a:pt x="41" y="76"/>
                  <a:pt x="42" y="76"/>
                </a:cubicBezTo>
                <a:cubicBezTo>
                  <a:pt x="43" y="76"/>
                  <a:pt x="44" y="76"/>
                  <a:pt x="44" y="74"/>
                </a:cubicBezTo>
                <a:cubicBezTo>
                  <a:pt x="44" y="73"/>
                  <a:pt x="43" y="72"/>
                  <a:pt x="42" y="72"/>
                </a:cubicBezTo>
                <a:moveTo>
                  <a:pt x="132" y="0"/>
                </a:moveTo>
                <a:cubicBezTo>
                  <a:pt x="36" y="0"/>
                  <a:pt x="36" y="0"/>
                  <a:pt x="36" y="0"/>
                </a:cubicBezTo>
                <a:cubicBezTo>
                  <a:pt x="27" y="0"/>
                  <a:pt x="20" y="8"/>
                  <a:pt x="20" y="16"/>
                </a:cubicBezTo>
                <a:cubicBezTo>
                  <a:pt x="20" y="28"/>
                  <a:pt x="20" y="28"/>
                  <a:pt x="20" y="28"/>
                </a:cubicBezTo>
                <a:cubicBezTo>
                  <a:pt x="20" y="37"/>
                  <a:pt x="27" y="44"/>
                  <a:pt x="36" y="44"/>
                </a:cubicBezTo>
                <a:cubicBezTo>
                  <a:pt x="132" y="44"/>
                  <a:pt x="132" y="44"/>
                  <a:pt x="132" y="44"/>
                </a:cubicBezTo>
                <a:cubicBezTo>
                  <a:pt x="141" y="44"/>
                  <a:pt x="148" y="37"/>
                  <a:pt x="148" y="28"/>
                </a:cubicBezTo>
                <a:cubicBezTo>
                  <a:pt x="148" y="16"/>
                  <a:pt x="148" y="16"/>
                  <a:pt x="148" y="16"/>
                </a:cubicBezTo>
                <a:cubicBezTo>
                  <a:pt x="148" y="8"/>
                  <a:pt x="141" y="0"/>
                  <a:pt x="132" y="0"/>
                </a:cubicBezTo>
                <a:moveTo>
                  <a:pt x="140" y="28"/>
                </a:moveTo>
                <a:cubicBezTo>
                  <a:pt x="140" y="33"/>
                  <a:pt x="136" y="36"/>
                  <a:pt x="132" y="36"/>
                </a:cubicBezTo>
                <a:cubicBezTo>
                  <a:pt x="36" y="36"/>
                  <a:pt x="36" y="36"/>
                  <a:pt x="36" y="36"/>
                </a:cubicBezTo>
                <a:cubicBezTo>
                  <a:pt x="32" y="36"/>
                  <a:pt x="28" y="33"/>
                  <a:pt x="28" y="28"/>
                </a:cubicBezTo>
                <a:cubicBezTo>
                  <a:pt x="28" y="16"/>
                  <a:pt x="28" y="16"/>
                  <a:pt x="28" y="16"/>
                </a:cubicBezTo>
                <a:cubicBezTo>
                  <a:pt x="28" y="12"/>
                  <a:pt x="32" y="8"/>
                  <a:pt x="36" y="8"/>
                </a:cubicBezTo>
                <a:cubicBezTo>
                  <a:pt x="132" y="8"/>
                  <a:pt x="132" y="8"/>
                  <a:pt x="132" y="8"/>
                </a:cubicBezTo>
                <a:cubicBezTo>
                  <a:pt x="136" y="8"/>
                  <a:pt x="140" y="12"/>
                  <a:pt x="140" y="16"/>
                </a:cubicBezTo>
                <a:lnTo>
                  <a:pt x="140" y="28"/>
                </a:lnTo>
                <a:close/>
                <a:moveTo>
                  <a:pt x="126" y="72"/>
                </a:moveTo>
                <a:cubicBezTo>
                  <a:pt x="54" y="72"/>
                  <a:pt x="54" y="72"/>
                  <a:pt x="54" y="72"/>
                </a:cubicBezTo>
                <a:cubicBezTo>
                  <a:pt x="53" y="72"/>
                  <a:pt x="52" y="73"/>
                  <a:pt x="52" y="74"/>
                </a:cubicBezTo>
                <a:cubicBezTo>
                  <a:pt x="52" y="76"/>
                  <a:pt x="53" y="76"/>
                  <a:pt x="54" y="76"/>
                </a:cubicBezTo>
                <a:cubicBezTo>
                  <a:pt x="126" y="76"/>
                  <a:pt x="126" y="76"/>
                  <a:pt x="126" y="76"/>
                </a:cubicBezTo>
                <a:cubicBezTo>
                  <a:pt x="127" y="76"/>
                  <a:pt x="128" y="76"/>
                  <a:pt x="128" y="74"/>
                </a:cubicBezTo>
                <a:cubicBezTo>
                  <a:pt x="128" y="73"/>
                  <a:pt x="127" y="72"/>
                  <a:pt x="126" y="72"/>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6" name="Freeform 65"/>
          <p:cNvSpPr>
            <a:spLocks noEditPoints="1"/>
          </p:cNvSpPr>
          <p:nvPr/>
        </p:nvSpPr>
        <p:spPr bwMode="auto">
          <a:xfrm>
            <a:off x="5088202" y="4383548"/>
            <a:ext cx="345985" cy="352333"/>
          </a:xfrm>
          <a:custGeom>
            <a:avLst/>
            <a:gdLst>
              <a:gd name="T0" fmla="*/ 162 w 176"/>
              <a:gd name="T1" fmla="*/ 112 h 176"/>
              <a:gd name="T2" fmla="*/ 148 w 176"/>
              <a:gd name="T3" fmla="*/ 124 h 176"/>
              <a:gd name="T4" fmla="*/ 105 w 176"/>
              <a:gd name="T5" fmla="*/ 124 h 176"/>
              <a:gd name="T6" fmla="*/ 128 w 176"/>
              <a:gd name="T7" fmla="*/ 88 h 176"/>
              <a:gd name="T8" fmla="*/ 128 w 176"/>
              <a:gd name="T9" fmla="*/ 28 h 176"/>
              <a:gd name="T10" fmla="*/ 140 w 176"/>
              <a:gd name="T11" fmla="*/ 14 h 176"/>
              <a:gd name="T12" fmla="*/ 126 w 176"/>
              <a:gd name="T13" fmla="*/ 0 h 176"/>
              <a:gd name="T14" fmla="*/ 112 w 176"/>
              <a:gd name="T15" fmla="*/ 14 h 176"/>
              <a:gd name="T16" fmla="*/ 124 w 176"/>
              <a:gd name="T17" fmla="*/ 28 h 176"/>
              <a:gd name="T18" fmla="*/ 124 w 176"/>
              <a:gd name="T19" fmla="*/ 71 h 176"/>
              <a:gd name="T20" fmla="*/ 90 w 176"/>
              <a:gd name="T21" fmla="*/ 49 h 176"/>
              <a:gd name="T22" fmla="*/ 90 w 176"/>
              <a:gd name="T23" fmla="*/ 48 h 176"/>
              <a:gd name="T24" fmla="*/ 28 w 176"/>
              <a:gd name="T25" fmla="*/ 48 h 176"/>
              <a:gd name="T26" fmla="*/ 14 w 176"/>
              <a:gd name="T27" fmla="*/ 36 h 176"/>
              <a:gd name="T28" fmla="*/ 0 w 176"/>
              <a:gd name="T29" fmla="*/ 50 h 176"/>
              <a:gd name="T30" fmla="*/ 14 w 176"/>
              <a:gd name="T31" fmla="*/ 64 h 176"/>
              <a:gd name="T32" fmla="*/ 28 w 176"/>
              <a:gd name="T33" fmla="*/ 52 h 176"/>
              <a:gd name="T34" fmla="*/ 71 w 176"/>
              <a:gd name="T35" fmla="*/ 52 h 176"/>
              <a:gd name="T36" fmla="*/ 48 w 176"/>
              <a:gd name="T37" fmla="*/ 86 h 176"/>
              <a:gd name="T38" fmla="*/ 48 w 176"/>
              <a:gd name="T39" fmla="*/ 86 h 176"/>
              <a:gd name="T40" fmla="*/ 48 w 176"/>
              <a:gd name="T41" fmla="*/ 149 h 176"/>
              <a:gd name="T42" fmla="*/ 36 w 176"/>
              <a:gd name="T43" fmla="*/ 162 h 176"/>
              <a:gd name="T44" fmla="*/ 50 w 176"/>
              <a:gd name="T45" fmla="*/ 176 h 176"/>
              <a:gd name="T46" fmla="*/ 64 w 176"/>
              <a:gd name="T47" fmla="*/ 162 h 176"/>
              <a:gd name="T48" fmla="*/ 52 w 176"/>
              <a:gd name="T49" fmla="*/ 149 h 176"/>
              <a:gd name="T50" fmla="*/ 52 w 176"/>
              <a:gd name="T51" fmla="*/ 106 h 176"/>
              <a:gd name="T52" fmla="*/ 88 w 176"/>
              <a:gd name="T53" fmla="*/ 128 h 176"/>
              <a:gd name="T54" fmla="*/ 148 w 176"/>
              <a:gd name="T55" fmla="*/ 128 h 176"/>
              <a:gd name="T56" fmla="*/ 162 w 176"/>
              <a:gd name="T57" fmla="*/ 140 h 176"/>
              <a:gd name="T58" fmla="*/ 176 w 176"/>
              <a:gd name="T59" fmla="*/ 126 h 176"/>
              <a:gd name="T60" fmla="*/ 162 w 176"/>
              <a:gd name="T61" fmla="*/ 112 h 176"/>
              <a:gd name="T62" fmla="*/ 116 w 176"/>
              <a:gd name="T63" fmla="*/ 14 h 176"/>
              <a:gd name="T64" fmla="*/ 126 w 176"/>
              <a:gd name="T65" fmla="*/ 4 h 176"/>
              <a:gd name="T66" fmla="*/ 136 w 176"/>
              <a:gd name="T67" fmla="*/ 14 h 176"/>
              <a:gd name="T68" fmla="*/ 126 w 176"/>
              <a:gd name="T69" fmla="*/ 24 h 176"/>
              <a:gd name="T70" fmla="*/ 116 w 176"/>
              <a:gd name="T71" fmla="*/ 14 h 176"/>
              <a:gd name="T72" fmla="*/ 14 w 176"/>
              <a:gd name="T73" fmla="*/ 60 h 176"/>
              <a:gd name="T74" fmla="*/ 4 w 176"/>
              <a:gd name="T75" fmla="*/ 50 h 176"/>
              <a:gd name="T76" fmla="*/ 14 w 176"/>
              <a:gd name="T77" fmla="*/ 40 h 176"/>
              <a:gd name="T78" fmla="*/ 24 w 176"/>
              <a:gd name="T79" fmla="*/ 50 h 176"/>
              <a:gd name="T80" fmla="*/ 14 w 176"/>
              <a:gd name="T81" fmla="*/ 60 h 176"/>
              <a:gd name="T82" fmla="*/ 60 w 176"/>
              <a:gd name="T83" fmla="*/ 162 h 176"/>
              <a:gd name="T84" fmla="*/ 50 w 176"/>
              <a:gd name="T85" fmla="*/ 172 h 176"/>
              <a:gd name="T86" fmla="*/ 40 w 176"/>
              <a:gd name="T87" fmla="*/ 162 h 176"/>
              <a:gd name="T88" fmla="*/ 50 w 176"/>
              <a:gd name="T89" fmla="*/ 152 h 176"/>
              <a:gd name="T90" fmla="*/ 60 w 176"/>
              <a:gd name="T91" fmla="*/ 162 h 176"/>
              <a:gd name="T92" fmla="*/ 56 w 176"/>
              <a:gd name="T93" fmla="*/ 88 h 176"/>
              <a:gd name="T94" fmla="*/ 88 w 176"/>
              <a:gd name="T95" fmla="*/ 56 h 176"/>
              <a:gd name="T96" fmla="*/ 120 w 176"/>
              <a:gd name="T97" fmla="*/ 88 h 176"/>
              <a:gd name="T98" fmla="*/ 88 w 176"/>
              <a:gd name="T99" fmla="*/ 120 h 176"/>
              <a:gd name="T100" fmla="*/ 56 w 176"/>
              <a:gd name="T101" fmla="*/ 88 h 176"/>
              <a:gd name="T102" fmla="*/ 162 w 176"/>
              <a:gd name="T103" fmla="*/ 136 h 176"/>
              <a:gd name="T104" fmla="*/ 152 w 176"/>
              <a:gd name="T105" fmla="*/ 126 h 176"/>
              <a:gd name="T106" fmla="*/ 162 w 176"/>
              <a:gd name="T107" fmla="*/ 116 h 176"/>
              <a:gd name="T108" fmla="*/ 172 w 176"/>
              <a:gd name="T109" fmla="*/ 126 h 176"/>
              <a:gd name="T110" fmla="*/ 162 w 176"/>
              <a:gd name="T111" fmla="*/ 1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162" y="112"/>
                </a:moveTo>
                <a:cubicBezTo>
                  <a:pt x="155" y="112"/>
                  <a:pt x="149" y="118"/>
                  <a:pt x="148" y="124"/>
                </a:cubicBezTo>
                <a:cubicBezTo>
                  <a:pt x="105" y="124"/>
                  <a:pt x="105" y="124"/>
                  <a:pt x="105" y="124"/>
                </a:cubicBezTo>
                <a:cubicBezTo>
                  <a:pt x="119" y="118"/>
                  <a:pt x="128" y="104"/>
                  <a:pt x="128" y="88"/>
                </a:cubicBezTo>
                <a:cubicBezTo>
                  <a:pt x="128" y="28"/>
                  <a:pt x="128" y="28"/>
                  <a:pt x="128" y="28"/>
                </a:cubicBezTo>
                <a:cubicBezTo>
                  <a:pt x="135" y="27"/>
                  <a:pt x="140" y="22"/>
                  <a:pt x="140" y="14"/>
                </a:cubicBezTo>
                <a:cubicBezTo>
                  <a:pt x="140" y="7"/>
                  <a:pt x="134" y="0"/>
                  <a:pt x="126" y="0"/>
                </a:cubicBezTo>
                <a:cubicBezTo>
                  <a:pt x="118" y="0"/>
                  <a:pt x="112" y="7"/>
                  <a:pt x="112" y="14"/>
                </a:cubicBezTo>
                <a:cubicBezTo>
                  <a:pt x="112" y="22"/>
                  <a:pt x="117" y="27"/>
                  <a:pt x="124" y="28"/>
                </a:cubicBezTo>
                <a:cubicBezTo>
                  <a:pt x="124" y="71"/>
                  <a:pt x="124" y="71"/>
                  <a:pt x="124" y="71"/>
                </a:cubicBezTo>
                <a:cubicBezTo>
                  <a:pt x="118" y="58"/>
                  <a:pt x="105" y="49"/>
                  <a:pt x="90" y="49"/>
                </a:cubicBezTo>
                <a:cubicBezTo>
                  <a:pt x="90" y="48"/>
                  <a:pt x="90" y="48"/>
                  <a:pt x="90" y="48"/>
                </a:cubicBezTo>
                <a:cubicBezTo>
                  <a:pt x="28" y="48"/>
                  <a:pt x="28" y="48"/>
                  <a:pt x="28" y="48"/>
                </a:cubicBezTo>
                <a:cubicBezTo>
                  <a:pt x="27" y="42"/>
                  <a:pt x="21" y="36"/>
                  <a:pt x="14" y="36"/>
                </a:cubicBezTo>
                <a:cubicBezTo>
                  <a:pt x="6" y="36"/>
                  <a:pt x="0" y="43"/>
                  <a:pt x="0" y="50"/>
                </a:cubicBezTo>
                <a:cubicBezTo>
                  <a:pt x="0" y="58"/>
                  <a:pt x="6" y="64"/>
                  <a:pt x="14" y="64"/>
                </a:cubicBezTo>
                <a:cubicBezTo>
                  <a:pt x="21" y="64"/>
                  <a:pt x="27" y="59"/>
                  <a:pt x="28" y="52"/>
                </a:cubicBezTo>
                <a:cubicBezTo>
                  <a:pt x="71" y="52"/>
                  <a:pt x="71" y="52"/>
                  <a:pt x="71" y="52"/>
                </a:cubicBezTo>
                <a:cubicBezTo>
                  <a:pt x="58" y="59"/>
                  <a:pt x="49" y="71"/>
                  <a:pt x="48" y="86"/>
                </a:cubicBezTo>
                <a:cubicBezTo>
                  <a:pt x="48" y="86"/>
                  <a:pt x="48" y="86"/>
                  <a:pt x="48" y="86"/>
                </a:cubicBezTo>
                <a:cubicBezTo>
                  <a:pt x="48" y="149"/>
                  <a:pt x="48" y="149"/>
                  <a:pt x="48" y="149"/>
                </a:cubicBezTo>
                <a:cubicBezTo>
                  <a:pt x="41" y="150"/>
                  <a:pt x="36" y="155"/>
                  <a:pt x="36" y="162"/>
                </a:cubicBezTo>
                <a:cubicBezTo>
                  <a:pt x="36" y="170"/>
                  <a:pt x="42" y="176"/>
                  <a:pt x="50" y="176"/>
                </a:cubicBezTo>
                <a:cubicBezTo>
                  <a:pt x="58" y="176"/>
                  <a:pt x="64" y="170"/>
                  <a:pt x="64" y="162"/>
                </a:cubicBezTo>
                <a:cubicBezTo>
                  <a:pt x="64" y="155"/>
                  <a:pt x="59" y="150"/>
                  <a:pt x="52" y="149"/>
                </a:cubicBezTo>
                <a:cubicBezTo>
                  <a:pt x="52" y="106"/>
                  <a:pt x="52" y="106"/>
                  <a:pt x="52" y="106"/>
                </a:cubicBezTo>
                <a:cubicBezTo>
                  <a:pt x="58" y="119"/>
                  <a:pt x="72" y="128"/>
                  <a:pt x="88" y="128"/>
                </a:cubicBezTo>
                <a:cubicBezTo>
                  <a:pt x="148" y="128"/>
                  <a:pt x="148" y="128"/>
                  <a:pt x="148" y="128"/>
                </a:cubicBezTo>
                <a:cubicBezTo>
                  <a:pt x="149" y="135"/>
                  <a:pt x="155" y="140"/>
                  <a:pt x="162" y="140"/>
                </a:cubicBezTo>
                <a:cubicBezTo>
                  <a:pt x="170" y="140"/>
                  <a:pt x="176" y="134"/>
                  <a:pt x="176" y="126"/>
                </a:cubicBezTo>
                <a:cubicBezTo>
                  <a:pt x="176" y="119"/>
                  <a:pt x="170" y="112"/>
                  <a:pt x="162" y="112"/>
                </a:cubicBezTo>
                <a:moveTo>
                  <a:pt x="116" y="14"/>
                </a:moveTo>
                <a:cubicBezTo>
                  <a:pt x="116" y="9"/>
                  <a:pt x="120" y="4"/>
                  <a:pt x="126" y="4"/>
                </a:cubicBezTo>
                <a:cubicBezTo>
                  <a:pt x="132" y="4"/>
                  <a:pt x="136" y="9"/>
                  <a:pt x="136" y="14"/>
                </a:cubicBezTo>
                <a:cubicBezTo>
                  <a:pt x="136" y="20"/>
                  <a:pt x="132" y="24"/>
                  <a:pt x="126" y="24"/>
                </a:cubicBezTo>
                <a:cubicBezTo>
                  <a:pt x="120" y="24"/>
                  <a:pt x="116" y="20"/>
                  <a:pt x="116" y="14"/>
                </a:cubicBezTo>
                <a:moveTo>
                  <a:pt x="14" y="60"/>
                </a:moveTo>
                <a:cubicBezTo>
                  <a:pt x="8" y="60"/>
                  <a:pt x="4" y="56"/>
                  <a:pt x="4" y="50"/>
                </a:cubicBezTo>
                <a:cubicBezTo>
                  <a:pt x="4" y="45"/>
                  <a:pt x="8" y="40"/>
                  <a:pt x="14" y="40"/>
                </a:cubicBezTo>
                <a:cubicBezTo>
                  <a:pt x="20" y="40"/>
                  <a:pt x="24" y="45"/>
                  <a:pt x="24" y="50"/>
                </a:cubicBezTo>
                <a:cubicBezTo>
                  <a:pt x="24" y="56"/>
                  <a:pt x="20" y="60"/>
                  <a:pt x="14" y="60"/>
                </a:cubicBezTo>
                <a:moveTo>
                  <a:pt x="60" y="162"/>
                </a:moveTo>
                <a:cubicBezTo>
                  <a:pt x="60" y="168"/>
                  <a:pt x="56" y="172"/>
                  <a:pt x="50" y="172"/>
                </a:cubicBezTo>
                <a:cubicBezTo>
                  <a:pt x="44" y="172"/>
                  <a:pt x="40" y="168"/>
                  <a:pt x="40" y="162"/>
                </a:cubicBezTo>
                <a:cubicBezTo>
                  <a:pt x="40" y="157"/>
                  <a:pt x="44" y="152"/>
                  <a:pt x="50" y="152"/>
                </a:cubicBezTo>
                <a:cubicBezTo>
                  <a:pt x="56" y="152"/>
                  <a:pt x="60" y="157"/>
                  <a:pt x="60" y="162"/>
                </a:cubicBezTo>
                <a:moveTo>
                  <a:pt x="56" y="88"/>
                </a:moveTo>
                <a:cubicBezTo>
                  <a:pt x="56" y="71"/>
                  <a:pt x="70" y="56"/>
                  <a:pt x="88" y="56"/>
                </a:cubicBezTo>
                <a:cubicBezTo>
                  <a:pt x="106" y="56"/>
                  <a:pt x="120" y="71"/>
                  <a:pt x="120" y="88"/>
                </a:cubicBezTo>
                <a:cubicBezTo>
                  <a:pt x="120" y="106"/>
                  <a:pt x="106" y="120"/>
                  <a:pt x="88" y="120"/>
                </a:cubicBezTo>
                <a:cubicBezTo>
                  <a:pt x="70" y="120"/>
                  <a:pt x="56" y="106"/>
                  <a:pt x="56" y="88"/>
                </a:cubicBezTo>
                <a:moveTo>
                  <a:pt x="162" y="136"/>
                </a:moveTo>
                <a:cubicBezTo>
                  <a:pt x="156" y="136"/>
                  <a:pt x="152" y="132"/>
                  <a:pt x="152" y="126"/>
                </a:cubicBezTo>
                <a:cubicBezTo>
                  <a:pt x="152" y="121"/>
                  <a:pt x="156" y="116"/>
                  <a:pt x="162" y="116"/>
                </a:cubicBezTo>
                <a:cubicBezTo>
                  <a:pt x="168" y="116"/>
                  <a:pt x="172" y="121"/>
                  <a:pt x="172" y="126"/>
                </a:cubicBezTo>
                <a:cubicBezTo>
                  <a:pt x="172" y="132"/>
                  <a:pt x="168" y="136"/>
                  <a:pt x="162" y="13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7" name="Freeform 66"/>
          <p:cNvSpPr>
            <a:spLocks noEditPoints="1"/>
          </p:cNvSpPr>
          <p:nvPr/>
        </p:nvSpPr>
        <p:spPr bwMode="auto">
          <a:xfrm>
            <a:off x="6126157" y="4383548"/>
            <a:ext cx="345985" cy="352333"/>
          </a:xfrm>
          <a:custGeom>
            <a:avLst/>
            <a:gdLst>
              <a:gd name="T0" fmla="*/ 50 w 176"/>
              <a:gd name="T1" fmla="*/ 105 h 176"/>
              <a:gd name="T2" fmla="*/ 47 w 176"/>
              <a:gd name="T3" fmla="*/ 95 h 176"/>
              <a:gd name="T4" fmla="*/ 37 w 176"/>
              <a:gd name="T5" fmla="*/ 72 h 176"/>
              <a:gd name="T6" fmla="*/ 29 w 176"/>
              <a:gd name="T7" fmla="*/ 105 h 176"/>
              <a:gd name="T8" fmla="*/ 26 w 176"/>
              <a:gd name="T9" fmla="*/ 95 h 176"/>
              <a:gd name="T10" fmla="*/ 16 w 176"/>
              <a:gd name="T11" fmla="*/ 72 h 176"/>
              <a:gd name="T12" fmla="*/ 30 w 176"/>
              <a:gd name="T13" fmla="*/ 108 h 176"/>
              <a:gd name="T14" fmla="*/ 39 w 176"/>
              <a:gd name="T15" fmla="*/ 76 h 176"/>
              <a:gd name="T16" fmla="*/ 42 w 176"/>
              <a:gd name="T17" fmla="*/ 87 h 176"/>
              <a:gd name="T18" fmla="*/ 52 w 176"/>
              <a:gd name="T19" fmla="*/ 108 h 176"/>
              <a:gd name="T20" fmla="*/ 58 w 176"/>
              <a:gd name="T21" fmla="*/ 72 h 176"/>
              <a:gd name="T22" fmla="*/ 88 w 176"/>
              <a:gd name="T23" fmla="*/ 0 h 176"/>
              <a:gd name="T24" fmla="*/ 88 w 176"/>
              <a:gd name="T25" fmla="*/ 176 h 176"/>
              <a:gd name="T26" fmla="*/ 88 w 176"/>
              <a:gd name="T27" fmla="*/ 0 h 176"/>
              <a:gd name="T28" fmla="*/ 100 w 176"/>
              <a:gd name="T29" fmla="*/ 53 h 176"/>
              <a:gd name="T30" fmla="*/ 145 w 176"/>
              <a:gd name="T31" fmla="*/ 32 h 176"/>
              <a:gd name="T32" fmla="*/ 117 w 176"/>
              <a:gd name="T33" fmla="*/ 14 h 176"/>
              <a:gd name="T34" fmla="*/ 59 w 176"/>
              <a:gd name="T35" fmla="*/ 14 h 176"/>
              <a:gd name="T36" fmla="*/ 56 w 176"/>
              <a:gd name="T37" fmla="*/ 15 h 176"/>
              <a:gd name="T38" fmla="*/ 31 w 176"/>
              <a:gd name="T39" fmla="*/ 32 h 176"/>
              <a:gd name="T40" fmla="*/ 33 w 176"/>
              <a:gd name="T41" fmla="*/ 146 h 176"/>
              <a:gd name="T42" fmla="*/ 56 w 176"/>
              <a:gd name="T43" fmla="*/ 162 h 176"/>
              <a:gd name="T44" fmla="*/ 88 w 176"/>
              <a:gd name="T45" fmla="*/ 168 h 176"/>
              <a:gd name="T46" fmla="*/ 88 w 176"/>
              <a:gd name="T47" fmla="*/ 126 h 176"/>
              <a:gd name="T48" fmla="*/ 88 w 176"/>
              <a:gd name="T49" fmla="*/ 168 h 176"/>
              <a:gd name="T50" fmla="*/ 101 w 176"/>
              <a:gd name="T51" fmla="*/ 128 h 176"/>
              <a:gd name="T52" fmla="*/ 120 w 176"/>
              <a:gd name="T53" fmla="*/ 162 h 176"/>
              <a:gd name="T54" fmla="*/ 88 w 176"/>
              <a:gd name="T55" fmla="*/ 122 h 176"/>
              <a:gd name="T56" fmla="*/ 8 w 176"/>
              <a:gd name="T57" fmla="*/ 88 h 176"/>
              <a:gd name="T58" fmla="*/ 88 w 176"/>
              <a:gd name="T59" fmla="*/ 58 h 176"/>
              <a:gd name="T60" fmla="*/ 168 w 176"/>
              <a:gd name="T61" fmla="*/ 88 h 176"/>
              <a:gd name="T62" fmla="*/ 101 w 176"/>
              <a:gd name="T63" fmla="*/ 95 h 176"/>
              <a:gd name="T64" fmla="*/ 98 w 176"/>
              <a:gd name="T65" fmla="*/ 105 h 176"/>
              <a:gd name="T66" fmla="*/ 90 w 176"/>
              <a:gd name="T67" fmla="*/ 72 h 176"/>
              <a:gd name="T68" fmla="*/ 80 w 176"/>
              <a:gd name="T69" fmla="*/ 95 h 176"/>
              <a:gd name="T70" fmla="*/ 77 w 176"/>
              <a:gd name="T71" fmla="*/ 105 h 176"/>
              <a:gd name="T72" fmla="*/ 69 w 176"/>
              <a:gd name="T73" fmla="*/ 72 h 176"/>
              <a:gd name="T74" fmla="*/ 75 w 176"/>
              <a:gd name="T75" fmla="*/ 108 h 176"/>
              <a:gd name="T76" fmla="*/ 85 w 176"/>
              <a:gd name="T77" fmla="*/ 87 h 176"/>
              <a:gd name="T78" fmla="*/ 90 w 176"/>
              <a:gd name="T79" fmla="*/ 87 h 176"/>
              <a:gd name="T80" fmla="*/ 101 w 176"/>
              <a:gd name="T81" fmla="*/ 108 h 176"/>
              <a:gd name="T82" fmla="*/ 107 w 176"/>
              <a:gd name="T83" fmla="*/ 72 h 176"/>
              <a:gd name="T84" fmla="*/ 156 w 176"/>
              <a:gd name="T85" fmla="*/ 72 h 176"/>
              <a:gd name="T86" fmla="*/ 148 w 176"/>
              <a:gd name="T87" fmla="*/ 105 h 176"/>
              <a:gd name="T88" fmla="*/ 139 w 176"/>
              <a:gd name="T89" fmla="*/ 72 h 176"/>
              <a:gd name="T90" fmla="*/ 129 w 176"/>
              <a:gd name="T91" fmla="*/ 95 h 176"/>
              <a:gd name="T92" fmla="*/ 126 w 176"/>
              <a:gd name="T93" fmla="*/ 105 h 176"/>
              <a:gd name="T94" fmla="*/ 118 w 176"/>
              <a:gd name="T95" fmla="*/ 72 h 176"/>
              <a:gd name="T96" fmla="*/ 124 w 176"/>
              <a:gd name="T97" fmla="*/ 108 h 176"/>
              <a:gd name="T98" fmla="*/ 134 w 176"/>
              <a:gd name="T99" fmla="*/ 87 h 176"/>
              <a:gd name="T100" fmla="*/ 138 w 176"/>
              <a:gd name="T101" fmla="*/ 76 h 176"/>
              <a:gd name="T102" fmla="*/ 146 w 176"/>
              <a:gd name="T103" fmla="*/ 108 h 176"/>
              <a:gd name="T104" fmla="*/ 160 w 176"/>
              <a:gd name="T105" fmla="*/ 7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52" y="95"/>
                </a:moveTo>
                <a:cubicBezTo>
                  <a:pt x="52" y="99"/>
                  <a:pt x="51" y="102"/>
                  <a:pt x="50" y="105"/>
                </a:cubicBezTo>
                <a:cubicBezTo>
                  <a:pt x="50" y="105"/>
                  <a:pt x="50" y="105"/>
                  <a:pt x="50" y="105"/>
                </a:cubicBezTo>
                <a:cubicBezTo>
                  <a:pt x="47" y="95"/>
                  <a:pt x="47" y="95"/>
                  <a:pt x="47" y="95"/>
                </a:cubicBezTo>
                <a:cubicBezTo>
                  <a:pt x="41" y="72"/>
                  <a:pt x="41" y="72"/>
                  <a:pt x="41" y="72"/>
                </a:cubicBezTo>
                <a:cubicBezTo>
                  <a:pt x="37" y="72"/>
                  <a:pt x="37" y="72"/>
                  <a:pt x="37" y="72"/>
                </a:cubicBezTo>
                <a:cubicBezTo>
                  <a:pt x="31" y="95"/>
                  <a:pt x="31" y="95"/>
                  <a:pt x="31" y="95"/>
                </a:cubicBezTo>
                <a:cubicBezTo>
                  <a:pt x="30" y="98"/>
                  <a:pt x="30" y="102"/>
                  <a:pt x="29" y="105"/>
                </a:cubicBezTo>
                <a:cubicBezTo>
                  <a:pt x="28" y="105"/>
                  <a:pt x="28" y="105"/>
                  <a:pt x="28" y="105"/>
                </a:cubicBezTo>
                <a:cubicBezTo>
                  <a:pt x="27" y="102"/>
                  <a:pt x="26" y="98"/>
                  <a:pt x="26" y="95"/>
                </a:cubicBezTo>
                <a:cubicBezTo>
                  <a:pt x="20" y="72"/>
                  <a:pt x="20" y="72"/>
                  <a:pt x="20" y="72"/>
                </a:cubicBezTo>
                <a:cubicBezTo>
                  <a:pt x="16" y="72"/>
                  <a:pt x="16" y="72"/>
                  <a:pt x="16" y="72"/>
                </a:cubicBezTo>
                <a:cubicBezTo>
                  <a:pt x="26" y="108"/>
                  <a:pt x="26" y="108"/>
                  <a:pt x="26" y="108"/>
                </a:cubicBezTo>
                <a:cubicBezTo>
                  <a:pt x="30" y="108"/>
                  <a:pt x="30" y="108"/>
                  <a:pt x="30" y="108"/>
                </a:cubicBezTo>
                <a:cubicBezTo>
                  <a:pt x="36" y="87"/>
                  <a:pt x="36" y="87"/>
                  <a:pt x="36" y="87"/>
                </a:cubicBezTo>
                <a:cubicBezTo>
                  <a:pt x="37" y="83"/>
                  <a:pt x="38" y="80"/>
                  <a:pt x="39" y="76"/>
                </a:cubicBezTo>
                <a:cubicBezTo>
                  <a:pt x="39" y="76"/>
                  <a:pt x="39" y="76"/>
                  <a:pt x="39" y="76"/>
                </a:cubicBezTo>
                <a:cubicBezTo>
                  <a:pt x="40" y="80"/>
                  <a:pt x="41" y="83"/>
                  <a:pt x="42" y="87"/>
                </a:cubicBezTo>
                <a:cubicBezTo>
                  <a:pt x="47" y="108"/>
                  <a:pt x="47" y="108"/>
                  <a:pt x="47" y="108"/>
                </a:cubicBezTo>
                <a:cubicBezTo>
                  <a:pt x="52" y="108"/>
                  <a:pt x="52" y="108"/>
                  <a:pt x="52" y="108"/>
                </a:cubicBezTo>
                <a:cubicBezTo>
                  <a:pt x="62" y="72"/>
                  <a:pt x="62" y="72"/>
                  <a:pt x="62" y="72"/>
                </a:cubicBezTo>
                <a:cubicBezTo>
                  <a:pt x="58" y="72"/>
                  <a:pt x="58" y="72"/>
                  <a:pt x="58" y="72"/>
                </a:cubicBezTo>
                <a:lnTo>
                  <a:pt x="52" y="95"/>
                </a:lnTo>
                <a:close/>
                <a:moveTo>
                  <a:pt x="88" y="0"/>
                </a:moveTo>
                <a:cubicBezTo>
                  <a:pt x="39" y="0"/>
                  <a:pt x="0" y="40"/>
                  <a:pt x="0" y="88"/>
                </a:cubicBezTo>
                <a:cubicBezTo>
                  <a:pt x="0" y="137"/>
                  <a:pt x="39" y="176"/>
                  <a:pt x="88" y="176"/>
                </a:cubicBezTo>
                <a:cubicBezTo>
                  <a:pt x="137" y="176"/>
                  <a:pt x="176" y="137"/>
                  <a:pt x="176" y="88"/>
                </a:cubicBezTo>
                <a:cubicBezTo>
                  <a:pt x="176" y="40"/>
                  <a:pt x="137" y="0"/>
                  <a:pt x="88" y="0"/>
                </a:cubicBezTo>
                <a:moveTo>
                  <a:pt x="145" y="32"/>
                </a:moveTo>
                <a:cubicBezTo>
                  <a:pt x="132" y="44"/>
                  <a:pt x="117" y="51"/>
                  <a:pt x="100" y="53"/>
                </a:cubicBezTo>
                <a:cubicBezTo>
                  <a:pt x="108" y="46"/>
                  <a:pt x="116" y="33"/>
                  <a:pt x="120" y="15"/>
                </a:cubicBezTo>
                <a:cubicBezTo>
                  <a:pt x="130" y="20"/>
                  <a:pt x="138" y="25"/>
                  <a:pt x="145" y="32"/>
                </a:cubicBezTo>
                <a:moveTo>
                  <a:pt x="88" y="8"/>
                </a:moveTo>
                <a:cubicBezTo>
                  <a:pt x="98" y="8"/>
                  <a:pt x="108" y="10"/>
                  <a:pt x="117" y="14"/>
                </a:cubicBezTo>
                <a:cubicBezTo>
                  <a:pt x="110" y="39"/>
                  <a:pt x="100" y="54"/>
                  <a:pt x="88" y="54"/>
                </a:cubicBezTo>
                <a:cubicBezTo>
                  <a:pt x="77" y="54"/>
                  <a:pt x="66" y="39"/>
                  <a:pt x="59" y="14"/>
                </a:cubicBezTo>
                <a:cubicBezTo>
                  <a:pt x="68" y="10"/>
                  <a:pt x="78" y="8"/>
                  <a:pt x="88" y="8"/>
                </a:cubicBezTo>
                <a:moveTo>
                  <a:pt x="56" y="15"/>
                </a:moveTo>
                <a:cubicBezTo>
                  <a:pt x="60" y="34"/>
                  <a:pt x="67" y="46"/>
                  <a:pt x="76" y="53"/>
                </a:cubicBezTo>
                <a:cubicBezTo>
                  <a:pt x="59" y="51"/>
                  <a:pt x="44" y="44"/>
                  <a:pt x="31" y="32"/>
                </a:cubicBezTo>
                <a:cubicBezTo>
                  <a:pt x="38" y="25"/>
                  <a:pt x="46" y="20"/>
                  <a:pt x="56" y="15"/>
                </a:cubicBezTo>
                <a:moveTo>
                  <a:pt x="33" y="146"/>
                </a:moveTo>
                <a:cubicBezTo>
                  <a:pt x="45" y="136"/>
                  <a:pt x="60" y="130"/>
                  <a:pt x="75" y="128"/>
                </a:cubicBezTo>
                <a:cubicBezTo>
                  <a:pt x="68" y="134"/>
                  <a:pt x="61" y="146"/>
                  <a:pt x="56" y="162"/>
                </a:cubicBezTo>
                <a:cubicBezTo>
                  <a:pt x="47" y="158"/>
                  <a:pt x="40" y="153"/>
                  <a:pt x="33" y="146"/>
                </a:cubicBezTo>
                <a:moveTo>
                  <a:pt x="88" y="168"/>
                </a:moveTo>
                <a:cubicBezTo>
                  <a:pt x="78" y="168"/>
                  <a:pt x="68" y="166"/>
                  <a:pt x="60" y="163"/>
                </a:cubicBezTo>
                <a:cubicBezTo>
                  <a:pt x="66" y="140"/>
                  <a:pt x="77" y="126"/>
                  <a:pt x="88" y="126"/>
                </a:cubicBezTo>
                <a:cubicBezTo>
                  <a:pt x="99" y="126"/>
                  <a:pt x="110" y="140"/>
                  <a:pt x="116" y="163"/>
                </a:cubicBezTo>
                <a:cubicBezTo>
                  <a:pt x="108" y="166"/>
                  <a:pt x="98" y="168"/>
                  <a:pt x="88" y="168"/>
                </a:cubicBezTo>
                <a:moveTo>
                  <a:pt x="120" y="162"/>
                </a:moveTo>
                <a:cubicBezTo>
                  <a:pt x="116" y="146"/>
                  <a:pt x="109" y="134"/>
                  <a:pt x="101" y="128"/>
                </a:cubicBezTo>
                <a:cubicBezTo>
                  <a:pt x="116" y="130"/>
                  <a:pt x="131" y="136"/>
                  <a:pt x="143" y="146"/>
                </a:cubicBezTo>
                <a:cubicBezTo>
                  <a:pt x="136" y="153"/>
                  <a:pt x="129" y="158"/>
                  <a:pt x="120" y="162"/>
                </a:cubicBezTo>
                <a:moveTo>
                  <a:pt x="146" y="144"/>
                </a:moveTo>
                <a:cubicBezTo>
                  <a:pt x="130" y="130"/>
                  <a:pt x="110" y="122"/>
                  <a:pt x="88" y="122"/>
                </a:cubicBezTo>
                <a:cubicBezTo>
                  <a:pt x="67" y="122"/>
                  <a:pt x="46" y="130"/>
                  <a:pt x="30" y="144"/>
                </a:cubicBezTo>
                <a:cubicBezTo>
                  <a:pt x="16" y="129"/>
                  <a:pt x="8" y="110"/>
                  <a:pt x="8" y="88"/>
                </a:cubicBezTo>
                <a:cubicBezTo>
                  <a:pt x="8" y="68"/>
                  <a:pt x="16" y="50"/>
                  <a:pt x="28" y="36"/>
                </a:cubicBezTo>
                <a:cubicBezTo>
                  <a:pt x="44" y="50"/>
                  <a:pt x="66" y="58"/>
                  <a:pt x="88" y="58"/>
                </a:cubicBezTo>
                <a:cubicBezTo>
                  <a:pt x="110" y="58"/>
                  <a:pt x="131" y="50"/>
                  <a:pt x="148" y="36"/>
                </a:cubicBezTo>
                <a:cubicBezTo>
                  <a:pt x="160" y="50"/>
                  <a:pt x="168" y="68"/>
                  <a:pt x="168" y="88"/>
                </a:cubicBezTo>
                <a:cubicBezTo>
                  <a:pt x="168" y="110"/>
                  <a:pt x="160" y="129"/>
                  <a:pt x="146" y="144"/>
                </a:cubicBezTo>
                <a:moveTo>
                  <a:pt x="101" y="95"/>
                </a:moveTo>
                <a:cubicBezTo>
                  <a:pt x="100" y="99"/>
                  <a:pt x="100" y="102"/>
                  <a:pt x="99" y="105"/>
                </a:cubicBezTo>
                <a:cubicBezTo>
                  <a:pt x="98" y="105"/>
                  <a:pt x="98" y="105"/>
                  <a:pt x="98" y="105"/>
                </a:cubicBezTo>
                <a:cubicBezTo>
                  <a:pt x="98" y="102"/>
                  <a:pt x="97" y="98"/>
                  <a:pt x="96" y="95"/>
                </a:cubicBezTo>
                <a:cubicBezTo>
                  <a:pt x="90" y="72"/>
                  <a:pt x="90" y="72"/>
                  <a:pt x="90" y="72"/>
                </a:cubicBezTo>
                <a:cubicBezTo>
                  <a:pt x="86" y="72"/>
                  <a:pt x="86" y="72"/>
                  <a:pt x="86" y="72"/>
                </a:cubicBezTo>
                <a:cubicBezTo>
                  <a:pt x="80" y="95"/>
                  <a:pt x="80" y="95"/>
                  <a:pt x="80" y="95"/>
                </a:cubicBezTo>
                <a:cubicBezTo>
                  <a:pt x="79" y="98"/>
                  <a:pt x="78" y="102"/>
                  <a:pt x="78" y="105"/>
                </a:cubicBezTo>
                <a:cubicBezTo>
                  <a:pt x="77" y="105"/>
                  <a:pt x="77" y="105"/>
                  <a:pt x="77" y="105"/>
                </a:cubicBezTo>
                <a:cubicBezTo>
                  <a:pt x="76" y="102"/>
                  <a:pt x="76" y="98"/>
                  <a:pt x="75" y="95"/>
                </a:cubicBezTo>
                <a:cubicBezTo>
                  <a:pt x="69" y="72"/>
                  <a:pt x="69" y="72"/>
                  <a:pt x="69" y="72"/>
                </a:cubicBezTo>
                <a:cubicBezTo>
                  <a:pt x="65" y="72"/>
                  <a:pt x="65" y="72"/>
                  <a:pt x="65" y="72"/>
                </a:cubicBezTo>
                <a:cubicBezTo>
                  <a:pt x="75" y="108"/>
                  <a:pt x="75" y="108"/>
                  <a:pt x="75" y="108"/>
                </a:cubicBezTo>
                <a:cubicBezTo>
                  <a:pt x="80" y="108"/>
                  <a:pt x="80" y="108"/>
                  <a:pt x="80" y="108"/>
                </a:cubicBezTo>
                <a:cubicBezTo>
                  <a:pt x="85" y="87"/>
                  <a:pt x="85" y="87"/>
                  <a:pt x="85" y="87"/>
                </a:cubicBezTo>
                <a:cubicBezTo>
                  <a:pt x="86" y="83"/>
                  <a:pt x="87" y="80"/>
                  <a:pt x="88" y="76"/>
                </a:cubicBezTo>
                <a:cubicBezTo>
                  <a:pt x="89" y="80"/>
                  <a:pt x="90" y="83"/>
                  <a:pt x="90" y="87"/>
                </a:cubicBezTo>
                <a:cubicBezTo>
                  <a:pt x="96" y="108"/>
                  <a:pt x="96" y="108"/>
                  <a:pt x="96" y="108"/>
                </a:cubicBezTo>
                <a:cubicBezTo>
                  <a:pt x="101" y="108"/>
                  <a:pt x="101" y="108"/>
                  <a:pt x="101" y="108"/>
                </a:cubicBezTo>
                <a:cubicBezTo>
                  <a:pt x="110" y="72"/>
                  <a:pt x="110" y="72"/>
                  <a:pt x="110" y="72"/>
                </a:cubicBezTo>
                <a:cubicBezTo>
                  <a:pt x="107" y="72"/>
                  <a:pt x="107" y="72"/>
                  <a:pt x="107" y="72"/>
                </a:cubicBezTo>
                <a:lnTo>
                  <a:pt x="101" y="95"/>
                </a:lnTo>
                <a:close/>
                <a:moveTo>
                  <a:pt x="156" y="72"/>
                </a:moveTo>
                <a:cubicBezTo>
                  <a:pt x="150" y="95"/>
                  <a:pt x="150" y="95"/>
                  <a:pt x="150" y="95"/>
                </a:cubicBezTo>
                <a:cubicBezTo>
                  <a:pt x="150" y="99"/>
                  <a:pt x="149" y="102"/>
                  <a:pt x="148" y="105"/>
                </a:cubicBezTo>
                <a:cubicBezTo>
                  <a:pt x="147" y="102"/>
                  <a:pt x="146" y="98"/>
                  <a:pt x="146" y="95"/>
                </a:cubicBezTo>
                <a:cubicBezTo>
                  <a:pt x="139" y="72"/>
                  <a:pt x="139" y="72"/>
                  <a:pt x="139" y="72"/>
                </a:cubicBezTo>
                <a:cubicBezTo>
                  <a:pt x="135" y="72"/>
                  <a:pt x="135" y="72"/>
                  <a:pt x="135" y="72"/>
                </a:cubicBezTo>
                <a:cubicBezTo>
                  <a:pt x="129" y="95"/>
                  <a:pt x="129" y="95"/>
                  <a:pt x="129" y="95"/>
                </a:cubicBezTo>
                <a:cubicBezTo>
                  <a:pt x="128" y="98"/>
                  <a:pt x="128" y="102"/>
                  <a:pt x="127" y="105"/>
                </a:cubicBezTo>
                <a:cubicBezTo>
                  <a:pt x="126" y="105"/>
                  <a:pt x="126" y="105"/>
                  <a:pt x="126" y="105"/>
                </a:cubicBezTo>
                <a:cubicBezTo>
                  <a:pt x="126" y="102"/>
                  <a:pt x="125" y="98"/>
                  <a:pt x="124" y="95"/>
                </a:cubicBezTo>
                <a:cubicBezTo>
                  <a:pt x="118" y="72"/>
                  <a:pt x="118" y="72"/>
                  <a:pt x="118" y="72"/>
                </a:cubicBezTo>
                <a:cubicBezTo>
                  <a:pt x="114" y="72"/>
                  <a:pt x="114" y="72"/>
                  <a:pt x="114" y="72"/>
                </a:cubicBezTo>
                <a:cubicBezTo>
                  <a:pt x="124" y="108"/>
                  <a:pt x="124" y="108"/>
                  <a:pt x="124" y="108"/>
                </a:cubicBezTo>
                <a:cubicBezTo>
                  <a:pt x="129" y="108"/>
                  <a:pt x="129" y="108"/>
                  <a:pt x="129" y="108"/>
                </a:cubicBezTo>
                <a:cubicBezTo>
                  <a:pt x="134" y="87"/>
                  <a:pt x="134" y="87"/>
                  <a:pt x="134" y="87"/>
                </a:cubicBezTo>
                <a:cubicBezTo>
                  <a:pt x="136" y="83"/>
                  <a:pt x="136" y="80"/>
                  <a:pt x="137" y="76"/>
                </a:cubicBezTo>
                <a:cubicBezTo>
                  <a:pt x="138" y="76"/>
                  <a:pt x="138" y="76"/>
                  <a:pt x="138" y="76"/>
                </a:cubicBezTo>
                <a:cubicBezTo>
                  <a:pt x="138" y="80"/>
                  <a:pt x="139" y="83"/>
                  <a:pt x="140" y="87"/>
                </a:cubicBezTo>
                <a:cubicBezTo>
                  <a:pt x="146" y="108"/>
                  <a:pt x="146" y="108"/>
                  <a:pt x="146" y="108"/>
                </a:cubicBezTo>
                <a:cubicBezTo>
                  <a:pt x="150" y="108"/>
                  <a:pt x="150" y="108"/>
                  <a:pt x="150" y="108"/>
                </a:cubicBezTo>
                <a:cubicBezTo>
                  <a:pt x="160" y="72"/>
                  <a:pt x="160" y="72"/>
                  <a:pt x="160" y="72"/>
                </a:cubicBezTo>
                <a:lnTo>
                  <a:pt x="156" y="7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8" name="Freeform 67"/>
          <p:cNvSpPr>
            <a:spLocks noEditPoints="1"/>
          </p:cNvSpPr>
          <p:nvPr/>
        </p:nvSpPr>
        <p:spPr bwMode="auto">
          <a:xfrm>
            <a:off x="7164111" y="4407353"/>
            <a:ext cx="345985" cy="304721"/>
          </a:xfrm>
          <a:custGeom>
            <a:avLst/>
            <a:gdLst>
              <a:gd name="T0" fmla="*/ 72 w 176"/>
              <a:gd name="T1" fmla="*/ 72 h 152"/>
              <a:gd name="T2" fmla="*/ 74 w 176"/>
              <a:gd name="T3" fmla="*/ 108 h 152"/>
              <a:gd name="T4" fmla="*/ 120 w 176"/>
              <a:gd name="T5" fmla="*/ 90 h 152"/>
              <a:gd name="T6" fmla="*/ 88 w 176"/>
              <a:gd name="T7" fmla="*/ 60 h 152"/>
              <a:gd name="T8" fmla="*/ 102 w 176"/>
              <a:gd name="T9" fmla="*/ 104 h 152"/>
              <a:gd name="T10" fmla="*/ 60 w 176"/>
              <a:gd name="T11" fmla="*/ 90 h 152"/>
              <a:gd name="T12" fmla="*/ 74 w 176"/>
              <a:gd name="T13" fmla="*/ 76 h 152"/>
              <a:gd name="T14" fmla="*/ 88 w 176"/>
              <a:gd name="T15" fmla="*/ 64 h 152"/>
              <a:gd name="T16" fmla="*/ 101 w 176"/>
              <a:gd name="T17" fmla="*/ 76 h 152"/>
              <a:gd name="T18" fmla="*/ 116 w 176"/>
              <a:gd name="T19" fmla="*/ 90 h 152"/>
              <a:gd name="T20" fmla="*/ 150 w 176"/>
              <a:gd name="T21" fmla="*/ 16 h 152"/>
              <a:gd name="T22" fmla="*/ 150 w 176"/>
              <a:gd name="T23" fmla="*/ 12 h 152"/>
              <a:gd name="T24" fmla="*/ 76 w 176"/>
              <a:gd name="T25" fmla="*/ 14 h 152"/>
              <a:gd name="T26" fmla="*/ 164 w 176"/>
              <a:gd name="T27" fmla="*/ 60 h 152"/>
              <a:gd name="T28" fmla="*/ 160 w 176"/>
              <a:gd name="T29" fmla="*/ 84 h 152"/>
              <a:gd name="T30" fmla="*/ 156 w 176"/>
              <a:gd name="T31" fmla="*/ 144 h 152"/>
              <a:gd name="T32" fmla="*/ 16 w 176"/>
              <a:gd name="T33" fmla="*/ 140 h 152"/>
              <a:gd name="T34" fmla="*/ 12 w 176"/>
              <a:gd name="T35" fmla="*/ 128 h 152"/>
              <a:gd name="T36" fmla="*/ 8 w 176"/>
              <a:gd name="T37" fmla="*/ 140 h 152"/>
              <a:gd name="T38" fmla="*/ 156 w 176"/>
              <a:gd name="T39" fmla="*/ 152 h 152"/>
              <a:gd name="T40" fmla="*/ 168 w 176"/>
              <a:gd name="T41" fmla="*/ 84 h 152"/>
              <a:gd name="T42" fmla="*/ 164 w 176"/>
              <a:gd name="T43" fmla="*/ 60 h 152"/>
              <a:gd name="T44" fmla="*/ 156 w 176"/>
              <a:gd name="T45" fmla="*/ 72 h 152"/>
              <a:gd name="T46" fmla="*/ 172 w 176"/>
              <a:gd name="T47" fmla="*/ 72 h 152"/>
              <a:gd name="T48" fmla="*/ 24 w 176"/>
              <a:gd name="T49" fmla="*/ 104 h 152"/>
              <a:gd name="T50" fmla="*/ 16 w 176"/>
              <a:gd name="T51" fmla="*/ 12 h 152"/>
              <a:gd name="T52" fmla="*/ 50 w 176"/>
              <a:gd name="T53" fmla="*/ 8 h 152"/>
              <a:gd name="T54" fmla="*/ 70 w 176"/>
              <a:gd name="T55" fmla="*/ 32 h 152"/>
              <a:gd name="T56" fmla="*/ 160 w 176"/>
              <a:gd name="T57" fmla="*/ 36 h 152"/>
              <a:gd name="T58" fmla="*/ 164 w 176"/>
              <a:gd name="T59" fmla="*/ 48 h 152"/>
              <a:gd name="T60" fmla="*/ 168 w 176"/>
              <a:gd name="T61" fmla="*/ 36 h 152"/>
              <a:gd name="T62" fmla="*/ 70 w 176"/>
              <a:gd name="T63" fmla="*/ 24 h 152"/>
              <a:gd name="T64" fmla="*/ 50 w 176"/>
              <a:gd name="T65" fmla="*/ 0 h 152"/>
              <a:gd name="T66" fmla="*/ 8 w 176"/>
              <a:gd name="T67" fmla="*/ 12 h 152"/>
              <a:gd name="T68" fmla="*/ 0 w 176"/>
              <a:gd name="T69" fmla="*/ 104 h 152"/>
              <a:gd name="T70" fmla="*/ 24 w 176"/>
              <a:gd name="T71" fmla="*/ 104 h 152"/>
              <a:gd name="T72" fmla="*/ 12 w 176"/>
              <a:gd name="T73" fmla="*/ 96 h 152"/>
              <a:gd name="T74" fmla="*/ 12 w 176"/>
              <a:gd name="T75" fmla="*/ 11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52">
                <a:moveTo>
                  <a:pt x="88" y="60"/>
                </a:moveTo>
                <a:cubicBezTo>
                  <a:pt x="80" y="60"/>
                  <a:pt x="74" y="66"/>
                  <a:pt x="72" y="72"/>
                </a:cubicBezTo>
                <a:cubicBezTo>
                  <a:pt x="63" y="73"/>
                  <a:pt x="56" y="81"/>
                  <a:pt x="56" y="90"/>
                </a:cubicBezTo>
                <a:cubicBezTo>
                  <a:pt x="56" y="100"/>
                  <a:pt x="64" y="108"/>
                  <a:pt x="74" y="108"/>
                </a:cubicBezTo>
                <a:cubicBezTo>
                  <a:pt x="103" y="108"/>
                  <a:pt x="103" y="108"/>
                  <a:pt x="103" y="108"/>
                </a:cubicBezTo>
                <a:cubicBezTo>
                  <a:pt x="112" y="108"/>
                  <a:pt x="120" y="100"/>
                  <a:pt x="120" y="90"/>
                </a:cubicBezTo>
                <a:cubicBezTo>
                  <a:pt x="120" y="81"/>
                  <a:pt x="114" y="74"/>
                  <a:pt x="105" y="72"/>
                </a:cubicBezTo>
                <a:cubicBezTo>
                  <a:pt x="102" y="66"/>
                  <a:pt x="96" y="60"/>
                  <a:pt x="88" y="60"/>
                </a:cubicBezTo>
                <a:moveTo>
                  <a:pt x="116" y="90"/>
                </a:moveTo>
                <a:cubicBezTo>
                  <a:pt x="116" y="98"/>
                  <a:pt x="110" y="104"/>
                  <a:pt x="102" y="104"/>
                </a:cubicBezTo>
                <a:cubicBezTo>
                  <a:pt x="73" y="104"/>
                  <a:pt x="73" y="104"/>
                  <a:pt x="73" y="104"/>
                </a:cubicBezTo>
                <a:cubicBezTo>
                  <a:pt x="66" y="104"/>
                  <a:pt x="60" y="98"/>
                  <a:pt x="60" y="90"/>
                </a:cubicBezTo>
                <a:cubicBezTo>
                  <a:pt x="60" y="83"/>
                  <a:pt x="65" y="77"/>
                  <a:pt x="72" y="76"/>
                </a:cubicBezTo>
                <a:cubicBezTo>
                  <a:pt x="74" y="76"/>
                  <a:pt x="74" y="76"/>
                  <a:pt x="74" y="76"/>
                </a:cubicBezTo>
                <a:cubicBezTo>
                  <a:pt x="75" y="74"/>
                  <a:pt x="75" y="74"/>
                  <a:pt x="75" y="74"/>
                </a:cubicBezTo>
                <a:cubicBezTo>
                  <a:pt x="77" y="68"/>
                  <a:pt x="82" y="64"/>
                  <a:pt x="88" y="64"/>
                </a:cubicBezTo>
                <a:cubicBezTo>
                  <a:pt x="94" y="64"/>
                  <a:pt x="98" y="68"/>
                  <a:pt x="100" y="74"/>
                </a:cubicBezTo>
                <a:cubicBezTo>
                  <a:pt x="101" y="76"/>
                  <a:pt x="101" y="76"/>
                  <a:pt x="101" y="76"/>
                </a:cubicBezTo>
                <a:cubicBezTo>
                  <a:pt x="104" y="76"/>
                  <a:pt x="104" y="76"/>
                  <a:pt x="104" y="76"/>
                </a:cubicBezTo>
                <a:cubicBezTo>
                  <a:pt x="111" y="77"/>
                  <a:pt x="116" y="83"/>
                  <a:pt x="116" y="90"/>
                </a:cubicBezTo>
                <a:moveTo>
                  <a:pt x="78" y="16"/>
                </a:moveTo>
                <a:cubicBezTo>
                  <a:pt x="150" y="16"/>
                  <a:pt x="150" y="16"/>
                  <a:pt x="150" y="16"/>
                </a:cubicBezTo>
                <a:cubicBezTo>
                  <a:pt x="151" y="16"/>
                  <a:pt x="152" y="16"/>
                  <a:pt x="152" y="14"/>
                </a:cubicBezTo>
                <a:cubicBezTo>
                  <a:pt x="152" y="13"/>
                  <a:pt x="151" y="12"/>
                  <a:pt x="150" y="12"/>
                </a:cubicBezTo>
                <a:cubicBezTo>
                  <a:pt x="78" y="12"/>
                  <a:pt x="78" y="12"/>
                  <a:pt x="78" y="12"/>
                </a:cubicBezTo>
                <a:cubicBezTo>
                  <a:pt x="77" y="12"/>
                  <a:pt x="76" y="13"/>
                  <a:pt x="76" y="14"/>
                </a:cubicBezTo>
                <a:cubicBezTo>
                  <a:pt x="76" y="16"/>
                  <a:pt x="77" y="16"/>
                  <a:pt x="78" y="16"/>
                </a:cubicBezTo>
                <a:moveTo>
                  <a:pt x="164" y="60"/>
                </a:moveTo>
                <a:cubicBezTo>
                  <a:pt x="157" y="60"/>
                  <a:pt x="152" y="66"/>
                  <a:pt x="152" y="72"/>
                </a:cubicBezTo>
                <a:cubicBezTo>
                  <a:pt x="152" y="78"/>
                  <a:pt x="155" y="82"/>
                  <a:pt x="160" y="84"/>
                </a:cubicBezTo>
                <a:cubicBezTo>
                  <a:pt x="160" y="140"/>
                  <a:pt x="160" y="140"/>
                  <a:pt x="160" y="140"/>
                </a:cubicBezTo>
                <a:cubicBezTo>
                  <a:pt x="160" y="143"/>
                  <a:pt x="158" y="144"/>
                  <a:pt x="156" y="144"/>
                </a:cubicBezTo>
                <a:cubicBezTo>
                  <a:pt x="20" y="144"/>
                  <a:pt x="20" y="144"/>
                  <a:pt x="20" y="144"/>
                </a:cubicBezTo>
                <a:cubicBezTo>
                  <a:pt x="18" y="144"/>
                  <a:pt x="16" y="143"/>
                  <a:pt x="16" y="140"/>
                </a:cubicBezTo>
                <a:cubicBezTo>
                  <a:pt x="16" y="132"/>
                  <a:pt x="16" y="132"/>
                  <a:pt x="16" y="132"/>
                </a:cubicBezTo>
                <a:cubicBezTo>
                  <a:pt x="16" y="130"/>
                  <a:pt x="14" y="128"/>
                  <a:pt x="12" y="128"/>
                </a:cubicBezTo>
                <a:cubicBezTo>
                  <a:pt x="10" y="128"/>
                  <a:pt x="8" y="130"/>
                  <a:pt x="8" y="132"/>
                </a:cubicBezTo>
                <a:cubicBezTo>
                  <a:pt x="8" y="140"/>
                  <a:pt x="8" y="140"/>
                  <a:pt x="8" y="140"/>
                </a:cubicBezTo>
                <a:cubicBezTo>
                  <a:pt x="8" y="147"/>
                  <a:pt x="13" y="152"/>
                  <a:pt x="20" y="152"/>
                </a:cubicBezTo>
                <a:cubicBezTo>
                  <a:pt x="156" y="152"/>
                  <a:pt x="156" y="152"/>
                  <a:pt x="156" y="152"/>
                </a:cubicBezTo>
                <a:cubicBezTo>
                  <a:pt x="163" y="152"/>
                  <a:pt x="168" y="147"/>
                  <a:pt x="168" y="140"/>
                </a:cubicBezTo>
                <a:cubicBezTo>
                  <a:pt x="168" y="84"/>
                  <a:pt x="168" y="84"/>
                  <a:pt x="168" y="84"/>
                </a:cubicBezTo>
                <a:cubicBezTo>
                  <a:pt x="173" y="82"/>
                  <a:pt x="176" y="78"/>
                  <a:pt x="176" y="72"/>
                </a:cubicBezTo>
                <a:cubicBezTo>
                  <a:pt x="176" y="66"/>
                  <a:pt x="171" y="60"/>
                  <a:pt x="164" y="60"/>
                </a:cubicBezTo>
                <a:moveTo>
                  <a:pt x="164" y="80"/>
                </a:moveTo>
                <a:cubicBezTo>
                  <a:pt x="160" y="80"/>
                  <a:pt x="156" y="77"/>
                  <a:pt x="156" y="72"/>
                </a:cubicBezTo>
                <a:cubicBezTo>
                  <a:pt x="156" y="68"/>
                  <a:pt x="160" y="64"/>
                  <a:pt x="164" y="64"/>
                </a:cubicBezTo>
                <a:cubicBezTo>
                  <a:pt x="168" y="64"/>
                  <a:pt x="172" y="68"/>
                  <a:pt x="172" y="72"/>
                </a:cubicBezTo>
                <a:cubicBezTo>
                  <a:pt x="172" y="77"/>
                  <a:pt x="168" y="80"/>
                  <a:pt x="164" y="80"/>
                </a:cubicBezTo>
                <a:moveTo>
                  <a:pt x="24" y="104"/>
                </a:moveTo>
                <a:cubicBezTo>
                  <a:pt x="24" y="99"/>
                  <a:pt x="21" y="95"/>
                  <a:pt x="16" y="93"/>
                </a:cubicBezTo>
                <a:cubicBezTo>
                  <a:pt x="16" y="12"/>
                  <a:pt x="16" y="12"/>
                  <a:pt x="16" y="12"/>
                </a:cubicBezTo>
                <a:cubicBezTo>
                  <a:pt x="16" y="10"/>
                  <a:pt x="18" y="8"/>
                  <a:pt x="20" y="8"/>
                </a:cubicBezTo>
                <a:cubicBezTo>
                  <a:pt x="50" y="8"/>
                  <a:pt x="50" y="8"/>
                  <a:pt x="50" y="8"/>
                </a:cubicBezTo>
                <a:cubicBezTo>
                  <a:pt x="64" y="29"/>
                  <a:pt x="64" y="29"/>
                  <a:pt x="64" y="29"/>
                </a:cubicBezTo>
                <a:cubicBezTo>
                  <a:pt x="65" y="31"/>
                  <a:pt x="68" y="32"/>
                  <a:pt x="70" y="32"/>
                </a:cubicBezTo>
                <a:cubicBezTo>
                  <a:pt x="156" y="32"/>
                  <a:pt x="156" y="32"/>
                  <a:pt x="156" y="32"/>
                </a:cubicBezTo>
                <a:cubicBezTo>
                  <a:pt x="158" y="32"/>
                  <a:pt x="160" y="34"/>
                  <a:pt x="160" y="36"/>
                </a:cubicBezTo>
                <a:cubicBezTo>
                  <a:pt x="160" y="44"/>
                  <a:pt x="160" y="44"/>
                  <a:pt x="160" y="44"/>
                </a:cubicBezTo>
                <a:cubicBezTo>
                  <a:pt x="160" y="47"/>
                  <a:pt x="162" y="48"/>
                  <a:pt x="164" y="48"/>
                </a:cubicBezTo>
                <a:cubicBezTo>
                  <a:pt x="166" y="48"/>
                  <a:pt x="168" y="47"/>
                  <a:pt x="168" y="44"/>
                </a:cubicBezTo>
                <a:cubicBezTo>
                  <a:pt x="168" y="36"/>
                  <a:pt x="168" y="36"/>
                  <a:pt x="168" y="36"/>
                </a:cubicBezTo>
                <a:cubicBezTo>
                  <a:pt x="168" y="30"/>
                  <a:pt x="163" y="24"/>
                  <a:pt x="156" y="24"/>
                </a:cubicBezTo>
                <a:cubicBezTo>
                  <a:pt x="70" y="24"/>
                  <a:pt x="70" y="24"/>
                  <a:pt x="70" y="24"/>
                </a:cubicBezTo>
                <a:cubicBezTo>
                  <a:pt x="56" y="4"/>
                  <a:pt x="56" y="4"/>
                  <a:pt x="56" y="4"/>
                </a:cubicBezTo>
                <a:cubicBezTo>
                  <a:pt x="55" y="2"/>
                  <a:pt x="52" y="0"/>
                  <a:pt x="50" y="0"/>
                </a:cubicBezTo>
                <a:cubicBezTo>
                  <a:pt x="20" y="0"/>
                  <a:pt x="20" y="0"/>
                  <a:pt x="20" y="0"/>
                </a:cubicBezTo>
                <a:cubicBezTo>
                  <a:pt x="13" y="0"/>
                  <a:pt x="8" y="6"/>
                  <a:pt x="8" y="12"/>
                </a:cubicBezTo>
                <a:cubicBezTo>
                  <a:pt x="8" y="93"/>
                  <a:pt x="8" y="93"/>
                  <a:pt x="8" y="93"/>
                </a:cubicBezTo>
                <a:cubicBezTo>
                  <a:pt x="3" y="95"/>
                  <a:pt x="0" y="99"/>
                  <a:pt x="0" y="104"/>
                </a:cubicBezTo>
                <a:cubicBezTo>
                  <a:pt x="0" y="111"/>
                  <a:pt x="5" y="116"/>
                  <a:pt x="12" y="116"/>
                </a:cubicBezTo>
                <a:cubicBezTo>
                  <a:pt x="19" y="116"/>
                  <a:pt x="24" y="111"/>
                  <a:pt x="24" y="104"/>
                </a:cubicBezTo>
                <a:moveTo>
                  <a:pt x="4" y="104"/>
                </a:moveTo>
                <a:cubicBezTo>
                  <a:pt x="4" y="100"/>
                  <a:pt x="8" y="96"/>
                  <a:pt x="12" y="96"/>
                </a:cubicBezTo>
                <a:cubicBezTo>
                  <a:pt x="16" y="96"/>
                  <a:pt x="20" y="100"/>
                  <a:pt x="20" y="104"/>
                </a:cubicBezTo>
                <a:cubicBezTo>
                  <a:pt x="20" y="109"/>
                  <a:pt x="16" y="112"/>
                  <a:pt x="12" y="112"/>
                </a:cubicBezTo>
                <a:cubicBezTo>
                  <a:pt x="8" y="112"/>
                  <a:pt x="4" y="109"/>
                  <a:pt x="4" y="10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9" name="Freeform 68"/>
          <p:cNvSpPr>
            <a:spLocks noEditPoints="1"/>
          </p:cNvSpPr>
          <p:nvPr/>
        </p:nvSpPr>
        <p:spPr bwMode="auto">
          <a:xfrm>
            <a:off x="8202066" y="4383548"/>
            <a:ext cx="344398" cy="352333"/>
          </a:xfrm>
          <a:custGeom>
            <a:avLst/>
            <a:gdLst>
              <a:gd name="T0" fmla="*/ 168 w 176"/>
              <a:gd name="T1" fmla="*/ 108 h 176"/>
              <a:gd name="T2" fmla="*/ 156 w 176"/>
              <a:gd name="T3" fmla="*/ 168 h 176"/>
              <a:gd name="T4" fmla="*/ 8 w 176"/>
              <a:gd name="T5" fmla="*/ 156 h 176"/>
              <a:gd name="T6" fmla="*/ 4 w 176"/>
              <a:gd name="T7" fmla="*/ 104 h 176"/>
              <a:gd name="T8" fmla="*/ 0 w 176"/>
              <a:gd name="T9" fmla="*/ 156 h 176"/>
              <a:gd name="T10" fmla="*/ 156 w 176"/>
              <a:gd name="T11" fmla="*/ 176 h 176"/>
              <a:gd name="T12" fmla="*/ 176 w 176"/>
              <a:gd name="T13" fmla="*/ 108 h 176"/>
              <a:gd name="T14" fmla="*/ 156 w 176"/>
              <a:gd name="T15" fmla="*/ 0 h 176"/>
              <a:gd name="T16" fmla="*/ 0 w 176"/>
              <a:gd name="T17" fmla="*/ 20 h 176"/>
              <a:gd name="T18" fmla="*/ 4 w 176"/>
              <a:gd name="T19" fmla="*/ 72 h 176"/>
              <a:gd name="T20" fmla="*/ 8 w 176"/>
              <a:gd name="T21" fmla="*/ 20 h 176"/>
              <a:gd name="T22" fmla="*/ 156 w 176"/>
              <a:gd name="T23" fmla="*/ 8 h 176"/>
              <a:gd name="T24" fmla="*/ 168 w 176"/>
              <a:gd name="T25" fmla="*/ 69 h 176"/>
              <a:gd name="T26" fmla="*/ 176 w 176"/>
              <a:gd name="T27" fmla="*/ 69 h 176"/>
              <a:gd name="T28" fmla="*/ 156 w 176"/>
              <a:gd name="T29" fmla="*/ 0 h 176"/>
              <a:gd name="T30" fmla="*/ 34 w 176"/>
              <a:gd name="T31" fmla="*/ 123 h 176"/>
              <a:gd name="T32" fmla="*/ 36 w 176"/>
              <a:gd name="T33" fmla="*/ 111 h 176"/>
              <a:gd name="T34" fmla="*/ 36 w 176"/>
              <a:gd name="T35" fmla="*/ 69 h 176"/>
              <a:gd name="T36" fmla="*/ 69 w 176"/>
              <a:gd name="T37" fmla="*/ 67 h 176"/>
              <a:gd name="T38" fmla="*/ 69 w 176"/>
              <a:gd name="T39" fmla="*/ 94 h 176"/>
              <a:gd name="T40" fmla="*/ 69 w 176"/>
              <a:gd name="T41" fmla="*/ 105 h 176"/>
              <a:gd name="T42" fmla="*/ 87 w 176"/>
              <a:gd name="T43" fmla="*/ 127 h 176"/>
              <a:gd name="T44" fmla="*/ 106 w 176"/>
              <a:gd name="T45" fmla="*/ 107 h 176"/>
              <a:gd name="T46" fmla="*/ 110 w 176"/>
              <a:gd name="T47" fmla="*/ 73 h 176"/>
              <a:gd name="T48" fmla="*/ 123 w 176"/>
              <a:gd name="T49" fmla="*/ 52 h 176"/>
              <a:gd name="T50" fmla="*/ 140 w 176"/>
              <a:gd name="T51" fmla="*/ 109 h 176"/>
              <a:gd name="T52" fmla="*/ 143 w 176"/>
              <a:gd name="T53" fmla="*/ 120 h 176"/>
              <a:gd name="T54" fmla="*/ 144 w 176"/>
              <a:gd name="T55" fmla="*/ 109 h 176"/>
              <a:gd name="T56" fmla="*/ 123 w 176"/>
              <a:gd name="T57" fmla="*/ 48 h 176"/>
              <a:gd name="T58" fmla="*/ 99 w 176"/>
              <a:gd name="T59" fmla="*/ 76 h 176"/>
              <a:gd name="T60" fmla="*/ 102 w 176"/>
              <a:gd name="T61" fmla="*/ 107 h 176"/>
              <a:gd name="T62" fmla="*/ 73 w 176"/>
              <a:gd name="T63" fmla="*/ 109 h 176"/>
              <a:gd name="T64" fmla="*/ 73 w 176"/>
              <a:gd name="T65" fmla="*/ 105 h 176"/>
              <a:gd name="T66" fmla="*/ 73 w 176"/>
              <a:gd name="T67" fmla="*/ 94 h 176"/>
              <a:gd name="T68" fmla="*/ 54 w 176"/>
              <a:gd name="T69" fmla="*/ 48 h 176"/>
              <a:gd name="T70" fmla="*/ 32 w 176"/>
              <a:gd name="T71" fmla="*/ 69 h 176"/>
              <a:gd name="T72" fmla="*/ 32 w 176"/>
              <a:gd name="T73" fmla="*/ 11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6" h="176">
                <a:moveTo>
                  <a:pt x="172" y="104"/>
                </a:moveTo>
                <a:cubicBezTo>
                  <a:pt x="170" y="104"/>
                  <a:pt x="168" y="106"/>
                  <a:pt x="168" y="108"/>
                </a:cubicBezTo>
                <a:cubicBezTo>
                  <a:pt x="168" y="156"/>
                  <a:pt x="168" y="156"/>
                  <a:pt x="168" y="156"/>
                </a:cubicBezTo>
                <a:cubicBezTo>
                  <a:pt x="168" y="163"/>
                  <a:pt x="163" y="168"/>
                  <a:pt x="156" y="168"/>
                </a:cubicBezTo>
                <a:cubicBezTo>
                  <a:pt x="20" y="168"/>
                  <a:pt x="20" y="168"/>
                  <a:pt x="20" y="168"/>
                </a:cubicBezTo>
                <a:cubicBezTo>
                  <a:pt x="13" y="168"/>
                  <a:pt x="8" y="163"/>
                  <a:pt x="8" y="156"/>
                </a:cubicBezTo>
                <a:cubicBezTo>
                  <a:pt x="8" y="108"/>
                  <a:pt x="8" y="108"/>
                  <a:pt x="8" y="108"/>
                </a:cubicBezTo>
                <a:cubicBezTo>
                  <a:pt x="8" y="106"/>
                  <a:pt x="6" y="104"/>
                  <a:pt x="4" y="104"/>
                </a:cubicBezTo>
                <a:cubicBezTo>
                  <a:pt x="2" y="104"/>
                  <a:pt x="0" y="106"/>
                  <a:pt x="0" y="108"/>
                </a:cubicBezTo>
                <a:cubicBezTo>
                  <a:pt x="0" y="156"/>
                  <a:pt x="0" y="156"/>
                  <a:pt x="0" y="156"/>
                </a:cubicBezTo>
                <a:cubicBezTo>
                  <a:pt x="0" y="168"/>
                  <a:pt x="9" y="176"/>
                  <a:pt x="20" y="176"/>
                </a:cubicBezTo>
                <a:cubicBezTo>
                  <a:pt x="156" y="176"/>
                  <a:pt x="156" y="176"/>
                  <a:pt x="156" y="176"/>
                </a:cubicBezTo>
                <a:cubicBezTo>
                  <a:pt x="167" y="176"/>
                  <a:pt x="176" y="168"/>
                  <a:pt x="176" y="156"/>
                </a:cubicBezTo>
                <a:cubicBezTo>
                  <a:pt x="176" y="108"/>
                  <a:pt x="176" y="108"/>
                  <a:pt x="176" y="108"/>
                </a:cubicBezTo>
                <a:cubicBezTo>
                  <a:pt x="176" y="106"/>
                  <a:pt x="174" y="104"/>
                  <a:pt x="172" y="104"/>
                </a:cubicBezTo>
                <a:moveTo>
                  <a:pt x="156" y="0"/>
                </a:moveTo>
                <a:cubicBezTo>
                  <a:pt x="20" y="0"/>
                  <a:pt x="20" y="0"/>
                  <a:pt x="20" y="0"/>
                </a:cubicBezTo>
                <a:cubicBezTo>
                  <a:pt x="9" y="0"/>
                  <a:pt x="0" y="9"/>
                  <a:pt x="0" y="20"/>
                </a:cubicBezTo>
                <a:cubicBezTo>
                  <a:pt x="0" y="68"/>
                  <a:pt x="0" y="68"/>
                  <a:pt x="0" y="68"/>
                </a:cubicBezTo>
                <a:cubicBezTo>
                  <a:pt x="0" y="70"/>
                  <a:pt x="2" y="72"/>
                  <a:pt x="4" y="72"/>
                </a:cubicBezTo>
                <a:cubicBezTo>
                  <a:pt x="6" y="72"/>
                  <a:pt x="8" y="70"/>
                  <a:pt x="8" y="68"/>
                </a:cubicBezTo>
                <a:cubicBezTo>
                  <a:pt x="8" y="20"/>
                  <a:pt x="8" y="20"/>
                  <a:pt x="8" y="20"/>
                </a:cubicBezTo>
                <a:cubicBezTo>
                  <a:pt x="8" y="14"/>
                  <a:pt x="13" y="8"/>
                  <a:pt x="20" y="8"/>
                </a:cubicBezTo>
                <a:cubicBezTo>
                  <a:pt x="156" y="8"/>
                  <a:pt x="156" y="8"/>
                  <a:pt x="156" y="8"/>
                </a:cubicBezTo>
                <a:cubicBezTo>
                  <a:pt x="163" y="8"/>
                  <a:pt x="168" y="14"/>
                  <a:pt x="168" y="20"/>
                </a:cubicBezTo>
                <a:cubicBezTo>
                  <a:pt x="168" y="69"/>
                  <a:pt x="168" y="69"/>
                  <a:pt x="168" y="69"/>
                </a:cubicBezTo>
                <a:cubicBezTo>
                  <a:pt x="168" y="71"/>
                  <a:pt x="170" y="73"/>
                  <a:pt x="172" y="73"/>
                </a:cubicBezTo>
                <a:cubicBezTo>
                  <a:pt x="174" y="73"/>
                  <a:pt x="176" y="71"/>
                  <a:pt x="176" y="69"/>
                </a:cubicBezTo>
                <a:cubicBezTo>
                  <a:pt x="176" y="20"/>
                  <a:pt x="176" y="20"/>
                  <a:pt x="176" y="20"/>
                </a:cubicBezTo>
                <a:cubicBezTo>
                  <a:pt x="176" y="9"/>
                  <a:pt x="167" y="0"/>
                  <a:pt x="156" y="0"/>
                </a:cubicBezTo>
                <a:moveTo>
                  <a:pt x="28" y="116"/>
                </a:moveTo>
                <a:cubicBezTo>
                  <a:pt x="28" y="120"/>
                  <a:pt x="31" y="123"/>
                  <a:pt x="34" y="123"/>
                </a:cubicBezTo>
                <a:cubicBezTo>
                  <a:pt x="38" y="123"/>
                  <a:pt x="40" y="120"/>
                  <a:pt x="40" y="117"/>
                </a:cubicBezTo>
                <a:cubicBezTo>
                  <a:pt x="40" y="114"/>
                  <a:pt x="39" y="112"/>
                  <a:pt x="36" y="111"/>
                </a:cubicBezTo>
                <a:cubicBezTo>
                  <a:pt x="36" y="111"/>
                  <a:pt x="36" y="111"/>
                  <a:pt x="36" y="110"/>
                </a:cubicBezTo>
                <a:cubicBezTo>
                  <a:pt x="36" y="69"/>
                  <a:pt x="36" y="69"/>
                  <a:pt x="36" y="69"/>
                </a:cubicBezTo>
                <a:cubicBezTo>
                  <a:pt x="36" y="60"/>
                  <a:pt x="43" y="52"/>
                  <a:pt x="52" y="52"/>
                </a:cubicBezTo>
                <a:cubicBezTo>
                  <a:pt x="61" y="51"/>
                  <a:pt x="69" y="58"/>
                  <a:pt x="69" y="67"/>
                </a:cubicBezTo>
                <a:cubicBezTo>
                  <a:pt x="69" y="68"/>
                  <a:pt x="69" y="69"/>
                  <a:pt x="69" y="69"/>
                </a:cubicBezTo>
                <a:cubicBezTo>
                  <a:pt x="69" y="94"/>
                  <a:pt x="69" y="94"/>
                  <a:pt x="69" y="94"/>
                </a:cubicBezTo>
                <a:cubicBezTo>
                  <a:pt x="66" y="95"/>
                  <a:pt x="65" y="98"/>
                  <a:pt x="66" y="101"/>
                </a:cubicBezTo>
                <a:cubicBezTo>
                  <a:pt x="66" y="103"/>
                  <a:pt x="68" y="104"/>
                  <a:pt x="69" y="105"/>
                </a:cubicBezTo>
                <a:cubicBezTo>
                  <a:pt x="69" y="107"/>
                  <a:pt x="69" y="107"/>
                  <a:pt x="69" y="107"/>
                </a:cubicBezTo>
                <a:cubicBezTo>
                  <a:pt x="69" y="117"/>
                  <a:pt x="77" y="126"/>
                  <a:pt x="87" y="127"/>
                </a:cubicBezTo>
                <a:cubicBezTo>
                  <a:pt x="97" y="127"/>
                  <a:pt x="106" y="119"/>
                  <a:pt x="106" y="109"/>
                </a:cubicBezTo>
                <a:cubicBezTo>
                  <a:pt x="107" y="108"/>
                  <a:pt x="107" y="108"/>
                  <a:pt x="106" y="107"/>
                </a:cubicBezTo>
                <a:cubicBezTo>
                  <a:pt x="106" y="80"/>
                  <a:pt x="106" y="80"/>
                  <a:pt x="106" y="80"/>
                </a:cubicBezTo>
                <a:cubicBezTo>
                  <a:pt x="110" y="79"/>
                  <a:pt x="111" y="76"/>
                  <a:pt x="110" y="73"/>
                </a:cubicBezTo>
                <a:cubicBezTo>
                  <a:pt x="110" y="71"/>
                  <a:pt x="108" y="69"/>
                  <a:pt x="106" y="69"/>
                </a:cubicBezTo>
                <a:cubicBezTo>
                  <a:pt x="107" y="60"/>
                  <a:pt x="114" y="52"/>
                  <a:pt x="123" y="52"/>
                </a:cubicBezTo>
                <a:cubicBezTo>
                  <a:pt x="132" y="52"/>
                  <a:pt x="140" y="60"/>
                  <a:pt x="140" y="69"/>
                </a:cubicBezTo>
                <a:cubicBezTo>
                  <a:pt x="140" y="109"/>
                  <a:pt x="140" y="109"/>
                  <a:pt x="140" y="109"/>
                </a:cubicBezTo>
                <a:cubicBezTo>
                  <a:pt x="136" y="110"/>
                  <a:pt x="135" y="113"/>
                  <a:pt x="136" y="116"/>
                </a:cubicBezTo>
                <a:cubicBezTo>
                  <a:pt x="136" y="119"/>
                  <a:pt x="140" y="121"/>
                  <a:pt x="143" y="120"/>
                </a:cubicBezTo>
                <a:cubicBezTo>
                  <a:pt x="146" y="119"/>
                  <a:pt x="148" y="116"/>
                  <a:pt x="147" y="113"/>
                </a:cubicBezTo>
                <a:cubicBezTo>
                  <a:pt x="147" y="111"/>
                  <a:pt x="145" y="110"/>
                  <a:pt x="144" y="109"/>
                </a:cubicBezTo>
                <a:cubicBezTo>
                  <a:pt x="144" y="69"/>
                  <a:pt x="144" y="69"/>
                  <a:pt x="144" y="69"/>
                </a:cubicBezTo>
                <a:cubicBezTo>
                  <a:pt x="144" y="58"/>
                  <a:pt x="135" y="48"/>
                  <a:pt x="123" y="48"/>
                </a:cubicBezTo>
                <a:cubicBezTo>
                  <a:pt x="112" y="48"/>
                  <a:pt x="103" y="57"/>
                  <a:pt x="102" y="69"/>
                </a:cubicBezTo>
                <a:cubicBezTo>
                  <a:pt x="99" y="70"/>
                  <a:pt x="98" y="73"/>
                  <a:pt x="99" y="76"/>
                </a:cubicBezTo>
                <a:cubicBezTo>
                  <a:pt x="99" y="78"/>
                  <a:pt x="101" y="79"/>
                  <a:pt x="102" y="80"/>
                </a:cubicBezTo>
                <a:cubicBezTo>
                  <a:pt x="102" y="107"/>
                  <a:pt x="102" y="107"/>
                  <a:pt x="102" y="107"/>
                </a:cubicBezTo>
                <a:cubicBezTo>
                  <a:pt x="103" y="115"/>
                  <a:pt x="97" y="122"/>
                  <a:pt x="89" y="122"/>
                </a:cubicBezTo>
                <a:cubicBezTo>
                  <a:pt x="81" y="123"/>
                  <a:pt x="74" y="117"/>
                  <a:pt x="73" y="109"/>
                </a:cubicBezTo>
                <a:cubicBezTo>
                  <a:pt x="73" y="108"/>
                  <a:pt x="73" y="108"/>
                  <a:pt x="73" y="107"/>
                </a:cubicBezTo>
                <a:cubicBezTo>
                  <a:pt x="73" y="105"/>
                  <a:pt x="73" y="105"/>
                  <a:pt x="73" y="105"/>
                </a:cubicBezTo>
                <a:cubicBezTo>
                  <a:pt x="76" y="104"/>
                  <a:pt x="78" y="100"/>
                  <a:pt x="77" y="97"/>
                </a:cubicBezTo>
                <a:cubicBezTo>
                  <a:pt x="76" y="96"/>
                  <a:pt x="75" y="94"/>
                  <a:pt x="73" y="94"/>
                </a:cubicBezTo>
                <a:cubicBezTo>
                  <a:pt x="73" y="69"/>
                  <a:pt x="73" y="69"/>
                  <a:pt x="73" y="69"/>
                </a:cubicBezTo>
                <a:cubicBezTo>
                  <a:pt x="74" y="58"/>
                  <a:pt x="65" y="48"/>
                  <a:pt x="54" y="48"/>
                </a:cubicBezTo>
                <a:cubicBezTo>
                  <a:pt x="42" y="47"/>
                  <a:pt x="33" y="56"/>
                  <a:pt x="32" y="67"/>
                </a:cubicBezTo>
                <a:cubicBezTo>
                  <a:pt x="32" y="68"/>
                  <a:pt x="32" y="68"/>
                  <a:pt x="32" y="69"/>
                </a:cubicBezTo>
                <a:cubicBezTo>
                  <a:pt x="32" y="110"/>
                  <a:pt x="32" y="110"/>
                  <a:pt x="32" y="110"/>
                </a:cubicBezTo>
                <a:cubicBezTo>
                  <a:pt x="32" y="111"/>
                  <a:pt x="32" y="111"/>
                  <a:pt x="32" y="111"/>
                </a:cubicBezTo>
                <a:cubicBezTo>
                  <a:pt x="30" y="112"/>
                  <a:pt x="28" y="114"/>
                  <a:pt x="28" y="116"/>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0" name="Freeform 69"/>
          <p:cNvSpPr>
            <a:spLocks noEditPoints="1"/>
          </p:cNvSpPr>
          <p:nvPr/>
        </p:nvSpPr>
        <p:spPr bwMode="auto">
          <a:xfrm>
            <a:off x="9238433" y="4399419"/>
            <a:ext cx="345985" cy="320592"/>
          </a:xfrm>
          <a:custGeom>
            <a:avLst/>
            <a:gdLst>
              <a:gd name="T0" fmla="*/ 90 w 176"/>
              <a:gd name="T1" fmla="*/ 40 h 160"/>
              <a:gd name="T2" fmla="*/ 90 w 176"/>
              <a:gd name="T3" fmla="*/ 44 h 160"/>
              <a:gd name="T4" fmla="*/ 144 w 176"/>
              <a:gd name="T5" fmla="*/ 42 h 160"/>
              <a:gd name="T6" fmla="*/ 34 w 176"/>
              <a:gd name="T7" fmla="*/ 96 h 160"/>
              <a:gd name="T8" fmla="*/ 56 w 176"/>
              <a:gd name="T9" fmla="*/ 94 h 160"/>
              <a:gd name="T10" fmla="*/ 34 w 176"/>
              <a:gd name="T11" fmla="*/ 92 h 160"/>
              <a:gd name="T12" fmla="*/ 34 w 176"/>
              <a:gd name="T13" fmla="*/ 96 h 160"/>
              <a:gd name="T14" fmla="*/ 164 w 176"/>
              <a:gd name="T15" fmla="*/ 152 h 160"/>
              <a:gd name="T16" fmla="*/ 148 w 176"/>
              <a:gd name="T17" fmla="*/ 0 h 160"/>
              <a:gd name="T18" fmla="*/ 68 w 176"/>
              <a:gd name="T19" fmla="*/ 16 h 160"/>
              <a:gd name="T20" fmla="*/ 28 w 176"/>
              <a:gd name="T21" fmla="*/ 60 h 160"/>
              <a:gd name="T22" fmla="*/ 12 w 176"/>
              <a:gd name="T23" fmla="*/ 152 h 160"/>
              <a:gd name="T24" fmla="*/ 0 w 176"/>
              <a:gd name="T25" fmla="*/ 156 h 160"/>
              <a:gd name="T26" fmla="*/ 68 w 176"/>
              <a:gd name="T27" fmla="*/ 160 h 160"/>
              <a:gd name="T28" fmla="*/ 172 w 176"/>
              <a:gd name="T29" fmla="*/ 160 h 160"/>
              <a:gd name="T30" fmla="*/ 172 w 176"/>
              <a:gd name="T31" fmla="*/ 152 h 160"/>
              <a:gd name="T32" fmla="*/ 20 w 176"/>
              <a:gd name="T33" fmla="*/ 152 h 160"/>
              <a:gd name="T34" fmla="*/ 28 w 176"/>
              <a:gd name="T35" fmla="*/ 68 h 160"/>
              <a:gd name="T36" fmla="*/ 68 w 176"/>
              <a:gd name="T37" fmla="*/ 152 h 160"/>
              <a:gd name="T38" fmla="*/ 76 w 176"/>
              <a:gd name="T39" fmla="*/ 152 h 160"/>
              <a:gd name="T40" fmla="*/ 84 w 176"/>
              <a:gd name="T41" fmla="*/ 8 h 160"/>
              <a:gd name="T42" fmla="*/ 156 w 176"/>
              <a:gd name="T43" fmla="*/ 16 h 160"/>
              <a:gd name="T44" fmla="*/ 34 w 176"/>
              <a:gd name="T45" fmla="*/ 120 h 160"/>
              <a:gd name="T46" fmla="*/ 56 w 176"/>
              <a:gd name="T47" fmla="*/ 118 h 160"/>
              <a:gd name="T48" fmla="*/ 34 w 176"/>
              <a:gd name="T49" fmla="*/ 116 h 160"/>
              <a:gd name="T50" fmla="*/ 34 w 176"/>
              <a:gd name="T51" fmla="*/ 120 h 160"/>
              <a:gd name="T52" fmla="*/ 90 w 176"/>
              <a:gd name="T53" fmla="*/ 112 h 160"/>
              <a:gd name="T54" fmla="*/ 90 w 176"/>
              <a:gd name="T55" fmla="*/ 116 h 160"/>
              <a:gd name="T56" fmla="*/ 144 w 176"/>
              <a:gd name="T57" fmla="*/ 114 h 160"/>
              <a:gd name="T58" fmla="*/ 142 w 176"/>
              <a:gd name="T59" fmla="*/ 64 h 160"/>
              <a:gd name="T60" fmla="*/ 88 w 176"/>
              <a:gd name="T61" fmla="*/ 66 h 160"/>
              <a:gd name="T62" fmla="*/ 142 w 176"/>
              <a:gd name="T63" fmla="*/ 68 h 160"/>
              <a:gd name="T64" fmla="*/ 142 w 176"/>
              <a:gd name="T65" fmla="*/ 64 h 160"/>
              <a:gd name="T66" fmla="*/ 90 w 176"/>
              <a:gd name="T67" fmla="*/ 88 h 160"/>
              <a:gd name="T68" fmla="*/ 90 w 176"/>
              <a:gd name="T69" fmla="*/ 92 h 160"/>
              <a:gd name="T70" fmla="*/ 144 w 176"/>
              <a:gd name="T71" fmla="*/ 9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60">
                <a:moveTo>
                  <a:pt x="142" y="40"/>
                </a:moveTo>
                <a:cubicBezTo>
                  <a:pt x="90" y="40"/>
                  <a:pt x="90" y="40"/>
                  <a:pt x="90" y="40"/>
                </a:cubicBezTo>
                <a:cubicBezTo>
                  <a:pt x="89" y="40"/>
                  <a:pt x="88" y="41"/>
                  <a:pt x="88" y="42"/>
                </a:cubicBezTo>
                <a:cubicBezTo>
                  <a:pt x="88" y="44"/>
                  <a:pt x="89" y="44"/>
                  <a:pt x="90" y="44"/>
                </a:cubicBezTo>
                <a:cubicBezTo>
                  <a:pt x="142" y="44"/>
                  <a:pt x="142" y="44"/>
                  <a:pt x="142" y="44"/>
                </a:cubicBezTo>
                <a:cubicBezTo>
                  <a:pt x="143" y="44"/>
                  <a:pt x="144" y="44"/>
                  <a:pt x="144" y="42"/>
                </a:cubicBezTo>
                <a:cubicBezTo>
                  <a:pt x="144" y="41"/>
                  <a:pt x="143" y="40"/>
                  <a:pt x="142" y="40"/>
                </a:cubicBezTo>
                <a:moveTo>
                  <a:pt x="34" y="96"/>
                </a:moveTo>
                <a:cubicBezTo>
                  <a:pt x="54" y="96"/>
                  <a:pt x="54" y="96"/>
                  <a:pt x="54" y="96"/>
                </a:cubicBezTo>
                <a:cubicBezTo>
                  <a:pt x="55" y="96"/>
                  <a:pt x="56" y="96"/>
                  <a:pt x="56" y="94"/>
                </a:cubicBezTo>
                <a:cubicBezTo>
                  <a:pt x="56" y="93"/>
                  <a:pt x="55" y="92"/>
                  <a:pt x="54" y="92"/>
                </a:cubicBezTo>
                <a:cubicBezTo>
                  <a:pt x="34" y="92"/>
                  <a:pt x="34" y="92"/>
                  <a:pt x="34" y="92"/>
                </a:cubicBezTo>
                <a:cubicBezTo>
                  <a:pt x="33" y="92"/>
                  <a:pt x="32" y="93"/>
                  <a:pt x="32" y="94"/>
                </a:cubicBezTo>
                <a:cubicBezTo>
                  <a:pt x="32" y="96"/>
                  <a:pt x="33" y="96"/>
                  <a:pt x="34" y="96"/>
                </a:cubicBezTo>
                <a:moveTo>
                  <a:pt x="172" y="152"/>
                </a:moveTo>
                <a:cubicBezTo>
                  <a:pt x="164" y="152"/>
                  <a:pt x="164" y="152"/>
                  <a:pt x="164" y="152"/>
                </a:cubicBezTo>
                <a:cubicBezTo>
                  <a:pt x="164" y="16"/>
                  <a:pt x="164" y="16"/>
                  <a:pt x="164" y="16"/>
                </a:cubicBezTo>
                <a:cubicBezTo>
                  <a:pt x="164" y="8"/>
                  <a:pt x="157" y="0"/>
                  <a:pt x="148" y="0"/>
                </a:cubicBezTo>
                <a:cubicBezTo>
                  <a:pt x="84" y="0"/>
                  <a:pt x="84" y="0"/>
                  <a:pt x="84" y="0"/>
                </a:cubicBezTo>
                <a:cubicBezTo>
                  <a:pt x="75" y="0"/>
                  <a:pt x="68" y="8"/>
                  <a:pt x="68" y="16"/>
                </a:cubicBezTo>
                <a:cubicBezTo>
                  <a:pt x="68" y="60"/>
                  <a:pt x="68" y="60"/>
                  <a:pt x="68" y="60"/>
                </a:cubicBezTo>
                <a:cubicBezTo>
                  <a:pt x="28" y="60"/>
                  <a:pt x="28" y="60"/>
                  <a:pt x="28" y="60"/>
                </a:cubicBezTo>
                <a:cubicBezTo>
                  <a:pt x="19" y="60"/>
                  <a:pt x="12" y="68"/>
                  <a:pt x="12" y="76"/>
                </a:cubicBezTo>
                <a:cubicBezTo>
                  <a:pt x="12" y="152"/>
                  <a:pt x="12" y="152"/>
                  <a:pt x="12" y="152"/>
                </a:cubicBezTo>
                <a:cubicBezTo>
                  <a:pt x="4" y="152"/>
                  <a:pt x="4" y="152"/>
                  <a:pt x="4" y="152"/>
                </a:cubicBezTo>
                <a:cubicBezTo>
                  <a:pt x="2" y="152"/>
                  <a:pt x="0" y="154"/>
                  <a:pt x="0" y="156"/>
                </a:cubicBezTo>
                <a:cubicBezTo>
                  <a:pt x="0" y="159"/>
                  <a:pt x="2" y="160"/>
                  <a:pt x="4" y="160"/>
                </a:cubicBezTo>
                <a:cubicBezTo>
                  <a:pt x="68" y="160"/>
                  <a:pt x="68" y="160"/>
                  <a:pt x="68" y="160"/>
                </a:cubicBezTo>
                <a:cubicBezTo>
                  <a:pt x="164" y="160"/>
                  <a:pt x="164" y="160"/>
                  <a:pt x="164" y="160"/>
                </a:cubicBezTo>
                <a:cubicBezTo>
                  <a:pt x="172" y="160"/>
                  <a:pt x="172" y="160"/>
                  <a:pt x="172" y="160"/>
                </a:cubicBezTo>
                <a:cubicBezTo>
                  <a:pt x="174" y="160"/>
                  <a:pt x="176" y="159"/>
                  <a:pt x="176" y="156"/>
                </a:cubicBezTo>
                <a:cubicBezTo>
                  <a:pt x="176" y="154"/>
                  <a:pt x="174" y="152"/>
                  <a:pt x="172" y="152"/>
                </a:cubicBezTo>
                <a:moveTo>
                  <a:pt x="68" y="152"/>
                </a:moveTo>
                <a:cubicBezTo>
                  <a:pt x="20" y="152"/>
                  <a:pt x="20" y="152"/>
                  <a:pt x="20" y="152"/>
                </a:cubicBezTo>
                <a:cubicBezTo>
                  <a:pt x="20" y="76"/>
                  <a:pt x="20" y="76"/>
                  <a:pt x="20" y="76"/>
                </a:cubicBezTo>
                <a:cubicBezTo>
                  <a:pt x="20" y="72"/>
                  <a:pt x="24" y="68"/>
                  <a:pt x="28" y="68"/>
                </a:cubicBezTo>
                <a:cubicBezTo>
                  <a:pt x="68" y="68"/>
                  <a:pt x="68" y="68"/>
                  <a:pt x="68" y="68"/>
                </a:cubicBezTo>
                <a:lnTo>
                  <a:pt x="68" y="152"/>
                </a:lnTo>
                <a:close/>
                <a:moveTo>
                  <a:pt x="156" y="152"/>
                </a:moveTo>
                <a:cubicBezTo>
                  <a:pt x="76" y="152"/>
                  <a:pt x="76" y="152"/>
                  <a:pt x="76" y="152"/>
                </a:cubicBezTo>
                <a:cubicBezTo>
                  <a:pt x="76" y="16"/>
                  <a:pt x="76" y="16"/>
                  <a:pt x="76" y="16"/>
                </a:cubicBezTo>
                <a:cubicBezTo>
                  <a:pt x="76" y="12"/>
                  <a:pt x="80" y="8"/>
                  <a:pt x="84" y="8"/>
                </a:cubicBezTo>
                <a:cubicBezTo>
                  <a:pt x="148" y="8"/>
                  <a:pt x="148" y="8"/>
                  <a:pt x="148" y="8"/>
                </a:cubicBezTo>
                <a:cubicBezTo>
                  <a:pt x="152" y="8"/>
                  <a:pt x="156" y="12"/>
                  <a:pt x="156" y="16"/>
                </a:cubicBezTo>
                <a:lnTo>
                  <a:pt x="156" y="152"/>
                </a:lnTo>
                <a:close/>
                <a:moveTo>
                  <a:pt x="34" y="120"/>
                </a:moveTo>
                <a:cubicBezTo>
                  <a:pt x="54" y="120"/>
                  <a:pt x="54" y="120"/>
                  <a:pt x="54" y="120"/>
                </a:cubicBezTo>
                <a:cubicBezTo>
                  <a:pt x="55" y="120"/>
                  <a:pt x="56" y="120"/>
                  <a:pt x="56" y="118"/>
                </a:cubicBezTo>
                <a:cubicBezTo>
                  <a:pt x="56" y="117"/>
                  <a:pt x="55" y="116"/>
                  <a:pt x="54" y="116"/>
                </a:cubicBezTo>
                <a:cubicBezTo>
                  <a:pt x="34" y="116"/>
                  <a:pt x="34" y="116"/>
                  <a:pt x="34" y="116"/>
                </a:cubicBezTo>
                <a:cubicBezTo>
                  <a:pt x="33" y="116"/>
                  <a:pt x="32" y="117"/>
                  <a:pt x="32" y="118"/>
                </a:cubicBezTo>
                <a:cubicBezTo>
                  <a:pt x="32" y="120"/>
                  <a:pt x="33" y="120"/>
                  <a:pt x="34" y="120"/>
                </a:cubicBezTo>
                <a:moveTo>
                  <a:pt x="142" y="112"/>
                </a:moveTo>
                <a:cubicBezTo>
                  <a:pt x="90" y="112"/>
                  <a:pt x="90" y="112"/>
                  <a:pt x="90" y="112"/>
                </a:cubicBezTo>
                <a:cubicBezTo>
                  <a:pt x="89" y="112"/>
                  <a:pt x="88" y="113"/>
                  <a:pt x="88" y="114"/>
                </a:cubicBezTo>
                <a:cubicBezTo>
                  <a:pt x="88" y="116"/>
                  <a:pt x="89" y="116"/>
                  <a:pt x="90" y="116"/>
                </a:cubicBezTo>
                <a:cubicBezTo>
                  <a:pt x="142" y="116"/>
                  <a:pt x="142" y="116"/>
                  <a:pt x="142" y="116"/>
                </a:cubicBezTo>
                <a:cubicBezTo>
                  <a:pt x="143" y="116"/>
                  <a:pt x="144" y="116"/>
                  <a:pt x="144" y="114"/>
                </a:cubicBezTo>
                <a:cubicBezTo>
                  <a:pt x="144" y="113"/>
                  <a:pt x="143" y="112"/>
                  <a:pt x="142" y="112"/>
                </a:cubicBezTo>
                <a:moveTo>
                  <a:pt x="142" y="64"/>
                </a:moveTo>
                <a:cubicBezTo>
                  <a:pt x="90" y="64"/>
                  <a:pt x="90" y="64"/>
                  <a:pt x="90" y="64"/>
                </a:cubicBezTo>
                <a:cubicBezTo>
                  <a:pt x="89" y="64"/>
                  <a:pt x="88" y="65"/>
                  <a:pt x="88" y="66"/>
                </a:cubicBezTo>
                <a:cubicBezTo>
                  <a:pt x="88" y="68"/>
                  <a:pt x="89" y="68"/>
                  <a:pt x="90" y="68"/>
                </a:cubicBezTo>
                <a:cubicBezTo>
                  <a:pt x="142" y="68"/>
                  <a:pt x="142" y="68"/>
                  <a:pt x="142" y="68"/>
                </a:cubicBezTo>
                <a:cubicBezTo>
                  <a:pt x="143" y="68"/>
                  <a:pt x="144" y="68"/>
                  <a:pt x="144" y="66"/>
                </a:cubicBezTo>
                <a:cubicBezTo>
                  <a:pt x="144" y="65"/>
                  <a:pt x="143" y="64"/>
                  <a:pt x="142" y="64"/>
                </a:cubicBezTo>
                <a:moveTo>
                  <a:pt x="142" y="88"/>
                </a:moveTo>
                <a:cubicBezTo>
                  <a:pt x="90" y="88"/>
                  <a:pt x="90" y="88"/>
                  <a:pt x="90" y="88"/>
                </a:cubicBezTo>
                <a:cubicBezTo>
                  <a:pt x="89" y="88"/>
                  <a:pt x="88" y="89"/>
                  <a:pt x="88" y="90"/>
                </a:cubicBezTo>
                <a:cubicBezTo>
                  <a:pt x="88" y="92"/>
                  <a:pt x="89" y="92"/>
                  <a:pt x="90" y="92"/>
                </a:cubicBezTo>
                <a:cubicBezTo>
                  <a:pt x="142" y="92"/>
                  <a:pt x="142" y="92"/>
                  <a:pt x="142" y="92"/>
                </a:cubicBezTo>
                <a:cubicBezTo>
                  <a:pt x="143" y="92"/>
                  <a:pt x="144" y="92"/>
                  <a:pt x="144" y="90"/>
                </a:cubicBezTo>
                <a:cubicBezTo>
                  <a:pt x="144" y="89"/>
                  <a:pt x="143" y="88"/>
                  <a:pt x="142" y="8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1" name="Freeform 70"/>
          <p:cNvSpPr>
            <a:spLocks noEditPoints="1"/>
          </p:cNvSpPr>
          <p:nvPr/>
        </p:nvSpPr>
        <p:spPr bwMode="auto">
          <a:xfrm>
            <a:off x="10274801" y="4429573"/>
            <a:ext cx="345985" cy="257108"/>
          </a:xfrm>
          <a:custGeom>
            <a:avLst/>
            <a:gdLst>
              <a:gd name="T0" fmla="*/ 134 w 176"/>
              <a:gd name="T1" fmla="*/ 33 h 128"/>
              <a:gd name="T2" fmla="*/ 88 w 176"/>
              <a:gd name="T3" fmla="*/ 0 h 128"/>
              <a:gd name="T4" fmla="*/ 43 w 176"/>
              <a:gd name="T5" fmla="*/ 33 h 128"/>
              <a:gd name="T6" fmla="*/ 0 w 176"/>
              <a:gd name="T7" fmla="*/ 80 h 128"/>
              <a:gd name="T8" fmla="*/ 48 w 176"/>
              <a:gd name="T9" fmla="*/ 128 h 128"/>
              <a:gd name="T10" fmla="*/ 128 w 176"/>
              <a:gd name="T11" fmla="*/ 128 h 128"/>
              <a:gd name="T12" fmla="*/ 176 w 176"/>
              <a:gd name="T13" fmla="*/ 80 h 128"/>
              <a:gd name="T14" fmla="*/ 134 w 176"/>
              <a:gd name="T15" fmla="*/ 33 h 128"/>
              <a:gd name="T16" fmla="*/ 128 w 176"/>
              <a:gd name="T17" fmla="*/ 120 h 128"/>
              <a:gd name="T18" fmla="*/ 48 w 176"/>
              <a:gd name="T19" fmla="*/ 120 h 128"/>
              <a:gd name="T20" fmla="*/ 8 w 176"/>
              <a:gd name="T21" fmla="*/ 80 h 128"/>
              <a:gd name="T22" fmla="*/ 44 w 176"/>
              <a:gd name="T23" fmla="*/ 41 h 128"/>
              <a:gd name="T24" fmla="*/ 50 w 176"/>
              <a:gd name="T25" fmla="*/ 35 h 128"/>
              <a:gd name="T26" fmla="*/ 88 w 176"/>
              <a:gd name="T27" fmla="*/ 8 h 128"/>
              <a:gd name="T28" fmla="*/ 126 w 176"/>
              <a:gd name="T29" fmla="*/ 35 h 128"/>
              <a:gd name="T30" fmla="*/ 133 w 176"/>
              <a:gd name="T31" fmla="*/ 41 h 128"/>
              <a:gd name="T32" fmla="*/ 168 w 176"/>
              <a:gd name="T33" fmla="*/ 80 h 128"/>
              <a:gd name="T34" fmla="*/ 128 w 176"/>
              <a:gd name="T35"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28">
                <a:moveTo>
                  <a:pt x="134" y="33"/>
                </a:moveTo>
                <a:cubicBezTo>
                  <a:pt x="127" y="14"/>
                  <a:pt x="109" y="0"/>
                  <a:pt x="88" y="0"/>
                </a:cubicBezTo>
                <a:cubicBezTo>
                  <a:pt x="67" y="0"/>
                  <a:pt x="49" y="14"/>
                  <a:pt x="43" y="33"/>
                </a:cubicBezTo>
                <a:cubicBezTo>
                  <a:pt x="19" y="35"/>
                  <a:pt x="0" y="56"/>
                  <a:pt x="0" y="80"/>
                </a:cubicBezTo>
                <a:cubicBezTo>
                  <a:pt x="0" y="107"/>
                  <a:pt x="22" y="128"/>
                  <a:pt x="48" y="128"/>
                </a:cubicBezTo>
                <a:cubicBezTo>
                  <a:pt x="128" y="128"/>
                  <a:pt x="128" y="128"/>
                  <a:pt x="128" y="128"/>
                </a:cubicBezTo>
                <a:cubicBezTo>
                  <a:pt x="155" y="128"/>
                  <a:pt x="176" y="107"/>
                  <a:pt x="176" y="80"/>
                </a:cubicBezTo>
                <a:cubicBezTo>
                  <a:pt x="176" y="56"/>
                  <a:pt x="158" y="35"/>
                  <a:pt x="134" y="33"/>
                </a:cubicBezTo>
                <a:moveTo>
                  <a:pt x="128" y="120"/>
                </a:moveTo>
                <a:cubicBezTo>
                  <a:pt x="48" y="120"/>
                  <a:pt x="48" y="120"/>
                  <a:pt x="48" y="120"/>
                </a:cubicBezTo>
                <a:cubicBezTo>
                  <a:pt x="26" y="120"/>
                  <a:pt x="8" y="102"/>
                  <a:pt x="8" y="80"/>
                </a:cubicBezTo>
                <a:cubicBezTo>
                  <a:pt x="8" y="60"/>
                  <a:pt x="24" y="43"/>
                  <a:pt x="44" y="41"/>
                </a:cubicBezTo>
                <a:cubicBezTo>
                  <a:pt x="47" y="40"/>
                  <a:pt x="49" y="38"/>
                  <a:pt x="50" y="35"/>
                </a:cubicBezTo>
                <a:cubicBezTo>
                  <a:pt x="56" y="19"/>
                  <a:pt x="71" y="8"/>
                  <a:pt x="88" y="8"/>
                </a:cubicBezTo>
                <a:cubicBezTo>
                  <a:pt x="105" y="8"/>
                  <a:pt x="120" y="19"/>
                  <a:pt x="126" y="35"/>
                </a:cubicBezTo>
                <a:cubicBezTo>
                  <a:pt x="127" y="38"/>
                  <a:pt x="130" y="40"/>
                  <a:pt x="133" y="41"/>
                </a:cubicBezTo>
                <a:cubicBezTo>
                  <a:pt x="153" y="43"/>
                  <a:pt x="168" y="60"/>
                  <a:pt x="168" y="80"/>
                </a:cubicBezTo>
                <a:cubicBezTo>
                  <a:pt x="168" y="102"/>
                  <a:pt x="150" y="120"/>
                  <a:pt x="128" y="12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2" name="Freeform 71"/>
          <p:cNvSpPr>
            <a:spLocks noEditPoints="1"/>
          </p:cNvSpPr>
          <p:nvPr/>
        </p:nvSpPr>
        <p:spPr bwMode="auto">
          <a:xfrm>
            <a:off x="10387484" y="4516862"/>
            <a:ext cx="125380" cy="128555"/>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60 h 64"/>
              <a:gd name="T12" fmla="*/ 4 w 64"/>
              <a:gd name="T13" fmla="*/ 32 h 64"/>
              <a:gd name="T14" fmla="*/ 32 w 64"/>
              <a:gd name="T15" fmla="*/ 4 h 64"/>
              <a:gd name="T16" fmla="*/ 60 w 64"/>
              <a:gd name="T17" fmla="*/ 32 h 64"/>
              <a:gd name="T18" fmla="*/ 32 w 64"/>
              <a:gd name="T1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moveTo>
                  <a:pt x="32" y="60"/>
                </a:moveTo>
                <a:cubicBezTo>
                  <a:pt x="16" y="60"/>
                  <a:pt x="4" y="48"/>
                  <a:pt x="4" y="32"/>
                </a:cubicBezTo>
                <a:cubicBezTo>
                  <a:pt x="4" y="17"/>
                  <a:pt x="16" y="4"/>
                  <a:pt x="32" y="4"/>
                </a:cubicBezTo>
                <a:cubicBezTo>
                  <a:pt x="47" y="4"/>
                  <a:pt x="60" y="17"/>
                  <a:pt x="60" y="32"/>
                </a:cubicBezTo>
                <a:cubicBezTo>
                  <a:pt x="60" y="48"/>
                  <a:pt x="47" y="60"/>
                  <a:pt x="32" y="6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3" name="Freeform 72"/>
          <p:cNvSpPr>
            <a:spLocks noEditPoints="1"/>
          </p:cNvSpPr>
          <p:nvPr/>
        </p:nvSpPr>
        <p:spPr bwMode="auto">
          <a:xfrm>
            <a:off x="10422400" y="4561301"/>
            <a:ext cx="55549" cy="57135"/>
          </a:xfrm>
          <a:custGeom>
            <a:avLst/>
            <a:gdLst>
              <a:gd name="T0" fmla="*/ 14 w 28"/>
              <a:gd name="T1" fmla="*/ 0 h 28"/>
              <a:gd name="T2" fmla="*/ 0 w 28"/>
              <a:gd name="T3" fmla="*/ 14 h 28"/>
              <a:gd name="T4" fmla="*/ 14 w 28"/>
              <a:gd name="T5" fmla="*/ 28 h 28"/>
              <a:gd name="T6" fmla="*/ 28 w 28"/>
              <a:gd name="T7" fmla="*/ 14 h 28"/>
              <a:gd name="T8" fmla="*/ 14 w 28"/>
              <a:gd name="T9" fmla="*/ 0 h 28"/>
              <a:gd name="T10" fmla="*/ 14 w 28"/>
              <a:gd name="T11" fmla="*/ 24 h 28"/>
              <a:gd name="T12" fmla="*/ 4 w 28"/>
              <a:gd name="T13" fmla="*/ 14 h 28"/>
              <a:gd name="T14" fmla="*/ 14 w 28"/>
              <a:gd name="T15" fmla="*/ 4 h 28"/>
              <a:gd name="T16" fmla="*/ 24 w 28"/>
              <a:gd name="T17" fmla="*/ 14 h 28"/>
              <a:gd name="T18" fmla="*/ 14 w 28"/>
              <a:gd name="T19" fmla="*/ 2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0"/>
                </a:moveTo>
                <a:cubicBezTo>
                  <a:pt x="6" y="0"/>
                  <a:pt x="0" y="6"/>
                  <a:pt x="0" y="14"/>
                </a:cubicBezTo>
                <a:cubicBezTo>
                  <a:pt x="0" y="22"/>
                  <a:pt x="6" y="28"/>
                  <a:pt x="14" y="28"/>
                </a:cubicBezTo>
                <a:cubicBezTo>
                  <a:pt x="22" y="28"/>
                  <a:pt x="28" y="22"/>
                  <a:pt x="28" y="14"/>
                </a:cubicBezTo>
                <a:cubicBezTo>
                  <a:pt x="28" y="6"/>
                  <a:pt x="22" y="0"/>
                  <a:pt x="14" y="0"/>
                </a:cubicBezTo>
                <a:moveTo>
                  <a:pt x="14" y="24"/>
                </a:moveTo>
                <a:cubicBezTo>
                  <a:pt x="8" y="24"/>
                  <a:pt x="4" y="20"/>
                  <a:pt x="4" y="14"/>
                </a:cubicBezTo>
                <a:cubicBezTo>
                  <a:pt x="4" y="9"/>
                  <a:pt x="8" y="4"/>
                  <a:pt x="14" y="4"/>
                </a:cubicBezTo>
                <a:cubicBezTo>
                  <a:pt x="19" y="4"/>
                  <a:pt x="24" y="9"/>
                  <a:pt x="24" y="14"/>
                </a:cubicBezTo>
                <a:cubicBezTo>
                  <a:pt x="24" y="20"/>
                  <a:pt x="19" y="24"/>
                  <a:pt x="14" y="2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4" name="Oval 73"/>
          <p:cNvSpPr>
            <a:spLocks noChangeArrowheads="1"/>
          </p:cNvSpPr>
          <p:nvPr/>
        </p:nvSpPr>
        <p:spPr bwMode="auto">
          <a:xfrm>
            <a:off x="10441445" y="4537495"/>
            <a:ext cx="15871" cy="15871"/>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5" name="Freeform 74"/>
          <p:cNvSpPr>
            <a:spLocks noEditPoints="1"/>
          </p:cNvSpPr>
          <p:nvPr/>
        </p:nvSpPr>
        <p:spPr bwMode="auto">
          <a:xfrm>
            <a:off x="11314343" y="4397831"/>
            <a:ext cx="345985" cy="320592"/>
          </a:xfrm>
          <a:custGeom>
            <a:avLst/>
            <a:gdLst>
              <a:gd name="T0" fmla="*/ 92 w 176"/>
              <a:gd name="T1" fmla="*/ 76 h 160"/>
              <a:gd name="T2" fmla="*/ 88 w 176"/>
              <a:gd name="T3" fmla="*/ 0 h 160"/>
              <a:gd name="T4" fmla="*/ 84 w 176"/>
              <a:gd name="T5" fmla="*/ 76 h 160"/>
              <a:gd name="T6" fmla="*/ 64 w 176"/>
              <a:gd name="T7" fmla="*/ 100 h 160"/>
              <a:gd name="T8" fmla="*/ 112 w 176"/>
              <a:gd name="T9" fmla="*/ 100 h 160"/>
              <a:gd name="T10" fmla="*/ 88 w 176"/>
              <a:gd name="T11" fmla="*/ 116 h 160"/>
              <a:gd name="T12" fmla="*/ 88 w 176"/>
              <a:gd name="T13" fmla="*/ 84 h 160"/>
              <a:gd name="T14" fmla="*/ 88 w 176"/>
              <a:gd name="T15" fmla="*/ 116 h 160"/>
              <a:gd name="T16" fmla="*/ 28 w 176"/>
              <a:gd name="T17" fmla="*/ 20 h 160"/>
              <a:gd name="T18" fmla="*/ 24 w 176"/>
              <a:gd name="T19" fmla="*/ 0 h 160"/>
              <a:gd name="T20" fmla="*/ 20 w 176"/>
              <a:gd name="T21" fmla="*/ 20 h 160"/>
              <a:gd name="T22" fmla="*/ 152 w 176"/>
              <a:gd name="T23" fmla="*/ 24 h 160"/>
              <a:gd name="T24" fmla="*/ 156 w 176"/>
              <a:gd name="T25" fmla="*/ 4 h 160"/>
              <a:gd name="T26" fmla="*/ 148 w 176"/>
              <a:gd name="T27" fmla="*/ 4 h 160"/>
              <a:gd name="T28" fmla="*/ 152 w 176"/>
              <a:gd name="T29" fmla="*/ 24 h 160"/>
              <a:gd name="T30" fmla="*/ 152 w 176"/>
              <a:gd name="T31" fmla="*/ 36 h 160"/>
              <a:gd name="T32" fmla="*/ 148 w 176"/>
              <a:gd name="T33" fmla="*/ 84 h 160"/>
              <a:gd name="T34" fmla="*/ 148 w 176"/>
              <a:gd name="T35" fmla="*/ 156 h 160"/>
              <a:gd name="T36" fmla="*/ 156 w 176"/>
              <a:gd name="T37" fmla="*/ 156 h 160"/>
              <a:gd name="T38" fmla="*/ 156 w 176"/>
              <a:gd name="T39" fmla="*/ 84 h 160"/>
              <a:gd name="T40" fmla="*/ 152 w 176"/>
              <a:gd name="T41" fmla="*/ 76 h 160"/>
              <a:gd name="T42" fmla="*/ 152 w 176"/>
              <a:gd name="T43" fmla="*/ 44 h 160"/>
              <a:gd name="T44" fmla="*/ 152 w 176"/>
              <a:gd name="T45" fmla="*/ 76 h 160"/>
              <a:gd name="T46" fmla="*/ 84 w 176"/>
              <a:gd name="T47" fmla="*/ 140 h 160"/>
              <a:gd name="T48" fmla="*/ 88 w 176"/>
              <a:gd name="T49" fmla="*/ 160 h 160"/>
              <a:gd name="T50" fmla="*/ 92 w 176"/>
              <a:gd name="T51" fmla="*/ 140 h 160"/>
              <a:gd name="T52" fmla="*/ 24 w 176"/>
              <a:gd name="T53" fmla="*/ 36 h 160"/>
              <a:gd name="T54" fmla="*/ 20 w 176"/>
              <a:gd name="T55" fmla="*/ 84 h 160"/>
              <a:gd name="T56" fmla="*/ 20 w 176"/>
              <a:gd name="T57" fmla="*/ 156 h 160"/>
              <a:gd name="T58" fmla="*/ 28 w 176"/>
              <a:gd name="T59" fmla="*/ 156 h 160"/>
              <a:gd name="T60" fmla="*/ 28 w 176"/>
              <a:gd name="T61" fmla="*/ 84 h 160"/>
              <a:gd name="T62" fmla="*/ 24 w 176"/>
              <a:gd name="T63" fmla="*/ 36 h 160"/>
              <a:gd name="T64" fmla="*/ 8 w 176"/>
              <a:gd name="T65" fmla="*/ 60 h 160"/>
              <a:gd name="T66" fmla="*/ 40 w 176"/>
              <a:gd name="T67" fmla="*/ 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60">
                <a:moveTo>
                  <a:pt x="92" y="76"/>
                </a:moveTo>
                <a:cubicBezTo>
                  <a:pt x="92" y="76"/>
                  <a:pt x="92" y="76"/>
                  <a:pt x="92" y="76"/>
                </a:cubicBezTo>
                <a:cubicBezTo>
                  <a:pt x="92" y="4"/>
                  <a:pt x="92" y="4"/>
                  <a:pt x="92" y="4"/>
                </a:cubicBezTo>
                <a:cubicBezTo>
                  <a:pt x="92" y="2"/>
                  <a:pt x="90" y="0"/>
                  <a:pt x="88" y="0"/>
                </a:cubicBezTo>
                <a:cubicBezTo>
                  <a:pt x="86" y="0"/>
                  <a:pt x="84" y="2"/>
                  <a:pt x="84" y="4"/>
                </a:cubicBezTo>
                <a:cubicBezTo>
                  <a:pt x="84" y="76"/>
                  <a:pt x="84" y="76"/>
                  <a:pt x="84" y="76"/>
                </a:cubicBezTo>
                <a:cubicBezTo>
                  <a:pt x="84" y="76"/>
                  <a:pt x="84" y="76"/>
                  <a:pt x="84" y="76"/>
                </a:cubicBezTo>
                <a:cubicBezTo>
                  <a:pt x="73" y="78"/>
                  <a:pt x="64" y="88"/>
                  <a:pt x="64" y="100"/>
                </a:cubicBezTo>
                <a:cubicBezTo>
                  <a:pt x="64" y="113"/>
                  <a:pt x="75" y="124"/>
                  <a:pt x="88" y="124"/>
                </a:cubicBezTo>
                <a:cubicBezTo>
                  <a:pt x="101" y="124"/>
                  <a:pt x="112" y="113"/>
                  <a:pt x="112" y="100"/>
                </a:cubicBezTo>
                <a:cubicBezTo>
                  <a:pt x="112" y="88"/>
                  <a:pt x="103" y="78"/>
                  <a:pt x="92" y="76"/>
                </a:cubicBezTo>
                <a:moveTo>
                  <a:pt x="88" y="116"/>
                </a:moveTo>
                <a:cubicBezTo>
                  <a:pt x="79" y="116"/>
                  <a:pt x="72" y="109"/>
                  <a:pt x="72" y="100"/>
                </a:cubicBezTo>
                <a:cubicBezTo>
                  <a:pt x="72" y="91"/>
                  <a:pt x="79" y="84"/>
                  <a:pt x="88" y="84"/>
                </a:cubicBezTo>
                <a:cubicBezTo>
                  <a:pt x="97" y="84"/>
                  <a:pt x="104" y="91"/>
                  <a:pt x="104" y="100"/>
                </a:cubicBezTo>
                <a:cubicBezTo>
                  <a:pt x="104" y="109"/>
                  <a:pt x="97" y="116"/>
                  <a:pt x="88" y="116"/>
                </a:cubicBezTo>
                <a:moveTo>
                  <a:pt x="24" y="24"/>
                </a:moveTo>
                <a:cubicBezTo>
                  <a:pt x="26" y="24"/>
                  <a:pt x="28" y="22"/>
                  <a:pt x="28" y="20"/>
                </a:cubicBezTo>
                <a:cubicBezTo>
                  <a:pt x="28" y="4"/>
                  <a:pt x="28" y="4"/>
                  <a:pt x="28" y="4"/>
                </a:cubicBezTo>
                <a:cubicBezTo>
                  <a:pt x="28" y="2"/>
                  <a:pt x="26" y="0"/>
                  <a:pt x="24" y="0"/>
                </a:cubicBezTo>
                <a:cubicBezTo>
                  <a:pt x="22" y="0"/>
                  <a:pt x="20" y="2"/>
                  <a:pt x="20" y="4"/>
                </a:cubicBezTo>
                <a:cubicBezTo>
                  <a:pt x="20" y="20"/>
                  <a:pt x="20" y="20"/>
                  <a:pt x="20" y="20"/>
                </a:cubicBezTo>
                <a:cubicBezTo>
                  <a:pt x="20" y="22"/>
                  <a:pt x="22" y="24"/>
                  <a:pt x="24" y="24"/>
                </a:cubicBezTo>
                <a:moveTo>
                  <a:pt x="152" y="24"/>
                </a:moveTo>
                <a:cubicBezTo>
                  <a:pt x="154" y="24"/>
                  <a:pt x="156" y="22"/>
                  <a:pt x="156" y="20"/>
                </a:cubicBezTo>
                <a:cubicBezTo>
                  <a:pt x="156" y="4"/>
                  <a:pt x="156" y="4"/>
                  <a:pt x="156" y="4"/>
                </a:cubicBezTo>
                <a:cubicBezTo>
                  <a:pt x="156" y="2"/>
                  <a:pt x="154" y="0"/>
                  <a:pt x="152" y="0"/>
                </a:cubicBezTo>
                <a:cubicBezTo>
                  <a:pt x="150" y="0"/>
                  <a:pt x="148" y="2"/>
                  <a:pt x="148" y="4"/>
                </a:cubicBezTo>
                <a:cubicBezTo>
                  <a:pt x="148" y="20"/>
                  <a:pt x="148" y="20"/>
                  <a:pt x="148" y="20"/>
                </a:cubicBezTo>
                <a:cubicBezTo>
                  <a:pt x="148" y="22"/>
                  <a:pt x="150" y="24"/>
                  <a:pt x="152" y="24"/>
                </a:cubicBezTo>
                <a:moveTo>
                  <a:pt x="176" y="60"/>
                </a:moveTo>
                <a:cubicBezTo>
                  <a:pt x="176" y="47"/>
                  <a:pt x="165" y="36"/>
                  <a:pt x="152" y="36"/>
                </a:cubicBezTo>
                <a:cubicBezTo>
                  <a:pt x="139" y="36"/>
                  <a:pt x="128" y="47"/>
                  <a:pt x="128" y="60"/>
                </a:cubicBezTo>
                <a:cubicBezTo>
                  <a:pt x="128" y="72"/>
                  <a:pt x="137" y="82"/>
                  <a:pt x="148" y="84"/>
                </a:cubicBezTo>
                <a:cubicBezTo>
                  <a:pt x="148" y="84"/>
                  <a:pt x="148" y="84"/>
                  <a:pt x="148" y="84"/>
                </a:cubicBezTo>
                <a:cubicBezTo>
                  <a:pt x="148" y="156"/>
                  <a:pt x="148" y="156"/>
                  <a:pt x="148" y="156"/>
                </a:cubicBezTo>
                <a:cubicBezTo>
                  <a:pt x="148" y="158"/>
                  <a:pt x="150" y="160"/>
                  <a:pt x="152" y="160"/>
                </a:cubicBezTo>
                <a:cubicBezTo>
                  <a:pt x="154" y="160"/>
                  <a:pt x="156" y="158"/>
                  <a:pt x="156" y="156"/>
                </a:cubicBezTo>
                <a:cubicBezTo>
                  <a:pt x="156" y="84"/>
                  <a:pt x="156" y="84"/>
                  <a:pt x="156" y="84"/>
                </a:cubicBezTo>
                <a:cubicBezTo>
                  <a:pt x="156" y="84"/>
                  <a:pt x="156" y="84"/>
                  <a:pt x="156" y="84"/>
                </a:cubicBezTo>
                <a:cubicBezTo>
                  <a:pt x="167" y="82"/>
                  <a:pt x="176" y="72"/>
                  <a:pt x="176" y="60"/>
                </a:cubicBezTo>
                <a:moveTo>
                  <a:pt x="152" y="76"/>
                </a:moveTo>
                <a:cubicBezTo>
                  <a:pt x="143" y="76"/>
                  <a:pt x="136" y="69"/>
                  <a:pt x="136" y="60"/>
                </a:cubicBezTo>
                <a:cubicBezTo>
                  <a:pt x="136" y="51"/>
                  <a:pt x="143" y="44"/>
                  <a:pt x="152" y="44"/>
                </a:cubicBezTo>
                <a:cubicBezTo>
                  <a:pt x="161" y="44"/>
                  <a:pt x="168" y="51"/>
                  <a:pt x="168" y="60"/>
                </a:cubicBezTo>
                <a:cubicBezTo>
                  <a:pt x="168" y="69"/>
                  <a:pt x="161" y="76"/>
                  <a:pt x="152" y="76"/>
                </a:cubicBezTo>
                <a:moveTo>
                  <a:pt x="88" y="136"/>
                </a:moveTo>
                <a:cubicBezTo>
                  <a:pt x="86" y="136"/>
                  <a:pt x="84" y="138"/>
                  <a:pt x="84" y="140"/>
                </a:cubicBezTo>
                <a:cubicBezTo>
                  <a:pt x="84" y="156"/>
                  <a:pt x="84" y="156"/>
                  <a:pt x="84" y="156"/>
                </a:cubicBezTo>
                <a:cubicBezTo>
                  <a:pt x="84" y="158"/>
                  <a:pt x="86" y="160"/>
                  <a:pt x="88" y="160"/>
                </a:cubicBezTo>
                <a:cubicBezTo>
                  <a:pt x="90" y="160"/>
                  <a:pt x="92" y="158"/>
                  <a:pt x="92" y="156"/>
                </a:cubicBezTo>
                <a:cubicBezTo>
                  <a:pt x="92" y="140"/>
                  <a:pt x="92" y="140"/>
                  <a:pt x="92" y="140"/>
                </a:cubicBezTo>
                <a:cubicBezTo>
                  <a:pt x="92" y="138"/>
                  <a:pt x="90" y="136"/>
                  <a:pt x="88" y="136"/>
                </a:cubicBezTo>
                <a:moveTo>
                  <a:pt x="24" y="36"/>
                </a:moveTo>
                <a:cubicBezTo>
                  <a:pt x="11" y="36"/>
                  <a:pt x="0" y="47"/>
                  <a:pt x="0" y="60"/>
                </a:cubicBezTo>
                <a:cubicBezTo>
                  <a:pt x="0" y="72"/>
                  <a:pt x="9" y="82"/>
                  <a:pt x="20" y="84"/>
                </a:cubicBezTo>
                <a:cubicBezTo>
                  <a:pt x="20" y="84"/>
                  <a:pt x="20" y="84"/>
                  <a:pt x="20" y="84"/>
                </a:cubicBezTo>
                <a:cubicBezTo>
                  <a:pt x="20" y="156"/>
                  <a:pt x="20" y="156"/>
                  <a:pt x="20" y="156"/>
                </a:cubicBezTo>
                <a:cubicBezTo>
                  <a:pt x="20" y="158"/>
                  <a:pt x="22" y="160"/>
                  <a:pt x="24" y="160"/>
                </a:cubicBezTo>
                <a:cubicBezTo>
                  <a:pt x="26" y="160"/>
                  <a:pt x="28" y="158"/>
                  <a:pt x="28" y="156"/>
                </a:cubicBezTo>
                <a:cubicBezTo>
                  <a:pt x="28" y="84"/>
                  <a:pt x="28" y="84"/>
                  <a:pt x="28" y="84"/>
                </a:cubicBezTo>
                <a:cubicBezTo>
                  <a:pt x="28" y="84"/>
                  <a:pt x="28" y="84"/>
                  <a:pt x="28" y="84"/>
                </a:cubicBezTo>
                <a:cubicBezTo>
                  <a:pt x="39" y="82"/>
                  <a:pt x="48" y="72"/>
                  <a:pt x="48" y="60"/>
                </a:cubicBezTo>
                <a:cubicBezTo>
                  <a:pt x="48" y="47"/>
                  <a:pt x="37" y="36"/>
                  <a:pt x="24" y="36"/>
                </a:cubicBezTo>
                <a:moveTo>
                  <a:pt x="24" y="76"/>
                </a:moveTo>
                <a:cubicBezTo>
                  <a:pt x="15" y="76"/>
                  <a:pt x="8" y="69"/>
                  <a:pt x="8" y="60"/>
                </a:cubicBezTo>
                <a:cubicBezTo>
                  <a:pt x="8" y="51"/>
                  <a:pt x="15" y="44"/>
                  <a:pt x="24" y="44"/>
                </a:cubicBezTo>
                <a:cubicBezTo>
                  <a:pt x="33" y="44"/>
                  <a:pt x="40" y="51"/>
                  <a:pt x="40" y="60"/>
                </a:cubicBezTo>
                <a:cubicBezTo>
                  <a:pt x="40" y="69"/>
                  <a:pt x="33" y="76"/>
                  <a:pt x="24" y="7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8" name="Freeform 78"/>
          <p:cNvSpPr>
            <a:spLocks noEditPoints="1"/>
          </p:cNvSpPr>
          <p:nvPr/>
        </p:nvSpPr>
        <p:spPr bwMode="auto">
          <a:xfrm>
            <a:off x="1972750" y="5345322"/>
            <a:ext cx="299960" cy="338050"/>
          </a:xfrm>
          <a:custGeom>
            <a:avLst/>
            <a:gdLst>
              <a:gd name="T0" fmla="*/ 92 w 152"/>
              <a:gd name="T1" fmla="*/ 68 h 168"/>
              <a:gd name="T2" fmla="*/ 60 w 152"/>
              <a:gd name="T3" fmla="*/ 68 h 168"/>
              <a:gd name="T4" fmla="*/ 76 w 152"/>
              <a:gd name="T5" fmla="*/ 56 h 168"/>
              <a:gd name="T6" fmla="*/ 76 w 152"/>
              <a:gd name="T7" fmla="*/ 80 h 168"/>
              <a:gd name="T8" fmla="*/ 76 w 152"/>
              <a:gd name="T9" fmla="*/ 56 h 168"/>
              <a:gd name="T10" fmla="*/ 76 w 152"/>
              <a:gd name="T11" fmla="*/ 115 h 168"/>
              <a:gd name="T12" fmla="*/ 102 w 152"/>
              <a:gd name="T13" fmla="*/ 91 h 168"/>
              <a:gd name="T14" fmla="*/ 102 w 152"/>
              <a:gd name="T15" fmla="*/ 40 h 168"/>
              <a:gd name="T16" fmla="*/ 50 w 152"/>
              <a:gd name="T17" fmla="*/ 40 h 168"/>
              <a:gd name="T18" fmla="*/ 50 w 152"/>
              <a:gd name="T19" fmla="*/ 91 h 168"/>
              <a:gd name="T20" fmla="*/ 56 w 152"/>
              <a:gd name="T21" fmla="*/ 46 h 168"/>
              <a:gd name="T22" fmla="*/ 96 w 152"/>
              <a:gd name="T23" fmla="*/ 46 h 168"/>
              <a:gd name="T24" fmla="*/ 96 w 152"/>
              <a:gd name="T25" fmla="*/ 86 h 168"/>
              <a:gd name="T26" fmla="*/ 56 w 152"/>
              <a:gd name="T27" fmla="*/ 85 h 168"/>
              <a:gd name="T28" fmla="*/ 56 w 152"/>
              <a:gd name="T29" fmla="*/ 46 h 168"/>
              <a:gd name="T30" fmla="*/ 86 w 152"/>
              <a:gd name="T31" fmla="*/ 3 h 168"/>
              <a:gd name="T32" fmla="*/ 10 w 152"/>
              <a:gd name="T33" fmla="*/ 35 h 168"/>
              <a:gd name="T34" fmla="*/ 0 w 152"/>
              <a:gd name="T35" fmla="*/ 116 h 168"/>
              <a:gd name="T36" fmla="*/ 66 w 152"/>
              <a:gd name="T37" fmla="*/ 166 h 168"/>
              <a:gd name="T38" fmla="*/ 86 w 152"/>
              <a:gd name="T39" fmla="*/ 166 h 168"/>
              <a:gd name="T40" fmla="*/ 152 w 152"/>
              <a:gd name="T41" fmla="*/ 116 h 168"/>
              <a:gd name="T42" fmla="*/ 142 w 152"/>
              <a:gd name="T43" fmla="*/ 35 h 168"/>
              <a:gd name="T44" fmla="*/ 138 w 152"/>
              <a:gd name="T45" fmla="*/ 127 h 168"/>
              <a:gd name="T46" fmla="*/ 70 w 152"/>
              <a:gd name="T47" fmla="*/ 159 h 168"/>
              <a:gd name="T48" fmla="*/ 8 w 152"/>
              <a:gd name="T49" fmla="*/ 116 h 168"/>
              <a:gd name="T50" fmla="*/ 14 w 152"/>
              <a:gd name="T51" fmla="*/ 42 h 168"/>
              <a:gd name="T52" fmla="*/ 76 w 152"/>
              <a:gd name="T53" fmla="*/ 8 h 168"/>
              <a:gd name="T54" fmla="*/ 138 w 152"/>
              <a:gd name="T55" fmla="*/ 42 h 168"/>
              <a:gd name="T56" fmla="*/ 144 w 152"/>
              <a:gd name="T57" fmla="*/ 116 h 168"/>
              <a:gd name="T58" fmla="*/ 98 w 152"/>
              <a:gd name="T59" fmla="*/ 104 h 168"/>
              <a:gd name="T60" fmla="*/ 98 w 152"/>
              <a:gd name="T61" fmla="*/ 108 h 168"/>
              <a:gd name="T62" fmla="*/ 114 w 152"/>
              <a:gd name="T63" fmla="*/ 114 h 168"/>
              <a:gd name="T64" fmla="*/ 54 w 152"/>
              <a:gd name="T65" fmla="*/ 120 h 168"/>
              <a:gd name="T66" fmla="*/ 54 w 152"/>
              <a:gd name="T67" fmla="*/ 132 h 168"/>
              <a:gd name="T68" fmla="*/ 75 w 152"/>
              <a:gd name="T69" fmla="*/ 130 h 168"/>
              <a:gd name="T70" fmla="*/ 54 w 152"/>
              <a:gd name="T71" fmla="*/ 128 h 168"/>
              <a:gd name="T72" fmla="*/ 54 w 152"/>
              <a:gd name="T73" fmla="*/ 124 h 168"/>
              <a:gd name="T74" fmla="*/ 118 w 152"/>
              <a:gd name="T75" fmla="*/ 11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68">
                <a:moveTo>
                  <a:pt x="76" y="84"/>
                </a:moveTo>
                <a:cubicBezTo>
                  <a:pt x="85" y="84"/>
                  <a:pt x="92" y="77"/>
                  <a:pt x="92" y="68"/>
                </a:cubicBezTo>
                <a:cubicBezTo>
                  <a:pt x="92" y="60"/>
                  <a:pt x="85" y="52"/>
                  <a:pt x="76" y="52"/>
                </a:cubicBezTo>
                <a:cubicBezTo>
                  <a:pt x="67" y="52"/>
                  <a:pt x="60" y="60"/>
                  <a:pt x="60" y="68"/>
                </a:cubicBezTo>
                <a:cubicBezTo>
                  <a:pt x="60" y="77"/>
                  <a:pt x="67" y="84"/>
                  <a:pt x="76" y="84"/>
                </a:cubicBezTo>
                <a:moveTo>
                  <a:pt x="76" y="56"/>
                </a:moveTo>
                <a:cubicBezTo>
                  <a:pt x="83" y="56"/>
                  <a:pt x="88" y="62"/>
                  <a:pt x="88" y="68"/>
                </a:cubicBezTo>
                <a:cubicBezTo>
                  <a:pt x="88" y="75"/>
                  <a:pt x="83" y="80"/>
                  <a:pt x="76" y="80"/>
                </a:cubicBezTo>
                <a:cubicBezTo>
                  <a:pt x="69" y="80"/>
                  <a:pt x="64" y="75"/>
                  <a:pt x="64" y="68"/>
                </a:cubicBezTo>
                <a:cubicBezTo>
                  <a:pt x="64" y="62"/>
                  <a:pt x="69" y="56"/>
                  <a:pt x="76" y="56"/>
                </a:cubicBezTo>
                <a:moveTo>
                  <a:pt x="73" y="114"/>
                </a:moveTo>
                <a:cubicBezTo>
                  <a:pt x="74" y="115"/>
                  <a:pt x="75" y="115"/>
                  <a:pt x="76" y="115"/>
                </a:cubicBezTo>
                <a:cubicBezTo>
                  <a:pt x="77" y="115"/>
                  <a:pt x="78" y="115"/>
                  <a:pt x="79" y="114"/>
                </a:cubicBezTo>
                <a:cubicBezTo>
                  <a:pt x="102" y="91"/>
                  <a:pt x="102" y="91"/>
                  <a:pt x="102" y="91"/>
                </a:cubicBezTo>
                <a:cubicBezTo>
                  <a:pt x="108" y="84"/>
                  <a:pt x="112" y="75"/>
                  <a:pt x="112" y="66"/>
                </a:cubicBezTo>
                <a:cubicBezTo>
                  <a:pt x="112" y="56"/>
                  <a:pt x="108" y="47"/>
                  <a:pt x="102" y="40"/>
                </a:cubicBezTo>
                <a:cubicBezTo>
                  <a:pt x="95" y="33"/>
                  <a:pt x="86" y="30"/>
                  <a:pt x="76" y="30"/>
                </a:cubicBezTo>
                <a:cubicBezTo>
                  <a:pt x="66" y="30"/>
                  <a:pt x="57" y="33"/>
                  <a:pt x="50" y="40"/>
                </a:cubicBezTo>
                <a:cubicBezTo>
                  <a:pt x="44" y="47"/>
                  <a:pt x="40" y="56"/>
                  <a:pt x="40" y="66"/>
                </a:cubicBezTo>
                <a:cubicBezTo>
                  <a:pt x="40" y="75"/>
                  <a:pt x="44" y="84"/>
                  <a:pt x="50" y="91"/>
                </a:cubicBezTo>
                <a:lnTo>
                  <a:pt x="73" y="114"/>
                </a:lnTo>
                <a:close/>
                <a:moveTo>
                  <a:pt x="56" y="46"/>
                </a:moveTo>
                <a:cubicBezTo>
                  <a:pt x="62" y="41"/>
                  <a:pt x="69" y="38"/>
                  <a:pt x="76" y="38"/>
                </a:cubicBezTo>
                <a:cubicBezTo>
                  <a:pt x="83" y="38"/>
                  <a:pt x="90" y="41"/>
                  <a:pt x="96" y="46"/>
                </a:cubicBezTo>
                <a:cubicBezTo>
                  <a:pt x="101" y="52"/>
                  <a:pt x="104" y="59"/>
                  <a:pt x="104" y="66"/>
                </a:cubicBezTo>
                <a:cubicBezTo>
                  <a:pt x="104" y="73"/>
                  <a:pt x="101" y="80"/>
                  <a:pt x="96" y="86"/>
                </a:cubicBezTo>
                <a:cubicBezTo>
                  <a:pt x="76" y="105"/>
                  <a:pt x="76" y="105"/>
                  <a:pt x="76" y="105"/>
                </a:cubicBezTo>
                <a:cubicBezTo>
                  <a:pt x="56" y="85"/>
                  <a:pt x="56" y="85"/>
                  <a:pt x="56" y="85"/>
                </a:cubicBezTo>
                <a:cubicBezTo>
                  <a:pt x="51" y="80"/>
                  <a:pt x="48" y="73"/>
                  <a:pt x="48" y="66"/>
                </a:cubicBezTo>
                <a:cubicBezTo>
                  <a:pt x="48" y="58"/>
                  <a:pt x="51" y="51"/>
                  <a:pt x="56" y="46"/>
                </a:cubicBezTo>
                <a:moveTo>
                  <a:pt x="142" y="35"/>
                </a:moveTo>
                <a:cubicBezTo>
                  <a:pt x="86" y="3"/>
                  <a:pt x="86" y="3"/>
                  <a:pt x="86" y="3"/>
                </a:cubicBezTo>
                <a:cubicBezTo>
                  <a:pt x="80" y="0"/>
                  <a:pt x="72" y="0"/>
                  <a:pt x="66" y="3"/>
                </a:cubicBezTo>
                <a:cubicBezTo>
                  <a:pt x="10" y="35"/>
                  <a:pt x="10" y="35"/>
                  <a:pt x="10" y="35"/>
                </a:cubicBezTo>
                <a:cubicBezTo>
                  <a:pt x="4" y="38"/>
                  <a:pt x="0" y="45"/>
                  <a:pt x="0" y="53"/>
                </a:cubicBezTo>
                <a:cubicBezTo>
                  <a:pt x="0" y="116"/>
                  <a:pt x="0" y="116"/>
                  <a:pt x="0" y="116"/>
                </a:cubicBezTo>
                <a:cubicBezTo>
                  <a:pt x="0" y="124"/>
                  <a:pt x="4" y="130"/>
                  <a:pt x="10" y="134"/>
                </a:cubicBezTo>
                <a:cubicBezTo>
                  <a:pt x="66" y="166"/>
                  <a:pt x="66" y="166"/>
                  <a:pt x="66" y="166"/>
                </a:cubicBezTo>
                <a:cubicBezTo>
                  <a:pt x="69" y="168"/>
                  <a:pt x="72" y="168"/>
                  <a:pt x="76" y="168"/>
                </a:cubicBezTo>
                <a:cubicBezTo>
                  <a:pt x="80" y="168"/>
                  <a:pt x="83" y="168"/>
                  <a:pt x="86" y="166"/>
                </a:cubicBezTo>
                <a:cubicBezTo>
                  <a:pt x="142" y="134"/>
                  <a:pt x="142" y="134"/>
                  <a:pt x="142" y="134"/>
                </a:cubicBezTo>
                <a:cubicBezTo>
                  <a:pt x="148" y="130"/>
                  <a:pt x="152" y="123"/>
                  <a:pt x="152" y="116"/>
                </a:cubicBezTo>
                <a:cubicBezTo>
                  <a:pt x="152" y="53"/>
                  <a:pt x="152" y="53"/>
                  <a:pt x="152" y="53"/>
                </a:cubicBezTo>
                <a:cubicBezTo>
                  <a:pt x="152" y="45"/>
                  <a:pt x="148" y="38"/>
                  <a:pt x="142" y="35"/>
                </a:cubicBezTo>
                <a:moveTo>
                  <a:pt x="144" y="116"/>
                </a:moveTo>
                <a:cubicBezTo>
                  <a:pt x="144" y="120"/>
                  <a:pt x="142" y="125"/>
                  <a:pt x="138" y="127"/>
                </a:cubicBezTo>
                <a:cubicBezTo>
                  <a:pt x="82" y="159"/>
                  <a:pt x="82" y="159"/>
                  <a:pt x="82" y="159"/>
                </a:cubicBezTo>
                <a:cubicBezTo>
                  <a:pt x="78" y="161"/>
                  <a:pt x="73" y="161"/>
                  <a:pt x="70" y="159"/>
                </a:cubicBezTo>
                <a:cubicBezTo>
                  <a:pt x="14" y="127"/>
                  <a:pt x="14" y="127"/>
                  <a:pt x="14" y="127"/>
                </a:cubicBezTo>
                <a:cubicBezTo>
                  <a:pt x="10" y="125"/>
                  <a:pt x="8" y="120"/>
                  <a:pt x="8" y="116"/>
                </a:cubicBezTo>
                <a:cubicBezTo>
                  <a:pt x="8" y="53"/>
                  <a:pt x="8" y="53"/>
                  <a:pt x="8" y="53"/>
                </a:cubicBezTo>
                <a:cubicBezTo>
                  <a:pt x="8" y="48"/>
                  <a:pt x="10" y="44"/>
                  <a:pt x="14" y="42"/>
                </a:cubicBezTo>
                <a:cubicBezTo>
                  <a:pt x="70" y="10"/>
                  <a:pt x="70" y="10"/>
                  <a:pt x="70" y="10"/>
                </a:cubicBezTo>
                <a:cubicBezTo>
                  <a:pt x="72" y="9"/>
                  <a:pt x="74" y="8"/>
                  <a:pt x="76" y="8"/>
                </a:cubicBezTo>
                <a:cubicBezTo>
                  <a:pt x="78" y="8"/>
                  <a:pt x="80" y="9"/>
                  <a:pt x="82" y="10"/>
                </a:cubicBezTo>
                <a:cubicBezTo>
                  <a:pt x="138" y="42"/>
                  <a:pt x="138" y="42"/>
                  <a:pt x="138" y="42"/>
                </a:cubicBezTo>
                <a:cubicBezTo>
                  <a:pt x="142" y="44"/>
                  <a:pt x="144" y="48"/>
                  <a:pt x="144" y="53"/>
                </a:cubicBezTo>
                <a:lnTo>
                  <a:pt x="144" y="116"/>
                </a:lnTo>
                <a:close/>
                <a:moveTo>
                  <a:pt x="108" y="104"/>
                </a:moveTo>
                <a:cubicBezTo>
                  <a:pt x="98" y="104"/>
                  <a:pt x="98" y="104"/>
                  <a:pt x="98" y="104"/>
                </a:cubicBezTo>
                <a:cubicBezTo>
                  <a:pt x="97" y="104"/>
                  <a:pt x="96" y="105"/>
                  <a:pt x="96" y="106"/>
                </a:cubicBezTo>
                <a:cubicBezTo>
                  <a:pt x="96" y="108"/>
                  <a:pt x="97" y="108"/>
                  <a:pt x="98" y="108"/>
                </a:cubicBezTo>
                <a:cubicBezTo>
                  <a:pt x="108" y="108"/>
                  <a:pt x="108" y="108"/>
                  <a:pt x="108" y="108"/>
                </a:cubicBezTo>
                <a:cubicBezTo>
                  <a:pt x="112" y="108"/>
                  <a:pt x="114" y="112"/>
                  <a:pt x="114" y="114"/>
                </a:cubicBezTo>
                <a:cubicBezTo>
                  <a:pt x="114" y="117"/>
                  <a:pt x="112" y="120"/>
                  <a:pt x="108" y="120"/>
                </a:cubicBezTo>
                <a:cubicBezTo>
                  <a:pt x="54" y="120"/>
                  <a:pt x="54" y="120"/>
                  <a:pt x="54" y="120"/>
                </a:cubicBezTo>
                <a:cubicBezTo>
                  <a:pt x="50" y="120"/>
                  <a:pt x="47" y="123"/>
                  <a:pt x="47" y="126"/>
                </a:cubicBezTo>
                <a:cubicBezTo>
                  <a:pt x="47" y="130"/>
                  <a:pt x="50" y="132"/>
                  <a:pt x="54" y="132"/>
                </a:cubicBezTo>
                <a:cubicBezTo>
                  <a:pt x="73" y="132"/>
                  <a:pt x="73" y="132"/>
                  <a:pt x="73" y="132"/>
                </a:cubicBezTo>
                <a:cubicBezTo>
                  <a:pt x="74" y="132"/>
                  <a:pt x="75" y="132"/>
                  <a:pt x="75" y="130"/>
                </a:cubicBezTo>
                <a:cubicBezTo>
                  <a:pt x="75" y="129"/>
                  <a:pt x="74" y="128"/>
                  <a:pt x="73" y="128"/>
                </a:cubicBezTo>
                <a:cubicBezTo>
                  <a:pt x="54" y="128"/>
                  <a:pt x="54" y="128"/>
                  <a:pt x="54" y="128"/>
                </a:cubicBezTo>
                <a:cubicBezTo>
                  <a:pt x="53" y="128"/>
                  <a:pt x="51" y="128"/>
                  <a:pt x="51" y="126"/>
                </a:cubicBezTo>
                <a:cubicBezTo>
                  <a:pt x="51" y="125"/>
                  <a:pt x="52" y="124"/>
                  <a:pt x="54" y="124"/>
                </a:cubicBezTo>
                <a:cubicBezTo>
                  <a:pt x="108" y="124"/>
                  <a:pt x="108" y="124"/>
                  <a:pt x="108" y="124"/>
                </a:cubicBezTo>
                <a:cubicBezTo>
                  <a:pt x="114" y="124"/>
                  <a:pt x="118" y="120"/>
                  <a:pt x="118" y="114"/>
                </a:cubicBezTo>
                <a:cubicBezTo>
                  <a:pt x="118" y="109"/>
                  <a:pt x="114" y="104"/>
                  <a:pt x="108" y="10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9" name="Freeform 79"/>
          <p:cNvSpPr>
            <a:spLocks noEditPoints="1"/>
          </p:cNvSpPr>
          <p:nvPr/>
        </p:nvSpPr>
        <p:spPr bwMode="auto">
          <a:xfrm>
            <a:off x="2977377" y="5321515"/>
            <a:ext cx="372966" cy="387249"/>
          </a:xfrm>
          <a:custGeom>
            <a:avLst/>
            <a:gdLst>
              <a:gd name="T0" fmla="*/ 172 w 189"/>
              <a:gd name="T1" fmla="*/ 63 h 193"/>
              <a:gd name="T2" fmla="*/ 151 w 189"/>
              <a:gd name="T3" fmla="*/ 153 h 193"/>
              <a:gd name="T4" fmla="*/ 50 w 189"/>
              <a:gd name="T5" fmla="*/ 150 h 193"/>
              <a:gd name="T6" fmla="*/ 33 w 189"/>
              <a:gd name="T7" fmla="*/ 167 h 193"/>
              <a:gd name="T8" fmla="*/ 157 w 189"/>
              <a:gd name="T9" fmla="*/ 159 h 193"/>
              <a:gd name="T10" fmla="*/ 47 w 189"/>
              <a:gd name="T11" fmla="*/ 164 h 193"/>
              <a:gd name="T12" fmla="*/ 36 w 189"/>
              <a:gd name="T13" fmla="*/ 153 h 193"/>
              <a:gd name="T14" fmla="*/ 47 w 189"/>
              <a:gd name="T15" fmla="*/ 164 h 193"/>
              <a:gd name="T16" fmla="*/ 107 w 189"/>
              <a:gd name="T17" fmla="*/ 145 h 193"/>
              <a:gd name="T18" fmla="*/ 112 w 189"/>
              <a:gd name="T19" fmla="*/ 133 h 193"/>
              <a:gd name="T20" fmla="*/ 112 w 189"/>
              <a:gd name="T21" fmla="*/ 93 h 193"/>
              <a:gd name="T22" fmla="*/ 62 w 189"/>
              <a:gd name="T23" fmla="*/ 79 h 193"/>
              <a:gd name="T24" fmla="*/ 123 w 189"/>
              <a:gd name="T25" fmla="*/ 65 h 193"/>
              <a:gd name="T26" fmla="*/ 123 w 189"/>
              <a:gd name="T27" fmla="*/ 61 h 193"/>
              <a:gd name="T28" fmla="*/ 107 w 189"/>
              <a:gd name="T29" fmla="*/ 49 h 193"/>
              <a:gd name="T30" fmla="*/ 103 w 189"/>
              <a:gd name="T31" fmla="*/ 49 h 193"/>
              <a:gd name="T32" fmla="*/ 87 w 189"/>
              <a:gd name="T33" fmla="*/ 61 h 193"/>
              <a:gd name="T34" fmla="*/ 85 w 189"/>
              <a:gd name="T35" fmla="*/ 47 h 193"/>
              <a:gd name="T36" fmla="*/ 83 w 189"/>
              <a:gd name="T37" fmla="*/ 61 h 193"/>
              <a:gd name="T38" fmla="*/ 59 w 189"/>
              <a:gd name="T39" fmla="*/ 79 h 193"/>
              <a:gd name="T40" fmla="*/ 112 w 189"/>
              <a:gd name="T41" fmla="*/ 97 h 193"/>
              <a:gd name="T42" fmla="*/ 112 w 189"/>
              <a:gd name="T43" fmla="*/ 129 h 193"/>
              <a:gd name="T44" fmla="*/ 61 w 189"/>
              <a:gd name="T45" fmla="*/ 131 h 193"/>
              <a:gd name="T46" fmla="*/ 83 w 189"/>
              <a:gd name="T47" fmla="*/ 133 h 193"/>
              <a:gd name="T48" fmla="*/ 85 w 189"/>
              <a:gd name="T49" fmla="*/ 147 h 193"/>
              <a:gd name="T50" fmla="*/ 87 w 189"/>
              <a:gd name="T51" fmla="*/ 133 h 193"/>
              <a:gd name="T52" fmla="*/ 103 w 189"/>
              <a:gd name="T53" fmla="*/ 145 h 193"/>
              <a:gd name="T54" fmla="*/ 39 w 189"/>
              <a:gd name="T55" fmla="*/ 41 h 193"/>
              <a:gd name="T56" fmla="*/ 140 w 189"/>
              <a:gd name="T57" fmla="*/ 43 h 193"/>
              <a:gd name="T58" fmla="*/ 157 w 189"/>
              <a:gd name="T59" fmla="*/ 26 h 193"/>
              <a:gd name="T60" fmla="*/ 33 w 189"/>
              <a:gd name="T61" fmla="*/ 34 h 193"/>
              <a:gd name="T62" fmla="*/ 20 w 189"/>
              <a:gd name="T63" fmla="*/ 134 h 193"/>
              <a:gd name="T64" fmla="*/ 39 w 189"/>
              <a:gd name="T65" fmla="*/ 41 h 193"/>
              <a:gd name="T66" fmla="*/ 154 w 189"/>
              <a:gd name="T67" fmla="*/ 29 h 193"/>
              <a:gd name="T68" fmla="*/ 143 w 189"/>
              <a:gd name="T69" fmla="*/ 4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9" h="193">
                <a:moveTo>
                  <a:pt x="178" y="66"/>
                </a:moveTo>
                <a:cubicBezTo>
                  <a:pt x="177" y="64"/>
                  <a:pt x="174" y="63"/>
                  <a:pt x="172" y="63"/>
                </a:cubicBezTo>
                <a:cubicBezTo>
                  <a:pt x="170" y="64"/>
                  <a:pt x="168" y="67"/>
                  <a:pt x="169" y="69"/>
                </a:cubicBezTo>
                <a:cubicBezTo>
                  <a:pt x="180" y="98"/>
                  <a:pt x="172" y="131"/>
                  <a:pt x="151" y="153"/>
                </a:cubicBezTo>
                <a:cubicBezTo>
                  <a:pt x="124" y="179"/>
                  <a:pt x="83" y="183"/>
                  <a:pt x="52" y="163"/>
                </a:cubicBezTo>
                <a:cubicBezTo>
                  <a:pt x="54" y="159"/>
                  <a:pt x="53" y="153"/>
                  <a:pt x="50" y="150"/>
                </a:cubicBezTo>
                <a:cubicBezTo>
                  <a:pt x="45" y="145"/>
                  <a:pt x="37" y="145"/>
                  <a:pt x="33" y="150"/>
                </a:cubicBezTo>
                <a:cubicBezTo>
                  <a:pt x="28" y="155"/>
                  <a:pt x="28" y="162"/>
                  <a:pt x="33" y="167"/>
                </a:cubicBezTo>
                <a:cubicBezTo>
                  <a:pt x="36" y="170"/>
                  <a:pt x="42" y="171"/>
                  <a:pt x="46" y="169"/>
                </a:cubicBezTo>
                <a:cubicBezTo>
                  <a:pt x="80" y="193"/>
                  <a:pt x="127" y="189"/>
                  <a:pt x="157" y="159"/>
                </a:cubicBezTo>
                <a:cubicBezTo>
                  <a:pt x="181" y="135"/>
                  <a:pt x="189" y="98"/>
                  <a:pt x="178" y="66"/>
                </a:cubicBezTo>
                <a:moveTo>
                  <a:pt x="47" y="164"/>
                </a:moveTo>
                <a:cubicBezTo>
                  <a:pt x="44" y="167"/>
                  <a:pt x="39" y="167"/>
                  <a:pt x="36" y="164"/>
                </a:cubicBezTo>
                <a:cubicBezTo>
                  <a:pt x="32" y="161"/>
                  <a:pt x="32" y="156"/>
                  <a:pt x="36" y="153"/>
                </a:cubicBezTo>
                <a:cubicBezTo>
                  <a:pt x="39" y="150"/>
                  <a:pt x="44" y="150"/>
                  <a:pt x="47" y="153"/>
                </a:cubicBezTo>
                <a:cubicBezTo>
                  <a:pt x="50" y="156"/>
                  <a:pt x="50" y="161"/>
                  <a:pt x="47" y="164"/>
                </a:cubicBezTo>
                <a:moveTo>
                  <a:pt x="105" y="147"/>
                </a:moveTo>
                <a:cubicBezTo>
                  <a:pt x="106" y="147"/>
                  <a:pt x="107" y="146"/>
                  <a:pt x="107" y="145"/>
                </a:cubicBezTo>
                <a:cubicBezTo>
                  <a:pt x="107" y="133"/>
                  <a:pt x="107" y="133"/>
                  <a:pt x="107" y="133"/>
                </a:cubicBezTo>
                <a:cubicBezTo>
                  <a:pt x="112" y="133"/>
                  <a:pt x="112" y="133"/>
                  <a:pt x="112" y="133"/>
                </a:cubicBezTo>
                <a:cubicBezTo>
                  <a:pt x="122" y="133"/>
                  <a:pt x="131" y="124"/>
                  <a:pt x="131" y="113"/>
                </a:cubicBezTo>
                <a:cubicBezTo>
                  <a:pt x="131" y="101"/>
                  <a:pt x="122" y="93"/>
                  <a:pt x="112" y="93"/>
                </a:cubicBezTo>
                <a:cubicBezTo>
                  <a:pt x="78" y="93"/>
                  <a:pt x="78" y="93"/>
                  <a:pt x="78" y="93"/>
                </a:cubicBezTo>
                <a:cubicBezTo>
                  <a:pt x="69" y="93"/>
                  <a:pt x="62" y="87"/>
                  <a:pt x="62" y="79"/>
                </a:cubicBezTo>
                <a:cubicBezTo>
                  <a:pt x="62" y="71"/>
                  <a:pt x="69" y="65"/>
                  <a:pt x="78" y="65"/>
                </a:cubicBezTo>
                <a:cubicBezTo>
                  <a:pt x="123" y="65"/>
                  <a:pt x="123" y="65"/>
                  <a:pt x="123" y="65"/>
                </a:cubicBezTo>
                <a:cubicBezTo>
                  <a:pt x="124" y="65"/>
                  <a:pt x="125" y="64"/>
                  <a:pt x="125" y="63"/>
                </a:cubicBezTo>
                <a:cubicBezTo>
                  <a:pt x="125" y="61"/>
                  <a:pt x="124" y="61"/>
                  <a:pt x="123" y="61"/>
                </a:cubicBezTo>
                <a:cubicBezTo>
                  <a:pt x="107" y="61"/>
                  <a:pt x="107" y="61"/>
                  <a:pt x="107" y="61"/>
                </a:cubicBezTo>
                <a:cubicBezTo>
                  <a:pt x="107" y="49"/>
                  <a:pt x="107" y="49"/>
                  <a:pt x="107" y="49"/>
                </a:cubicBezTo>
                <a:cubicBezTo>
                  <a:pt x="107" y="47"/>
                  <a:pt x="106" y="47"/>
                  <a:pt x="105" y="47"/>
                </a:cubicBezTo>
                <a:cubicBezTo>
                  <a:pt x="104" y="47"/>
                  <a:pt x="103" y="47"/>
                  <a:pt x="103" y="49"/>
                </a:cubicBezTo>
                <a:cubicBezTo>
                  <a:pt x="103" y="61"/>
                  <a:pt x="103" y="61"/>
                  <a:pt x="103" y="61"/>
                </a:cubicBezTo>
                <a:cubicBezTo>
                  <a:pt x="87" y="61"/>
                  <a:pt x="87" y="61"/>
                  <a:pt x="87" y="61"/>
                </a:cubicBezTo>
                <a:cubicBezTo>
                  <a:pt x="87" y="49"/>
                  <a:pt x="87" y="49"/>
                  <a:pt x="87" y="49"/>
                </a:cubicBezTo>
                <a:cubicBezTo>
                  <a:pt x="87" y="47"/>
                  <a:pt x="86" y="47"/>
                  <a:pt x="85" y="47"/>
                </a:cubicBezTo>
                <a:cubicBezTo>
                  <a:pt x="84" y="47"/>
                  <a:pt x="83" y="47"/>
                  <a:pt x="83" y="49"/>
                </a:cubicBezTo>
                <a:cubicBezTo>
                  <a:pt x="83" y="61"/>
                  <a:pt x="83" y="61"/>
                  <a:pt x="83" y="61"/>
                </a:cubicBezTo>
                <a:cubicBezTo>
                  <a:pt x="78" y="61"/>
                  <a:pt x="78" y="61"/>
                  <a:pt x="78" y="61"/>
                </a:cubicBezTo>
                <a:cubicBezTo>
                  <a:pt x="67" y="61"/>
                  <a:pt x="59" y="69"/>
                  <a:pt x="59" y="79"/>
                </a:cubicBezTo>
                <a:cubicBezTo>
                  <a:pt x="59" y="89"/>
                  <a:pt x="67" y="97"/>
                  <a:pt x="78" y="97"/>
                </a:cubicBezTo>
                <a:cubicBezTo>
                  <a:pt x="112" y="97"/>
                  <a:pt x="112" y="97"/>
                  <a:pt x="112" y="97"/>
                </a:cubicBezTo>
                <a:cubicBezTo>
                  <a:pt x="120" y="97"/>
                  <a:pt x="127" y="104"/>
                  <a:pt x="127" y="113"/>
                </a:cubicBezTo>
                <a:cubicBezTo>
                  <a:pt x="127" y="121"/>
                  <a:pt x="120" y="129"/>
                  <a:pt x="112" y="129"/>
                </a:cubicBezTo>
                <a:cubicBezTo>
                  <a:pt x="63" y="129"/>
                  <a:pt x="63" y="129"/>
                  <a:pt x="63" y="129"/>
                </a:cubicBezTo>
                <a:cubicBezTo>
                  <a:pt x="62" y="129"/>
                  <a:pt x="61" y="129"/>
                  <a:pt x="61" y="131"/>
                </a:cubicBezTo>
                <a:cubicBezTo>
                  <a:pt x="61" y="132"/>
                  <a:pt x="62" y="133"/>
                  <a:pt x="63" y="133"/>
                </a:cubicBezTo>
                <a:cubicBezTo>
                  <a:pt x="83" y="133"/>
                  <a:pt x="83" y="133"/>
                  <a:pt x="83" y="133"/>
                </a:cubicBezTo>
                <a:cubicBezTo>
                  <a:pt x="83" y="145"/>
                  <a:pt x="83" y="145"/>
                  <a:pt x="83" y="145"/>
                </a:cubicBezTo>
                <a:cubicBezTo>
                  <a:pt x="83" y="146"/>
                  <a:pt x="84" y="147"/>
                  <a:pt x="85" y="147"/>
                </a:cubicBezTo>
                <a:cubicBezTo>
                  <a:pt x="86" y="147"/>
                  <a:pt x="87" y="146"/>
                  <a:pt x="87" y="145"/>
                </a:cubicBezTo>
                <a:cubicBezTo>
                  <a:pt x="87" y="133"/>
                  <a:pt x="87" y="133"/>
                  <a:pt x="87" y="133"/>
                </a:cubicBezTo>
                <a:cubicBezTo>
                  <a:pt x="103" y="133"/>
                  <a:pt x="103" y="133"/>
                  <a:pt x="103" y="133"/>
                </a:cubicBezTo>
                <a:cubicBezTo>
                  <a:pt x="103" y="145"/>
                  <a:pt x="103" y="145"/>
                  <a:pt x="103" y="145"/>
                </a:cubicBezTo>
                <a:cubicBezTo>
                  <a:pt x="103" y="146"/>
                  <a:pt x="104" y="147"/>
                  <a:pt x="105" y="147"/>
                </a:cubicBezTo>
                <a:moveTo>
                  <a:pt x="39" y="41"/>
                </a:moveTo>
                <a:cubicBezTo>
                  <a:pt x="65" y="14"/>
                  <a:pt x="107" y="10"/>
                  <a:pt x="138" y="30"/>
                </a:cubicBezTo>
                <a:cubicBezTo>
                  <a:pt x="136" y="34"/>
                  <a:pt x="136" y="39"/>
                  <a:pt x="140" y="43"/>
                </a:cubicBezTo>
                <a:cubicBezTo>
                  <a:pt x="145" y="48"/>
                  <a:pt x="152" y="48"/>
                  <a:pt x="157" y="43"/>
                </a:cubicBezTo>
                <a:cubicBezTo>
                  <a:pt x="162" y="38"/>
                  <a:pt x="162" y="31"/>
                  <a:pt x="157" y="26"/>
                </a:cubicBezTo>
                <a:cubicBezTo>
                  <a:pt x="153" y="23"/>
                  <a:pt x="148" y="22"/>
                  <a:pt x="144" y="23"/>
                </a:cubicBezTo>
                <a:cubicBezTo>
                  <a:pt x="110" y="0"/>
                  <a:pt x="62" y="4"/>
                  <a:pt x="33" y="34"/>
                </a:cubicBezTo>
                <a:cubicBezTo>
                  <a:pt x="7" y="60"/>
                  <a:pt x="0" y="98"/>
                  <a:pt x="14" y="131"/>
                </a:cubicBezTo>
                <a:cubicBezTo>
                  <a:pt x="15" y="134"/>
                  <a:pt x="18" y="135"/>
                  <a:pt x="20" y="134"/>
                </a:cubicBezTo>
                <a:cubicBezTo>
                  <a:pt x="22" y="133"/>
                  <a:pt x="23" y="130"/>
                  <a:pt x="22" y="128"/>
                </a:cubicBezTo>
                <a:cubicBezTo>
                  <a:pt x="9" y="98"/>
                  <a:pt x="16" y="64"/>
                  <a:pt x="39" y="41"/>
                </a:cubicBezTo>
                <a:moveTo>
                  <a:pt x="143" y="29"/>
                </a:moveTo>
                <a:cubicBezTo>
                  <a:pt x="146" y="26"/>
                  <a:pt x="151" y="26"/>
                  <a:pt x="154" y="29"/>
                </a:cubicBezTo>
                <a:cubicBezTo>
                  <a:pt x="157" y="32"/>
                  <a:pt x="157" y="37"/>
                  <a:pt x="154" y="40"/>
                </a:cubicBezTo>
                <a:cubicBezTo>
                  <a:pt x="151" y="43"/>
                  <a:pt x="146" y="43"/>
                  <a:pt x="143" y="40"/>
                </a:cubicBezTo>
                <a:cubicBezTo>
                  <a:pt x="140" y="37"/>
                  <a:pt x="140" y="32"/>
                  <a:pt x="143"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0" name="Freeform 80"/>
          <p:cNvSpPr>
            <a:spLocks noEditPoints="1"/>
          </p:cNvSpPr>
          <p:nvPr/>
        </p:nvSpPr>
        <p:spPr bwMode="auto">
          <a:xfrm>
            <a:off x="4032789" y="5338974"/>
            <a:ext cx="345985" cy="353921"/>
          </a:xfrm>
          <a:custGeom>
            <a:avLst/>
            <a:gdLst>
              <a:gd name="T0" fmla="*/ 31 w 176"/>
              <a:gd name="T1" fmla="*/ 120 h 176"/>
              <a:gd name="T2" fmla="*/ 41 w 176"/>
              <a:gd name="T3" fmla="*/ 114 h 176"/>
              <a:gd name="T4" fmla="*/ 88 w 176"/>
              <a:gd name="T5" fmla="*/ 34 h 176"/>
              <a:gd name="T6" fmla="*/ 88 w 176"/>
              <a:gd name="T7" fmla="*/ 22 h 176"/>
              <a:gd name="T8" fmla="*/ 88 w 176"/>
              <a:gd name="T9" fmla="*/ 34 h 176"/>
              <a:gd name="T10" fmla="*/ 54 w 176"/>
              <a:gd name="T11" fmla="*/ 88 h 176"/>
              <a:gd name="T12" fmla="*/ 122 w 176"/>
              <a:gd name="T13" fmla="*/ 88 h 176"/>
              <a:gd name="T14" fmla="*/ 88 w 176"/>
              <a:gd name="T15" fmla="*/ 118 h 176"/>
              <a:gd name="T16" fmla="*/ 88 w 176"/>
              <a:gd name="T17" fmla="*/ 58 h 176"/>
              <a:gd name="T18" fmla="*/ 88 w 176"/>
              <a:gd name="T19" fmla="*/ 118 h 176"/>
              <a:gd name="T20" fmla="*/ 135 w 176"/>
              <a:gd name="T21" fmla="*/ 114 h 176"/>
              <a:gd name="T22" fmla="*/ 145 w 176"/>
              <a:gd name="T23" fmla="*/ 120 h 176"/>
              <a:gd name="T24" fmla="*/ 138 w 176"/>
              <a:gd name="T25" fmla="*/ 100 h 176"/>
              <a:gd name="T26" fmla="*/ 138 w 176"/>
              <a:gd name="T27" fmla="*/ 75 h 176"/>
              <a:gd name="T28" fmla="*/ 124 w 176"/>
              <a:gd name="T29" fmla="*/ 66 h 176"/>
              <a:gd name="T30" fmla="*/ 124 w 176"/>
              <a:gd name="T31" fmla="*/ 50 h 176"/>
              <a:gd name="T32" fmla="*/ 100 w 176"/>
              <a:gd name="T33" fmla="*/ 38 h 176"/>
              <a:gd name="T34" fmla="*/ 75 w 176"/>
              <a:gd name="T35" fmla="*/ 38 h 176"/>
              <a:gd name="T36" fmla="*/ 51 w 176"/>
              <a:gd name="T37" fmla="*/ 50 h 176"/>
              <a:gd name="T38" fmla="*/ 50 w 176"/>
              <a:gd name="T39" fmla="*/ 66 h 176"/>
              <a:gd name="T40" fmla="*/ 36 w 176"/>
              <a:gd name="T41" fmla="*/ 75 h 176"/>
              <a:gd name="T42" fmla="*/ 38 w 176"/>
              <a:gd name="T43" fmla="*/ 100 h 176"/>
              <a:gd name="T44" fmla="*/ 52 w 176"/>
              <a:gd name="T45" fmla="*/ 109 h 176"/>
              <a:gd name="T46" fmla="*/ 52 w 176"/>
              <a:gd name="T47" fmla="*/ 125 h 176"/>
              <a:gd name="T48" fmla="*/ 74 w 176"/>
              <a:gd name="T49" fmla="*/ 138 h 176"/>
              <a:gd name="T50" fmla="*/ 88 w 176"/>
              <a:gd name="T51" fmla="*/ 130 h 176"/>
              <a:gd name="T52" fmla="*/ 103 w 176"/>
              <a:gd name="T53" fmla="*/ 138 h 176"/>
              <a:gd name="T54" fmla="*/ 125 w 176"/>
              <a:gd name="T55" fmla="*/ 123 h 176"/>
              <a:gd name="T56" fmla="*/ 138 w 176"/>
              <a:gd name="T57" fmla="*/ 102 h 176"/>
              <a:gd name="T58" fmla="*/ 135 w 176"/>
              <a:gd name="T59" fmla="*/ 98 h 176"/>
              <a:gd name="T60" fmla="*/ 120 w 176"/>
              <a:gd name="T61" fmla="*/ 123 h 176"/>
              <a:gd name="T62" fmla="*/ 88 w 176"/>
              <a:gd name="T63" fmla="*/ 126 h 176"/>
              <a:gd name="T64" fmla="*/ 55 w 176"/>
              <a:gd name="T65" fmla="*/ 123 h 176"/>
              <a:gd name="T66" fmla="*/ 40 w 176"/>
              <a:gd name="T67" fmla="*/ 98 h 176"/>
              <a:gd name="T68" fmla="*/ 41 w 176"/>
              <a:gd name="T69" fmla="*/ 78 h 176"/>
              <a:gd name="T70" fmla="*/ 56 w 176"/>
              <a:gd name="T71" fmla="*/ 52 h 176"/>
              <a:gd name="T72" fmla="*/ 88 w 176"/>
              <a:gd name="T73" fmla="*/ 49 h 176"/>
              <a:gd name="T74" fmla="*/ 121 w 176"/>
              <a:gd name="T75" fmla="*/ 52 h 176"/>
              <a:gd name="T76" fmla="*/ 136 w 176"/>
              <a:gd name="T77" fmla="*/ 78 h 176"/>
              <a:gd name="T78" fmla="*/ 135 w 176"/>
              <a:gd name="T79" fmla="*/ 98 h 176"/>
              <a:gd name="T80" fmla="*/ 0 w 176"/>
              <a:gd name="T81" fmla="*/ 88 h 176"/>
              <a:gd name="T82" fmla="*/ 176 w 176"/>
              <a:gd name="T83" fmla="*/ 88 h 176"/>
              <a:gd name="T84" fmla="*/ 88 w 176"/>
              <a:gd name="T85" fmla="*/ 168 h 176"/>
              <a:gd name="T86" fmla="*/ 88 w 176"/>
              <a:gd name="T87" fmla="*/ 8 h 176"/>
              <a:gd name="T88" fmla="*/ 88 w 176"/>
              <a:gd name="T89"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 h="176">
                <a:moveTo>
                  <a:pt x="33" y="112"/>
                </a:moveTo>
                <a:cubicBezTo>
                  <a:pt x="30" y="114"/>
                  <a:pt x="29" y="118"/>
                  <a:pt x="31" y="120"/>
                </a:cubicBezTo>
                <a:cubicBezTo>
                  <a:pt x="33" y="123"/>
                  <a:pt x="36" y="124"/>
                  <a:pt x="39" y="122"/>
                </a:cubicBezTo>
                <a:cubicBezTo>
                  <a:pt x="42" y="121"/>
                  <a:pt x="43" y="117"/>
                  <a:pt x="41" y="114"/>
                </a:cubicBezTo>
                <a:cubicBezTo>
                  <a:pt x="40" y="112"/>
                  <a:pt x="36" y="111"/>
                  <a:pt x="33" y="112"/>
                </a:cubicBezTo>
                <a:moveTo>
                  <a:pt x="88" y="34"/>
                </a:moveTo>
                <a:cubicBezTo>
                  <a:pt x="91" y="34"/>
                  <a:pt x="94" y="31"/>
                  <a:pt x="94" y="28"/>
                </a:cubicBezTo>
                <a:cubicBezTo>
                  <a:pt x="94" y="24"/>
                  <a:pt x="91" y="22"/>
                  <a:pt x="88" y="22"/>
                </a:cubicBezTo>
                <a:cubicBezTo>
                  <a:pt x="85" y="22"/>
                  <a:pt x="82" y="24"/>
                  <a:pt x="82" y="28"/>
                </a:cubicBezTo>
                <a:cubicBezTo>
                  <a:pt x="82" y="31"/>
                  <a:pt x="85" y="34"/>
                  <a:pt x="88" y="34"/>
                </a:cubicBezTo>
                <a:moveTo>
                  <a:pt x="88" y="54"/>
                </a:moveTo>
                <a:cubicBezTo>
                  <a:pt x="69" y="54"/>
                  <a:pt x="54" y="69"/>
                  <a:pt x="54" y="88"/>
                </a:cubicBezTo>
                <a:cubicBezTo>
                  <a:pt x="54" y="106"/>
                  <a:pt x="69" y="122"/>
                  <a:pt x="88" y="122"/>
                </a:cubicBezTo>
                <a:cubicBezTo>
                  <a:pt x="107" y="122"/>
                  <a:pt x="122" y="106"/>
                  <a:pt x="122" y="88"/>
                </a:cubicBezTo>
                <a:cubicBezTo>
                  <a:pt x="122" y="69"/>
                  <a:pt x="107" y="54"/>
                  <a:pt x="88" y="54"/>
                </a:cubicBezTo>
                <a:moveTo>
                  <a:pt x="88" y="118"/>
                </a:moveTo>
                <a:cubicBezTo>
                  <a:pt x="72" y="118"/>
                  <a:pt x="58" y="104"/>
                  <a:pt x="58" y="88"/>
                </a:cubicBezTo>
                <a:cubicBezTo>
                  <a:pt x="58" y="71"/>
                  <a:pt x="72" y="58"/>
                  <a:pt x="88" y="58"/>
                </a:cubicBezTo>
                <a:cubicBezTo>
                  <a:pt x="104" y="58"/>
                  <a:pt x="118" y="71"/>
                  <a:pt x="118" y="88"/>
                </a:cubicBezTo>
                <a:cubicBezTo>
                  <a:pt x="118" y="104"/>
                  <a:pt x="104" y="118"/>
                  <a:pt x="88" y="118"/>
                </a:cubicBezTo>
                <a:moveTo>
                  <a:pt x="143" y="112"/>
                </a:moveTo>
                <a:cubicBezTo>
                  <a:pt x="140" y="111"/>
                  <a:pt x="136" y="112"/>
                  <a:pt x="135" y="114"/>
                </a:cubicBezTo>
                <a:cubicBezTo>
                  <a:pt x="133" y="117"/>
                  <a:pt x="134" y="121"/>
                  <a:pt x="137" y="122"/>
                </a:cubicBezTo>
                <a:cubicBezTo>
                  <a:pt x="140" y="124"/>
                  <a:pt x="143" y="123"/>
                  <a:pt x="145" y="120"/>
                </a:cubicBezTo>
                <a:cubicBezTo>
                  <a:pt x="147" y="118"/>
                  <a:pt x="146" y="114"/>
                  <a:pt x="143" y="112"/>
                </a:cubicBezTo>
                <a:moveTo>
                  <a:pt x="138" y="100"/>
                </a:moveTo>
                <a:cubicBezTo>
                  <a:pt x="140" y="96"/>
                  <a:pt x="140" y="92"/>
                  <a:pt x="140" y="88"/>
                </a:cubicBezTo>
                <a:cubicBezTo>
                  <a:pt x="140" y="84"/>
                  <a:pt x="140" y="79"/>
                  <a:pt x="138" y="75"/>
                </a:cubicBezTo>
                <a:cubicBezTo>
                  <a:pt x="138" y="74"/>
                  <a:pt x="138" y="74"/>
                  <a:pt x="136" y="74"/>
                </a:cubicBezTo>
                <a:cubicBezTo>
                  <a:pt x="132" y="73"/>
                  <a:pt x="127" y="70"/>
                  <a:pt x="124" y="66"/>
                </a:cubicBezTo>
                <a:cubicBezTo>
                  <a:pt x="122" y="62"/>
                  <a:pt x="122" y="57"/>
                  <a:pt x="124" y="52"/>
                </a:cubicBezTo>
                <a:cubicBezTo>
                  <a:pt x="124" y="52"/>
                  <a:pt x="124" y="51"/>
                  <a:pt x="124" y="50"/>
                </a:cubicBezTo>
                <a:cubicBezTo>
                  <a:pt x="118" y="44"/>
                  <a:pt x="110" y="40"/>
                  <a:pt x="102" y="38"/>
                </a:cubicBezTo>
                <a:cubicBezTo>
                  <a:pt x="101" y="37"/>
                  <a:pt x="100" y="38"/>
                  <a:pt x="100" y="38"/>
                </a:cubicBezTo>
                <a:cubicBezTo>
                  <a:pt x="97" y="42"/>
                  <a:pt x="92" y="45"/>
                  <a:pt x="87" y="45"/>
                </a:cubicBezTo>
                <a:cubicBezTo>
                  <a:pt x="82" y="45"/>
                  <a:pt x="78" y="43"/>
                  <a:pt x="75" y="38"/>
                </a:cubicBezTo>
                <a:cubicBezTo>
                  <a:pt x="74" y="38"/>
                  <a:pt x="74" y="37"/>
                  <a:pt x="72" y="38"/>
                </a:cubicBezTo>
                <a:cubicBezTo>
                  <a:pt x="64" y="40"/>
                  <a:pt x="57" y="44"/>
                  <a:pt x="51" y="50"/>
                </a:cubicBezTo>
                <a:cubicBezTo>
                  <a:pt x="50" y="51"/>
                  <a:pt x="50" y="52"/>
                  <a:pt x="50" y="52"/>
                </a:cubicBezTo>
                <a:cubicBezTo>
                  <a:pt x="53" y="57"/>
                  <a:pt x="52" y="62"/>
                  <a:pt x="50" y="66"/>
                </a:cubicBezTo>
                <a:cubicBezTo>
                  <a:pt x="48" y="71"/>
                  <a:pt x="43" y="74"/>
                  <a:pt x="38" y="74"/>
                </a:cubicBezTo>
                <a:cubicBezTo>
                  <a:pt x="37" y="74"/>
                  <a:pt x="36" y="74"/>
                  <a:pt x="36" y="75"/>
                </a:cubicBezTo>
                <a:cubicBezTo>
                  <a:pt x="36" y="79"/>
                  <a:pt x="36" y="84"/>
                  <a:pt x="36" y="88"/>
                </a:cubicBezTo>
                <a:cubicBezTo>
                  <a:pt x="36" y="92"/>
                  <a:pt x="36" y="96"/>
                  <a:pt x="38" y="100"/>
                </a:cubicBezTo>
                <a:cubicBezTo>
                  <a:pt x="38" y="101"/>
                  <a:pt x="38" y="102"/>
                  <a:pt x="40" y="102"/>
                </a:cubicBezTo>
                <a:cubicBezTo>
                  <a:pt x="44" y="102"/>
                  <a:pt x="49" y="105"/>
                  <a:pt x="52" y="109"/>
                </a:cubicBezTo>
                <a:cubicBezTo>
                  <a:pt x="54" y="113"/>
                  <a:pt x="54" y="118"/>
                  <a:pt x="52" y="123"/>
                </a:cubicBezTo>
                <a:cubicBezTo>
                  <a:pt x="52" y="124"/>
                  <a:pt x="52" y="124"/>
                  <a:pt x="52" y="125"/>
                </a:cubicBezTo>
                <a:cubicBezTo>
                  <a:pt x="58" y="131"/>
                  <a:pt x="66" y="135"/>
                  <a:pt x="74" y="138"/>
                </a:cubicBezTo>
                <a:cubicBezTo>
                  <a:pt x="74" y="138"/>
                  <a:pt x="74" y="138"/>
                  <a:pt x="74" y="138"/>
                </a:cubicBezTo>
                <a:cubicBezTo>
                  <a:pt x="75" y="138"/>
                  <a:pt x="76" y="137"/>
                  <a:pt x="76" y="137"/>
                </a:cubicBezTo>
                <a:cubicBezTo>
                  <a:pt x="79" y="133"/>
                  <a:pt x="83" y="130"/>
                  <a:pt x="88" y="130"/>
                </a:cubicBezTo>
                <a:cubicBezTo>
                  <a:pt x="93" y="130"/>
                  <a:pt x="98" y="132"/>
                  <a:pt x="101" y="137"/>
                </a:cubicBezTo>
                <a:cubicBezTo>
                  <a:pt x="101" y="138"/>
                  <a:pt x="102" y="138"/>
                  <a:pt x="103" y="138"/>
                </a:cubicBezTo>
                <a:cubicBezTo>
                  <a:pt x="111" y="135"/>
                  <a:pt x="119" y="131"/>
                  <a:pt x="125" y="125"/>
                </a:cubicBezTo>
                <a:cubicBezTo>
                  <a:pt x="126" y="124"/>
                  <a:pt x="126" y="124"/>
                  <a:pt x="125" y="123"/>
                </a:cubicBezTo>
                <a:cubicBezTo>
                  <a:pt x="123" y="118"/>
                  <a:pt x="123" y="113"/>
                  <a:pt x="126" y="109"/>
                </a:cubicBezTo>
                <a:cubicBezTo>
                  <a:pt x="128" y="104"/>
                  <a:pt x="132" y="102"/>
                  <a:pt x="138" y="102"/>
                </a:cubicBezTo>
                <a:cubicBezTo>
                  <a:pt x="138" y="102"/>
                  <a:pt x="138" y="101"/>
                  <a:pt x="138" y="100"/>
                </a:cubicBezTo>
                <a:moveTo>
                  <a:pt x="135" y="98"/>
                </a:moveTo>
                <a:cubicBezTo>
                  <a:pt x="129" y="98"/>
                  <a:pt x="124" y="102"/>
                  <a:pt x="121" y="107"/>
                </a:cubicBezTo>
                <a:cubicBezTo>
                  <a:pt x="118" y="112"/>
                  <a:pt x="118" y="118"/>
                  <a:pt x="120" y="123"/>
                </a:cubicBezTo>
                <a:cubicBezTo>
                  <a:pt x="115" y="128"/>
                  <a:pt x="109" y="131"/>
                  <a:pt x="102" y="133"/>
                </a:cubicBezTo>
                <a:cubicBezTo>
                  <a:pt x="99" y="129"/>
                  <a:pt x="94" y="126"/>
                  <a:pt x="88" y="126"/>
                </a:cubicBezTo>
                <a:cubicBezTo>
                  <a:pt x="82" y="126"/>
                  <a:pt x="76" y="129"/>
                  <a:pt x="73" y="133"/>
                </a:cubicBezTo>
                <a:cubicBezTo>
                  <a:pt x="66" y="131"/>
                  <a:pt x="60" y="128"/>
                  <a:pt x="55" y="123"/>
                </a:cubicBezTo>
                <a:cubicBezTo>
                  <a:pt x="57" y="118"/>
                  <a:pt x="57" y="112"/>
                  <a:pt x="54" y="107"/>
                </a:cubicBezTo>
                <a:cubicBezTo>
                  <a:pt x="51" y="102"/>
                  <a:pt x="46" y="98"/>
                  <a:pt x="40" y="98"/>
                </a:cubicBezTo>
                <a:cubicBezTo>
                  <a:pt x="40" y="94"/>
                  <a:pt x="40" y="91"/>
                  <a:pt x="40" y="88"/>
                </a:cubicBezTo>
                <a:cubicBezTo>
                  <a:pt x="40" y="84"/>
                  <a:pt x="40" y="81"/>
                  <a:pt x="41" y="78"/>
                </a:cubicBezTo>
                <a:cubicBezTo>
                  <a:pt x="47" y="77"/>
                  <a:pt x="52" y="74"/>
                  <a:pt x="55" y="68"/>
                </a:cubicBezTo>
                <a:cubicBezTo>
                  <a:pt x="58" y="63"/>
                  <a:pt x="58" y="57"/>
                  <a:pt x="56" y="52"/>
                </a:cubicBezTo>
                <a:cubicBezTo>
                  <a:pt x="61" y="48"/>
                  <a:pt x="67" y="44"/>
                  <a:pt x="74" y="42"/>
                </a:cubicBezTo>
                <a:cubicBezTo>
                  <a:pt x="77" y="46"/>
                  <a:pt x="82" y="49"/>
                  <a:pt x="88" y="49"/>
                </a:cubicBezTo>
                <a:cubicBezTo>
                  <a:pt x="94" y="49"/>
                  <a:pt x="100" y="46"/>
                  <a:pt x="103" y="42"/>
                </a:cubicBezTo>
                <a:cubicBezTo>
                  <a:pt x="110" y="44"/>
                  <a:pt x="116" y="48"/>
                  <a:pt x="121" y="52"/>
                </a:cubicBezTo>
                <a:cubicBezTo>
                  <a:pt x="119" y="57"/>
                  <a:pt x="119" y="63"/>
                  <a:pt x="122" y="68"/>
                </a:cubicBezTo>
                <a:cubicBezTo>
                  <a:pt x="125" y="74"/>
                  <a:pt x="130" y="77"/>
                  <a:pt x="136" y="78"/>
                </a:cubicBezTo>
                <a:cubicBezTo>
                  <a:pt x="136" y="81"/>
                  <a:pt x="137" y="84"/>
                  <a:pt x="137" y="88"/>
                </a:cubicBezTo>
                <a:cubicBezTo>
                  <a:pt x="136" y="91"/>
                  <a:pt x="136" y="94"/>
                  <a:pt x="135" y="98"/>
                </a:cubicBezTo>
                <a:moveTo>
                  <a:pt x="88" y="0"/>
                </a:moveTo>
                <a:cubicBezTo>
                  <a:pt x="40" y="0"/>
                  <a:pt x="0" y="39"/>
                  <a:pt x="0" y="88"/>
                </a:cubicBezTo>
                <a:cubicBezTo>
                  <a:pt x="0" y="136"/>
                  <a:pt x="40" y="176"/>
                  <a:pt x="88" y="176"/>
                </a:cubicBezTo>
                <a:cubicBezTo>
                  <a:pt x="136" y="176"/>
                  <a:pt x="176" y="136"/>
                  <a:pt x="176" y="88"/>
                </a:cubicBezTo>
                <a:cubicBezTo>
                  <a:pt x="176" y="39"/>
                  <a:pt x="136"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1" name="Freeform 81"/>
          <p:cNvSpPr>
            <a:spLocks noEditPoints="1"/>
          </p:cNvSpPr>
          <p:nvPr/>
        </p:nvSpPr>
        <p:spPr bwMode="auto">
          <a:xfrm>
            <a:off x="5073918" y="5354845"/>
            <a:ext cx="347572" cy="322179"/>
          </a:xfrm>
          <a:custGeom>
            <a:avLst/>
            <a:gdLst>
              <a:gd name="T0" fmla="*/ 96 w 176"/>
              <a:gd name="T1" fmla="*/ 61 h 160"/>
              <a:gd name="T2" fmla="*/ 100 w 176"/>
              <a:gd name="T3" fmla="*/ 61 h 160"/>
              <a:gd name="T4" fmla="*/ 124 w 176"/>
              <a:gd name="T5" fmla="*/ 95 h 160"/>
              <a:gd name="T6" fmla="*/ 136 w 176"/>
              <a:gd name="T7" fmla="*/ 93 h 160"/>
              <a:gd name="T8" fmla="*/ 124 w 176"/>
              <a:gd name="T9" fmla="*/ 92 h 160"/>
              <a:gd name="T10" fmla="*/ 104 w 176"/>
              <a:gd name="T11" fmla="*/ 59 h 160"/>
              <a:gd name="T12" fmla="*/ 93 w 176"/>
              <a:gd name="T13" fmla="*/ 60 h 160"/>
              <a:gd name="T14" fmla="*/ 77 w 176"/>
              <a:gd name="T15" fmla="*/ 90 h 160"/>
              <a:gd name="T16" fmla="*/ 70 w 176"/>
              <a:gd name="T17" fmla="*/ 83 h 160"/>
              <a:gd name="T18" fmla="*/ 61 w 176"/>
              <a:gd name="T19" fmla="*/ 83 h 160"/>
              <a:gd name="T20" fmla="*/ 54 w 176"/>
              <a:gd name="T21" fmla="*/ 92 h 160"/>
              <a:gd name="T22" fmla="*/ 40 w 176"/>
              <a:gd name="T23" fmla="*/ 94 h 160"/>
              <a:gd name="T24" fmla="*/ 54 w 176"/>
              <a:gd name="T25" fmla="*/ 96 h 160"/>
              <a:gd name="T26" fmla="*/ 64 w 176"/>
              <a:gd name="T27" fmla="*/ 85 h 160"/>
              <a:gd name="T28" fmla="*/ 67 w 176"/>
              <a:gd name="T29" fmla="*/ 85 h 160"/>
              <a:gd name="T30" fmla="*/ 77 w 176"/>
              <a:gd name="T31" fmla="*/ 94 h 160"/>
              <a:gd name="T32" fmla="*/ 166 w 176"/>
              <a:gd name="T33" fmla="*/ 68 h 160"/>
              <a:gd name="T34" fmla="*/ 10 w 176"/>
              <a:gd name="T35" fmla="*/ 68 h 160"/>
              <a:gd name="T36" fmla="*/ 0 w 176"/>
              <a:gd name="T37" fmla="*/ 102 h 160"/>
              <a:gd name="T38" fmla="*/ 28 w 176"/>
              <a:gd name="T39" fmla="*/ 102 h 160"/>
              <a:gd name="T40" fmla="*/ 18 w 176"/>
              <a:gd name="T41" fmla="*/ 68 h 160"/>
              <a:gd name="T42" fmla="*/ 158 w 176"/>
              <a:gd name="T43" fmla="*/ 68 h 160"/>
              <a:gd name="T44" fmla="*/ 148 w 176"/>
              <a:gd name="T45" fmla="*/ 102 h 160"/>
              <a:gd name="T46" fmla="*/ 98 w 176"/>
              <a:gd name="T47" fmla="*/ 156 h 160"/>
              <a:gd name="T48" fmla="*/ 82 w 176"/>
              <a:gd name="T49" fmla="*/ 152 h 160"/>
              <a:gd name="T50" fmla="*/ 82 w 176"/>
              <a:gd name="T51" fmla="*/ 160 h 160"/>
              <a:gd name="T52" fmla="*/ 159 w 176"/>
              <a:gd name="T53" fmla="*/ 115 h 160"/>
              <a:gd name="T54" fmla="*/ 176 w 176"/>
              <a:gd name="T55" fmla="*/ 102 h 160"/>
              <a:gd name="T56" fmla="*/ 166 w 176"/>
              <a:gd name="T57" fmla="*/ 68 h 160"/>
              <a:gd name="T58" fmla="*/ 20 w 176"/>
              <a:gd name="T59" fmla="*/ 102 h 160"/>
              <a:gd name="T60" fmla="*/ 8 w 176"/>
              <a:gd name="T61" fmla="*/ 102 h 160"/>
              <a:gd name="T62" fmla="*/ 14 w 176"/>
              <a:gd name="T63" fmla="*/ 76 h 160"/>
              <a:gd name="T64" fmla="*/ 168 w 176"/>
              <a:gd name="T65" fmla="*/ 102 h 160"/>
              <a:gd name="T66" fmla="*/ 156 w 176"/>
              <a:gd name="T67" fmla="*/ 102 h 160"/>
              <a:gd name="T68" fmla="*/ 162 w 176"/>
              <a:gd name="T69" fmla="*/ 76 h 160"/>
              <a:gd name="T70" fmla="*/ 168 w 176"/>
              <a:gd name="T71" fmla="*/ 10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60">
                <a:moveTo>
                  <a:pt x="82" y="91"/>
                </a:moveTo>
                <a:cubicBezTo>
                  <a:pt x="96" y="61"/>
                  <a:pt x="96" y="61"/>
                  <a:pt x="96" y="61"/>
                </a:cubicBezTo>
                <a:cubicBezTo>
                  <a:pt x="97" y="60"/>
                  <a:pt x="98" y="60"/>
                  <a:pt x="98" y="60"/>
                </a:cubicBezTo>
                <a:cubicBezTo>
                  <a:pt x="98" y="60"/>
                  <a:pt x="99" y="60"/>
                  <a:pt x="100" y="61"/>
                </a:cubicBezTo>
                <a:cubicBezTo>
                  <a:pt x="118" y="92"/>
                  <a:pt x="118" y="92"/>
                  <a:pt x="118" y="92"/>
                </a:cubicBezTo>
                <a:cubicBezTo>
                  <a:pt x="120" y="94"/>
                  <a:pt x="122" y="95"/>
                  <a:pt x="124" y="95"/>
                </a:cubicBezTo>
                <a:cubicBezTo>
                  <a:pt x="134" y="95"/>
                  <a:pt x="134" y="95"/>
                  <a:pt x="134" y="95"/>
                </a:cubicBezTo>
                <a:cubicBezTo>
                  <a:pt x="135" y="95"/>
                  <a:pt x="136" y="94"/>
                  <a:pt x="136" y="93"/>
                </a:cubicBezTo>
                <a:cubicBezTo>
                  <a:pt x="136" y="92"/>
                  <a:pt x="135" y="92"/>
                  <a:pt x="134" y="92"/>
                </a:cubicBezTo>
                <a:cubicBezTo>
                  <a:pt x="124" y="92"/>
                  <a:pt x="124" y="92"/>
                  <a:pt x="124" y="92"/>
                </a:cubicBezTo>
                <a:cubicBezTo>
                  <a:pt x="123" y="92"/>
                  <a:pt x="122" y="91"/>
                  <a:pt x="122" y="91"/>
                </a:cubicBezTo>
                <a:cubicBezTo>
                  <a:pt x="104" y="59"/>
                  <a:pt x="104" y="59"/>
                  <a:pt x="104" y="59"/>
                </a:cubicBezTo>
                <a:cubicBezTo>
                  <a:pt x="102" y="57"/>
                  <a:pt x="100" y="56"/>
                  <a:pt x="98" y="56"/>
                </a:cubicBezTo>
                <a:cubicBezTo>
                  <a:pt x="96" y="56"/>
                  <a:pt x="94" y="58"/>
                  <a:pt x="93" y="60"/>
                </a:cubicBezTo>
                <a:cubicBezTo>
                  <a:pt x="78" y="89"/>
                  <a:pt x="78" y="89"/>
                  <a:pt x="78" y="89"/>
                </a:cubicBezTo>
                <a:cubicBezTo>
                  <a:pt x="78" y="90"/>
                  <a:pt x="77" y="90"/>
                  <a:pt x="77" y="90"/>
                </a:cubicBezTo>
                <a:cubicBezTo>
                  <a:pt x="76" y="90"/>
                  <a:pt x="76" y="90"/>
                  <a:pt x="75" y="90"/>
                </a:cubicBezTo>
                <a:cubicBezTo>
                  <a:pt x="70" y="83"/>
                  <a:pt x="70" y="83"/>
                  <a:pt x="70" y="83"/>
                </a:cubicBezTo>
                <a:cubicBezTo>
                  <a:pt x="69" y="81"/>
                  <a:pt x="67" y="80"/>
                  <a:pt x="66" y="80"/>
                </a:cubicBezTo>
                <a:cubicBezTo>
                  <a:pt x="64" y="80"/>
                  <a:pt x="62" y="82"/>
                  <a:pt x="61" y="83"/>
                </a:cubicBezTo>
                <a:cubicBezTo>
                  <a:pt x="56" y="91"/>
                  <a:pt x="56" y="91"/>
                  <a:pt x="56" y="91"/>
                </a:cubicBezTo>
                <a:cubicBezTo>
                  <a:pt x="55" y="92"/>
                  <a:pt x="55" y="92"/>
                  <a:pt x="54" y="92"/>
                </a:cubicBezTo>
                <a:cubicBezTo>
                  <a:pt x="42" y="92"/>
                  <a:pt x="42" y="92"/>
                  <a:pt x="42" y="92"/>
                </a:cubicBezTo>
                <a:cubicBezTo>
                  <a:pt x="41" y="92"/>
                  <a:pt x="40" y="93"/>
                  <a:pt x="40" y="94"/>
                </a:cubicBezTo>
                <a:cubicBezTo>
                  <a:pt x="40" y="95"/>
                  <a:pt x="41" y="96"/>
                  <a:pt x="42" y="96"/>
                </a:cubicBezTo>
                <a:cubicBezTo>
                  <a:pt x="54" y="96"/>
                  <a:pt x="54" y="96"/>
                  <a:pt x="54" y="96"/>
                </a:cubicBezTo>
                <a:cubicBezTo>
                  <a:pt x="56" y="96"/>
                  <a:pt x="58" y="95"/>
                  <a:pt x="59" y="93"/>
                </a:cubicBezTo>
                <a:cubicBezTo>
                  <a:pt x="64" y="85"/>
                  <a:pt x="64" y="85"/>
                  <a:pt x="64" y="85"/>
                </a:cubicBezTo>
                <a:cubicBezTo>
                  <a:pt x="64" y="85"/>
                  <a:pt x="65" y="84"/>
                  <a:pt x="66" y="84"/>
                </a:cubicBezTo>
                <a:cubicBezTo>
                  <a:pt x="66" y="84"/>
                  <a:pt x="67" y="85"/>
                  <a:pt x="67" y="85"/>
                </a:cubicBezTo>
                <a:cubicBezTo>
                  <a:pt x="72" y="92"/>
                  <a:pt x="72" y="92"/>
                  <a:pt x="72" y="92"/>
                </a:cubicBezTo>
                <a:cubicBezTo>
                  <a:pt x="73" y="93"/>
                  <a:pt x="75" y="94"/>
                  <a:pt x="77" y="94"/>
                </a:cubicBezTo>
                <a:cubicBezTo>
                  <a:pt x="79" y="94"/>
                  <a:pt x="81" y="93"/>
                  <a:pt x="82" y="91"/>
                </a:cubicBezTo>
                <a:moveTo>
                  <a:pt x="166" y="68"/>
                </a:moveTo>
                <a:cubicBezTo>
                  <a:pt x="162" y="30"/>
                  <a:pt x="128" y="0"/>
                  <a:pt x="88" y="0"/>
                </a:cubicBezTo>
                <a:cubicBezTo>
                  <a:pt x="48" y="0"/>
                  <a:pt x="14" y="30"/>
                  <a:pt x="10" y="68"/>
                </a:cubicBezTo>
                <a:cubicBezTo>
                  <a:pt x="4" y="70"/>
                  <a:pt x="0" y="75"/>
                  <a:pt x="0" y="82"/>
                </a:cubicBezTo>
                <a:cubicBezTo>
                  <a:pt x="0" y="102"/>
                  <a:pt x="0" y="102"/>
                  <a:pt x="0" y="102"/>
                </a:cubicBezTo>
                <a:cubicBezTo>
                  <a:pt x="0" y="109"/>
                  <a:pt x="6" y="116"/>
                  <a:pt x="14" y="116"/>
                </a:cubicBezTo>
                <a:cubicBezTo>
                  <a:pt x="22" y="116"/>
                  <a:pt x="28" y="109"/>
                  <a:pt x="28" y="102"/>
                </a:cubicBezTo>
                <a:cubicBezTo>
                  <a:pt x="28" y="82"/>
                  <a:pt x="28" y="82"/>
                  <a:pt x="28" y="82"/>
                </a:cubicBezTo>
                <a:cubicBezTo>
                  <a:pt x="28" y="76"/>
                  <a:pt x="24" y="70"/>
                  <a:pt x="18" y="68"/>
                </a:cubicBezTo>
                <a:cubicBezTo>
                  <a:pt x="22" y="34"/>
                  <a:pt x="52" y="8"/>
                  <a:pt x="88" y="8"/>
                </a:cubicBezTo>
                <a:cubicBezTo>
                  <a:pt x="124" y="8"/>
                  <a:pt x="154" y="34"/>
                  <a:pt x="158" y="68"/>
                </a:cubicBezTo>
                <a:cubicBezTo>
                  <a:pt x="152" y="70"/>
                  <a:pt x="148" y="76"/>
                  <a:pt x="148" y="82"/>
                </a:cubicBezTo>
                <a:cubicBezTo>
                  <a:pt x="148" y="102"/>
                  <a:pt x="148" y="102"/>
                  <a:pt x="148" y="102"/>
                </a:cubicBezTo>
                <a:cubicBezTo>
                  <a:pt x="148" y="107"/>
                  <a:pt x="151" y="112"/>
                  <a:pt x="155" y="114"/>
                </a:cubicBezTo>
                <a:cubicBezTo>
                  <a:pt x="146" y="138"/>
                  <a:pt x="124" y="154"/>
                  <a:pt x="98" y="156"/>
                </a:cubicBezTo>
                <a:cubicBezTo>
                  <a:pt x="98" y="154"/>
                  <a:pt x="96" y="152"/>
                  <a:pt x="94" y="152"/>
                </a:cubicBezTo>
                <a:cubicBezTo>
                  <a:pt x="82" y="152"/>
                  <a:pt x="82" y="152"/>
                  <a:pt x="82" y="152"/>
                </a:cubicBezTo>
                <a:cubicBezTo>
                  <a:pt x="80" y="152"/>
                  <a:pt x="78" y="153"/>
                  <a:pt x="78" y="156"/>
                </a:cubicBezTo>
                <a:cubicBezTo>
                  <a:pt x="78" y="158"/>
                  <a:pt x="80" y="160"/>
                  <a:pt x="82" y="160"/>
                </a:cubicBezTo>
                <a:cubicBezTo>
                  <a:pt x="94" y="160"/>
                  <a:pt x="94" y="160"/>
                  <a:pt x="94" y="160"/>
                </a:cubicBezTo>
                <a:cubicBezTo>
                  <a:pt x="123" y="160"/>
                  <a:pt x="149" y="142"/>
                  <a:pt x="159" y="115"/>
                </a:cubicBezTo>
                <a:cubicBezTo>
                  <a:pt x="160" y="116"/>
                  <a:pt x="161" y="116"/>
                  <a:pt x="162" y="116"/>
                </a:cubicBezTo>
                <a:cubicBezTo>
                  <a:pt x="170" y="116"/>
                  <a:pt x="176" y="109"/>
                  <a:pt x="176" y="102"/>
                </a:cubicBezTo>
                <a:cubicBezTo>
                  <a:pt x="176" y="82"/>
                  <a:pt x="176" y="82"/>
                  <a:pt x="176" y="82"/>
                </a:cubicBezTo>
                <a:cubicBezTo>
                  <a:pt x="176" y="75"/>
                  <a:pt x="172" y="70"/>
                  <a:pt x="166" y="68"/>
                </a:cubicBezTo>
                <a:moveTo>
                  <a:pt x="20" y="82"/>
                </a:moveTo>
                <a:cubicBezTo>
                  <a:pt x="20" y="102"/>
                  <a:pt x="20" y="102"/>
                  <a:pt x="20" y="102"/>
                </a:cubicBezTo>
                <a:cubicBezTo>
                  <a:pt x="20" y="105"/>
                  <a:pt x="17" y="108"/>
                  <a:pt x="14" y="108"/>
                </a:cubicBezTo>
                <a:cubicBezTo>
                  <a:pt x="11" y="108"/>
                  <a:pt x="8" y="105"/>
                  <a:pt x="8" y="102"/>
                </a:cubicBezTo>
                <a:cubicBezTo>
                  <a:pt x="8" y="82"/>
                  <a:pt x="8" y="82"/>
                  <a:pt x="8" y="82"/>
                </a:cubicBezTo>
                <a:cubicBezTo>
                  <a:pt x="8" y="78"/>
                  <a:pt x="11" y="76"/>
                  <a:pt x="14" y="76"/>
                </a:cubicBezTo>
                <a:cubicBezTo>
                  <a:pt x="17" y="76"/>
                  <a:pt x="20" y="78"/>
                  <a:pt x="20" y="82"/>
                </a:cubicBezTo>
                <a:moveTo>
                  <a:pt x="168" y="102"/>
                </a:moveTo>
                <a:cubicBezTo>
                  <a:pt x="168" y="105"/>
                  <a:pt x="165" y="108"/>
                  <a:pt x="162" y="108"/>
                </a:cubicBezTo>
                <a:cubicBezTo>
                  <a:pt x="159" y="108"/>
                  <a:pt x="156" y="105"/>
                  <a:pt x="156" y="102"/>
                </a:cubicBezTo>
                <a:cubicBezTo>
                  <a:pt x="156" y="82"/>
                  <a:pt x="156" y="82"/>
                  <a:pt x="156" y="82"/>
                </a:cubicBezTo>
                <a:cubicBezTo>
                  <a:pt x="156" y="78"/>
                  <a:pt x="159" y="76"/>
                  <a:pt x="162" y="76"/>
                </a:cubicBezTo>
                <a:cubicBezTo>
                  <a:pt x="165" y="76"/>
                  <a:pt x="168" y="78"/>
                  <a:pt x="168" y="82"/>
                </a:cubicBezTo>
                <a:lnTo>
                  <a:pt x="168" y="10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2" name="Freeform 82"/>
          <p:cNvSpPr>
            <a:spLocks noEditPoints="1"/>
          </p:cNvSpPr>
          <p:nvPr/>
        </p:nvSpPr>
        <p:spPr bwMode="auto">
          <a:xfrm>
            <a:off x="6115047" y="5362780"/>
            <a:ext cx="347572" cy="306308"/>
          </a:xfrm>
          <a:custGeom>
            <a:avLst/>
            <a:gdLst>
              <a:gd name="T0" fmla="*/ 55 w 176"/>
              <a:gd name="T1" fmla="*/ 108 h 152"/>
              <a:gd name="T2" fmla="*/ 56 w 176"/>
              <a:gd name="T3" fmla="*/ 108 h 152"/>
              <a:gd name="T4" fmla="*/ 137 w 176"/>
              <a:gd name="T5" fmla="*/ 108 h 152"/>
              <a:gd name="T6" fmla="*/ 146 w 176"/>
              <a:gd name="T7" fmla="*/ 102 h 152"/>
              <a:gd name="T8" fmla="*/ 175 w 176"/>
              <a:gd name="T9" fmla="*/ 33 h 152"/>
              <a:gd name="T10" fmla="*/ 175 w 176"/>
              <a:gd name="T11" fmla="*/ 26 h 152"/>
              <a:gd name="T12" fmla="*/ 169 w 176"/>
              <a:gd name="T13" fmla="*/ 24 h 152"/>
              <a:gd name="T14" fmla="*/ 34 w 176"/>
              <a:gd name="T15" fmla="*/ 24 h 152"/>
              <a:gd name="T16" fmla="*/ 29 w 176"/>
              <a:gd name="T17" fmla="*/ 6 h 152"/>
              <a:gd name="T18" fmla="*/ 20 w 176"/>
              <a:gd name="T19" fmla="*/ 0 h 152"/>
              <a:gd name="T20" fmla="*/ 4 w 176"/>
              <a:gd name="T21" fmla="*/ 0 h 152"/>
              <a:gd name="T22" fmla="*/ 0 w 176"/>
              <a:gd name="T23" fmla="*/ 4 h 152"/>
              <a:gd name="T24" fmla="*/ 4 w 176"/>
              <a:gd name="T25" fmla="*/ 8 h 152"/>
              <a:gd name="T26" fmla="*/ 20 w 176"/>
              <a:gd name="T27" fmla="*/ 8 h 152"/>
              <a:gd name="T28" fmla="*/ 21 w 176"/>
              <a:gd name="T29" fmla="*/ 8 h 152"/>
              <a:gd name="T30" fmla="*/ 38 w 176"/>
              <a:gd name="T31" fmla="*/ 67 h 152"/>
              <a:gd name="T32" fmla="*/ 47 w 176"/>
              <a:gd name="T33" fmla="*/ 100 h 152"/>
              <a:gd name="T34" fmla="*/ 47 w 176"/>
              <a:gd name="T35" fmla="*/ 105 h 152"/>
              <a:gd name="T36" fmla="*/ 40 w 176"/>
              <a:gd name="T37" fmla="*/ 120 h 152"/>
              <a:gd name="T38" fmla="*/ 24 w 176"/>
              <a:gd name="T39" fmla="*/ 136 h 152"/>
              <a:gd name="T40" fmla="*/ 40 w 176"/>
              <a:gd name="T41" fmla="*/ 152 h 152"/>
              <a:gd name="T42" fmla="*/ 56 w 176"/>
              <a:gd name="T43" fmla="*/ 140 h 152"/>
              <a:gd name="T44" fmla="*/ 56 w 176"/>
              <a:gd name="T45" fmla="*/ 140 h 152"/>
              <a:gd name="T46" fmla="*/ 121 w 176"/>
              <a:gd name="T47" fmla="*/ 140 h 152"/>
              <a:gd name="T48" fmla="*/ 137 w 176"/>
              <a:gd name="T49" fmla="*/ 152 h 152"/>
              <a:gd name="T50" fmla="*/ 153 w 176"/>
              <a:gd name="T51" fmla="*/ 140 h 152"/>
              <a:gd name="T52" fmla="*/ 153 w 176"/>
              <a:gd name="T53" fmla="*/ 136 h 152"/>
              <a:gd name="T54" fmla="*/ 137 w 176"/>
              <a:gd name="T55" fmla="*/ 120 h 152"/>
              <a:gd name="T56" fmla="*/ 121 w 176"/>
              <a:gd name="T57" fmla="*/ 132 h 152"/>
              <a:gd name="T58" fmla="*/ 56 w 176"/>
              <a:gd name="T59" fmla="*/ 132 h 152"/>
              <a:gd name="T60" fmla="*/ 48 w 176"/>
              <a:gd name="T61" fmla="*/ 122 h 152"/>
              <a:gd name="T62" fmla="*/ 54 w 176"/>
              <a:gd name="T63" fmla="*/ 109 h 152"/>
              <a:gd name="T64" fmla="*/ 55 w 176"/>
              <a:gd name="T65" fmla="*/ 108 h 152"/>
              <a:gd name="T66" fmla="*/ 137 w 176"/>
              <a:gd name="T67" fmla="*/ 124 h 152"/>
              <a:gd name="T68" fmla="*/ 149 w 176"/>
              <a:gd name="T69" fmla="*/ 136 h 152"/>
              <a:gd name="T70" fmla="*/ 149 w 176"/>
              <a:gd name="T71" fmla="*/ 139 h 152"/>
              <a:gd name="T72" fmla="*/ 137 w 176"/>
              <a:gd name="T73" fmla="*/ 148 h 152"/>
              <a:gd name="T74" fmla="*/ 125 w 176"/>
              <a:gd name="T75" fmla="*/ 136 h 152"/>
              <a:gd name="T76" fmla="*/ 137 w 176"/>
              <a:gd name="T77" fmla="*/ 124 h 152"/>
              <a:gd name="T78" fmla="*/ 53 w 176"/>
              <a:gd name="T79" fmla="*/ 136 h 152"/>
              <a:gd name="T80" fmla="*/ 52 w 176"/>
              <a:gd name="T81" fmla="*/ 139 h 152"/>
              <a:gd name="T82" fmla="*/ 40 w 176"/>
              <a:gd name="T83" fmla="*/ 148 h 152"/>
              <a:gd name="T84" fmla="*/ 28 w 176"/>
              <a:gd name="T85" fmla="*/ 136 h 152"/>
              <a:gd name="T86" fmla="*/ 40 w 176"/>
              <a:gd name="T87" fmla="*/ 124 h 152"/>
              <a:gd name="T88" fmla="*/ 53 w 176"/>
              <a:gd name="T89" fmla="*/ 136 h 152"/>
              <a:gd name="T90" fmla="*/ 36 w 176"/>
              <a:gd name="T91" fmla="*/ 32 h 152"/>
              <a:gd name="T92" fmla="*/ 167 w 176"/>
              <a:gd name="T93" fmla="*/ 32 h 152"/>
              <a:gd name="T94" fmla="*/ 139 w 176"/>
              <a:gd name="T95" fmla="*/ 98 h 152"/>
              <a:gd name="T96" fmla="*/ 137 w 176"/>
              <a:gd name="T97" fmla="*/ 100 h 152"/>
              <a:gd name="T98" fmla="*/ 57 w 176"/>
              <a:gd name="T99" fmla="*/ 100 h 152"/>
              <a:gd name="T100" fmla="*/ 55 w 176"/>
              <a:gd name="T101" fmla="*/ 99 h 152"/>
              <a:gd name="T102" fmla="*/ 36 w 176"/>
              <a:gd name="T103" fmla="*/ 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 h="152">
                <a:moveTo>
                  <a:pt x="55" y="108"/>
                </a:moveTo>
                <a:cubicBezTo>
                  <a:pt x="56" y="108"/>
                  <a:pt x="56" y="108"/>
                  <a:pt x="56" y="108"/>
                </a:cubicBezTo>
                <a:cubicBezTo>
                  <a:pt x="137" y="108"/>
                  <a:pt x="137" y="108"/>
                  <a:pt x="137" y="108"/>
                </a:cubicBezTo>
                <a:cubicBezTo>
                  <a:pt x="141" y="108"/>
                  <a:pt x="144" y="105"/>
                  <a:pt x="146" y="102"/>
                </a:cubicBezTo>
                <a:cubicBezTo>
                  <a:pt x="175" y="33"/>
                  <a:pt x="175" y="33"/>
                  <a:pt x="175" y="33"/>
                </a:cubicBezTo>
                <a:cubicBezTo>
                  <a:pt x="176" y="30"/>
                  <a:pt x="176" y="28"/>
                  <a:pt x="175" y="26"/>
                </a:cubicBezTo>
                <a:cubicBezTo>
                  <a:pt x="174" y="24"/>
                  <a:pt x="172" y="24"/>
                  <a:pt x="169" y="24"/>
                </a:cubicBezTo>
                <a:cubicBezTo>
                  <a:pt x="34" y="24"/>
                  <a:pt x="34" y="24"/>
                  <a:pt x="34" y="24"/>
                </a:cubicBezTo>
                <a:cubicBezTo>
                  <a:pt x="29" y="6"/>
                  <a:pt x="29" y="6"/>
                  <a:pt x="29" y="6"/>
                </a:cubicBezTo>
                <a:cubicBezTo>
                  <a:pt x="28" y="2"/>
                  <a:pt x="24" y="0"/>
                  <a:pt x="20" y="0"/>
                </a:cubicBezTo>
                <a:cubicBezTo>
                  <a:pt x="4" y="0"/>
                  <a:pt x="4" y="0"/>
                  <a:pt x="4" y="0"/>
                </a:cubicBezTo>
                <a:cubicBezTo>
                  <a:pt x="2" y="0"/>
                  <a:pt x="0" y="1"/>
                  <a:pt x="0" y="4"/>
                </a:cubicBezTo>
                <a:cubicBezTo>
                  <a:pt x="0" y="6"/>
                  <a:pt x="2" y="8"/>
                  <a:pt x="4" y="8"/>
                </a:cubicBezTo>
                <a:cubicBezTo>
                  <a:pt x="20" y="8"/>
                  <a:pt x="20" y="8"/>
                  <a:pt x="20" y="8"/>
                </a:cubicBezTo>
                <a:cubicBezTo>
                  <a:pt x="21" y="8"/>
                  <a:pt x="21" y="8"/>
                  <a:pt x="21" y="8"/>
                </a:cubicBezTo>
                <a:cubicBezTo>
                  <a:pt x="38" y="67"/>
                  <a:pt x="38" y="67"/>
                  <a:pt x="38" y="67"/>
                </a:cubicBezTo>
                <a:cubicBezTo>
                  <a:pt x="47" y="100"/>
                  <a:pt x="47" y="100"/>
                  <a:pt x="47" y="100"/>
                </a:cubicBezTo>
                <a:cubicBezTo>
                  <a:pt x="48" y="102"/>
                  <a:pt x="47" y="104"/>
                  <a:pt x="47" y="105"/>
                </a:cubicBezTo>
                <a:cubicBezTo>
                  <a:pt x="40" y="120"/>
                  <a:pt x="40" y="120"/>
                  <a:pt x="40" y="120"/>
                </a:cubicBezTo>
                <a:cubicBezTo>
                  <a:pt x="31" y="120"/>
                  <a:pt x="24" y="127"/>
                  <a:pt x="24" y="136"/>
                </a:cubicBezTo>
                <a:cubicBezTo>
                  <a:pt x="24" y="144"/>
                  <a:pt x="31" y="152"/>
                  <a:pt x="40" y="152"/>
                </a:cubicBezTo>
                <a:cubicBezTo>
                  <a:pt x="47" y="152"/>
                  <a:pt x="54" y="147"/>
                  <a:pt x="56" y="140"/>
                </a:cubicBezTo>
                <a:cubicBezTo>
                  <a:pt x="56" y="140"/>
                  <a:pt x="56" y="140"/>
                  <a:pt x="56" y="140"/>
                </a:cubicBezTo>
                <a:cubicBezTo>
                  <a:pt x="121" y="140"/>
                  <a:pt x="121" y="140"/>
                  <a:pt x="121" y="140"/>
                </a:cubicBezTo>
                <a:cubicBezTo>
                  <a:pt x="123" y="146"/>
                  <a:pt x="129" y="152"/>
                  <a:pt x="137" y="152"/>
                </a:cubicBezTo>
                <a:cubicBezTo>
                  <a:pt x="144" y="152"/>
                  <a:pt x="151" y="147"/>
                  <a:pt x="153" y="140"/>
                </a:cubicBezTo>
                <a:cubicBezTo>
                  <a:pt x="153" y="139"/>
                  <a:pt x="153" y="137"/>
                  <a:pt x="153" y="136"/>
                </a:cubicBezTo>
                <a:cubicBezTo>
                  <a:pt x="153" y="127"/>
                  <a:pt x="146" y="120"/>
                  <a:pt x="137" y="120"/>
                </a:cubicBezTo>
                <a:cubicBezTo>
                  <a:pt x="129" y="120"/>
                  <a:pt x="123" y="125"/>
                  <a:pt x="121" y="132"/>
                </a:cubicBezTo>
                <a:cubicBezTo>
                  <a:pt x="56" y="132"/>
                  <a:pt x="56" y="132"/>
                  <a:pt x="56" y="132"/>
                </a:cubicBezTo>
                <a:cubicBezTo>
                  <a:pt x="55" y="127"/>
                  <a:pt x="52" y="124"/>
                  <a:pt x="48" y="122"/>
                </a:cubicBezTo>
                <a:cubicBezTo>
                  <a:pt x="54" y="109"/>
                  <a:pt x="54" y="109"/>
                  <a:pt x="54" y="109"/>
                </a:cubicBezTo>
                <a:cubicBezTo>
                  <a:pt x="55" y="108"/>
                  <a:pt x="55" y="108"/>
                  <a:pt x="55" y="108"/>
                </a:cubicBezTo>
                <a:moveTo>
                  <a:pt x="137" y="124"/>
                </a:moveTo>
                <a:cubicBezTo>
                  <a:pt x="144" y="124"/>
                  <a:pt x="149" y="129"/>
                  <a:pt x="149" y="136"/>
                </a:cubicBezTo>
                <a:cubicBezTo>
                  <a:pt x="149" y="137"/>
                  <a:pt x="149" y="138"/>
                  <a:pt x="149" y="139"/>
                </a:cubicBezTo>
                <a:cubicBezTo>
                  <a:pt x="147" y="144"/>
                  <a:pt x="143" y="148"/>
                  <a:pt x="137" y="148"/>
                </a:cubicBezTo>
                <a:cubicBezTo>
                  <a:pt x="131" y="148"/>
                  <a:pt x="125" y="142"/>
                  <a:pt x="125" y="136"/>
                </a:cubicBezTo>
                <a:cubicBezTo>
                  <a:pt x="125" y="129"/>
                  <a:pt x="131" y="124"/>
                  <a:pt x="137" y="124"/>
                </a:cubicBezTo>
                <a:moveTo>
                  <a:pt x="53" y="136"/>
                </a:moveTo>
                <a:cubicBezTo>
                  <a:pt x="53" y="137"/>
                  <a:pt x="53" y="138"/>
                  <a:pt x="52" y="139"/>
                </a:cubicBezTo>
                <a:cubicBezTo>
                  <a:pt x="51" y="144"/>
                  <a:pt x="46" y="148"/>
                  <a:pt x="40" y="148"/>
                </a:cubicBezTo>
                <a:cubicBezTo>
                  <a:pt x="33" y="148"/>
                  <a:pt x="28" y="142"/>
                  <a:pt x="28" y="136"/>
                </a:cubicBezTo>
                <a:cubicBezTo>
                  <a:pt x="28" y="129"/>
                  <a:pt x="34" y="124"/>
                  <a:pt x="40" y="124"/>
                </a:cubicBezTo>
                <a:cubicBezTo>
                  <a:pt x="47" y="124"/>
                  <a:pt x="53" y="129"/>
                  <a:pt x="53" y="136"/>
                </a:cubicBezTo>
                <a:moveTo>
                  <a:pt x="36" y="32"/>
                </a:moveTo>
                <a:cubicBezTo>
                  <a:pt x="167" y="32"/>
                  <a:pt x="167" y="32"/>
                  <a:pt x="167" y="32"/>
                </a:cubicBezTo>
                <a:cubicBezTo>
                  <a:pt x="139" y="98"/>
                  <a:pt x="139" y="98"/>
                  <a:pt x="139" y="98"/>
                </a:cubicBezTo>
                <a:cubicBezTo>
                  <a:pt x="138" y="99"/>
                  <a:pt x="137" y="100"/>
                  <a:pt x="137" y="100"/>
                </a:cubicBezTo>
                <a:cubicBezTo>
                  <a:pt x="57" y="100"/>
                  <a:pt x="57" y="100"/>
                  <a:pt x="57" y="100"/>
                </a:cubicBezTo>
                <a:cubicBezTo>
                  <a:pt x="56" y="100"/>
                  <a:pt x="55" y="99"/>
                  <a:pt x="55" y="99"/>
                </a:cubicBezTo>
                <a:lnTo>
                  <a:pt x="36" y="32"/>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3" name="Freeform 83"/>
          <p:cNvSpPr>
            <a:spLocks noEditPoints="1"/>
          </p:cNvSpPr>
          <p:nvPr/>
        </p:nvSpPr>
        <p:spPr bwMode="auto">
          <a:xfrm>
            <a:off x="7160937" y="5354845"/>
            <a:ext cx="339637" cy="322179"/>
          </a:xfrm>
          <a:custGeom>
            <a:avLst/>
            <a:gdLst>
              <a:gd name="T0" fmla="*/ 162 w 172"/>
              <a:gd name="T1" fmla="*/ 118 h 160"/>
              <a:gd name="T2" fmla="*/ 100 w 172"/>
              <a:gd name="T3" fmla="*/ 118 h 160"/>
              <a:gd name="T4" fmla="*/ 149 w 172"/>
              <a:gd name="T5" fmla="*/ 143 h 160"/>
              <a:gd name="T6" fmla="*/ 167 w 172"/>
              <a:gd name="T7" fmla="*/ 160 h 160"/>
              <a:gd name="T8" fmla="*/ 171 w 172"/>
              <a:gd name="T9" fmla="*/ 152 h 160"/>
              <a:gd name="T10" fmla="*/ 145 w 172"/>
              <a:gd name="T11" fmla="*/ 135 h 160"/>
              <a:gd name="T12" fmla="*/ 109 w 172"/>
              <a:gd name="T13" fmla="*/ 118 h 160"/>
              <a:gd name="T14" fmla="*/ 153 w 172"/>
              <a:gd name="T15" fmla="*/ 118 h 160"/>
              <a:gd name="T16" fmla="*/ 61 w 172"/>
              <a:gd name="T17" fmla="*/ 40 h 160"/>
              <a:gd name="T18" fmla="*/ 29 w 172"/>
              <a:gd name="T19" fmla="*/ 40 h 160"/>
              <a:gd name="T20" fmla="*/ 61 w 172"/>
              <a:gd name="T21" fmla="*/ 40 h 160"/>
              <a:gd name="T22" fmla="*/ 45 w 172"/>
              <a:gd name="T23" fmla="*/ 29 h 160"/>
              <a:gd name="T24" fmla="*/ 45 w 172"/>
              <a:gd name="T25" fmla="*/ 52 h 160"/>
              <a:gd name="T26" fmla="*/ 159 w 172"/>
              <a:gd name="T27" fmla="*/ 0 h 160"/>
              <a:gd name="T28" fmla="*/ 0 w 172"/>
              <a:gd name="T29" fmla="*/ 13 h 160"/>
              <a:gd name="T30" fmla="*/ 13 w 172"/>
              <a:gd name="T31" fmla="*/ 155 h 160"/>
              <a:gd name="T32" fmla="*/ 100 w 172"/>
              <a:gd name="T33" fmla="*/ 150 h 160"/>
              <a:gd name="T34" fmla="*/ 13 w 172"/>
              <a:gd name="T35" fmla="*/ 146 h 160"/>
              <a:gd name="T36" fmla="*/ 9 w 172"/>
              <a:gd name="T37" fmla="*/ 13 h 160"/>
              <a:gd name="T38" fmla="*/ 159 w 172"/>
              <a:gd name="T39" fmla="*/ 9 h 160"/>
              <a:gd name="T40" fmla="*/ 163 w 172"/>
              <a:gd name="T41" fmla="*/ 91 h 160"/>
              <a:gd name="T42" fmla="*/ 172 w 172"/>
              <a:gd name="T43" fmla="*/ 91 h 160"/>
              <a:gd name="T44" fmla="*/ 159 w 172"/>
              <a:gd name="T45" fmla="*/ 0 h 160"/>
              <a:gd name="T46" fmla="*/ 24 w 172"/>
              <a:gd name="T47" fmla="*/ 122 h 160"/>
              <a:gd name="T48" fmla="*/ 45 w 172"/>
              <a:gd name="T49" fmla="*/ 87 h 160"/>
              <a:gd name="T50" fmla="*/ 76 w 172"/>
              <a:gd name="T51" fmla="*/ 85 h 160"/>
              <a:gd name="T52" fmla="*/ 119 w 172"/>
              <a:gd name="T53" fmla="*/ 63 h 160"/>
              <a:gd name="T54" fmla="*/ 145 w 172"/>
              <a:gd name="T55" fmla="*/ 67 h 160"/>
              <a:gd name="T56" fmla="*/ 149 w 172"/>
              <a:gd name="T57" fmla="*/ 64 h 160"/>
              <a:gd name="T58" fmla="*/ 116 w 172"/>
              <a:gd name="T59" fmla="*/ 60 h 160"/>
              <a:gd name="T60" fmla="*/ 78 w 172"/>
              <a:gd name="T61" fmla="*/ 82 h 160"/>
              <a:gd name="T62" fmla="*/ 41 w 172"/>
              <a:gd name="T63" fmla="*/ 85 h 160"/>
              <a:gd name="T64" fmla="*/ 24 w 172"/>
              <a:gd name="T65" fmla="*/ 12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160">
                <a:moveTo>
                  <a:pt x="156" y="137"/>
                </a:moveTo>
                <a:cubicBezTo>
                  <a:pt x="160" y="131"/>
                  <a:pt x="162" y="125"/>
                  <a:pt x="162" y="118"/>
                </a:cubicBezTo>
                <a:cubicBezTo>
                  <a:pt x="162" y="101"/>
                  <a:pt x="148" y="86"/>
                  <a:pt x="131" y="86"/>
                </a:cubicBezTo>
                <a:cubicBezTo>
                  <a:pt x="114" y="86"/>
                  <a:pt x="100" y="101"/>
                  <a:pt x="100" y="118"/>
                </a:cubicBezTo>
                <a:cubicBezTo>
                  <a:pt x="100" y="135"/>
                  <a:pt x="114" y="149"/>
                  <a:pt x="131" y="149"/>
                </a:cubicBezTo>
                <a:cubicBezTo>
                  <a:pt x="138" y="149"/>
                  <a:pt x="144" y="147"/>
                  <a:pt x="149" y="143"/>
                </a:cubicBezTo>
                <a:cubicBezTo>
                  <a:pt x="164" y="158"/>
                  <a:pt x="164" y="158"/>
                  <a:pt x="164" y="158"/>
                </a:cubicBezTo>
                <a:cubicBezTo>
                  <a:pt x="165" y="159"/>
                  <a:pt x="167" y="160"/>
                  <a:pt x="167" y="160"/>
                </a:cubicBezTo>
                <a:cubicBezTo>
                  <a:pt x="168" y="160"/>
                  <a:pt x="170" y="159"/>
                  <a:pt x="171" y="158"/>
                </a:cubicBezTo>
                <a:cubicBezTo>
                  <a:pt x="172" y="156"/>
                  <a:pt x="172" y="154"/>
                  <a:pt x="171" y="152"/>
                </a:cubicBezTo>
                <a:lnTo>
                  <a:pt x="156" y="137"/>
                </a:lnTo>
                <a:close/>
                <a:moveTo>
                  <a:pt x="145" y="135"/>
                </a:moveTo>
                <a:cubicBezTo>
                  <a:pt x="141" y="138"/>
                  <a:pt x="136" y="140"/>
                  <a:pt x="131" y="140"/>
                </a:cubicBezTo>
                <a:cubicBezTo>
                  <a:pt x="119" y="140"/>
                  <a:pt x="109" y="130"/>
                  <a:pt x="109" y="118"/>
                </a:cubicBezTo>
                <a:cubicBezTo>
                  <a:pt x="109" y="106"/>
                  <a:pt x="119" y="96"/>
                  <a:pt x="131" y="96"/>
                </a:cubicBezTo>
                <a:cubicBezTo>
                  <a:pt x="143" y="96"/>
                  <a:pt x="153" y="106"/>
                  <a:pt x="153" y="118"/>
                </a:cubicBezTo>
                <a:cubicBezTo>
                  <a:pt x="153" y="125"/>
                  <a:pt x="150" y="131"/>
                  <a:pt x="145" y="135"/>
                </a:cubicBezTo>
                <a:moveTo>
                  <a:pt x="61" y="40"/>
                </a:moveTo>
                <a:cubicBezTo>
                  <a:pt x="61" y="32"/>
                  <a:pt x="54" y="24"/>
                  <a:pt x="45" y="24"/>
                </a:cubicBezTo>
                <a:cubicBezTo>
                  <a:pt x="37" y="24"/>
                  <a:pt x="29" y="32"/>
                  <a:pt x="29" y="40"/>
                </a:cubicBezTo>
                <a:cubicBezTo>
                  <a:pt x="29" y="49"/>
                  <a:pt x="37" y="56"/>
                  <a:pt x="45" y="56"/>
                </a:cubicBezTo>
                <a:cubicBezTo>
                  <a:pt x="54" y="56"/>
                  <a:pt x="61" y="49"/>
                  <a:pt x="61" y="40"/>
                </a:cubicBezTo>
                <a:moveTo>
                  <a:pt x="34" y="40"/>
                </a:moveTo>
                <a:cubicBezTo>
                  <a:pt x="34" y="34"/>
                  <a:pt x="39" y="29"/>
                  <a:pt x="45" y="29"/>
                </a:cubicBezTo>
                <a:cubicBezTo>
                  <a:pt x="52" y="29"/>
                  <a:pt x="57" y="34"/>
                  <a:pt x="57" y="40"/>
                </a:cubicBezTo>
                <a:cubicBezTo>
                  <a:pt x="57" y="47"/>
                  <a:pt x="52" y="52"/>
                  <a:pt x="45" y="52"/>
                </a:cubicBezTo>
                <a:cubicBezTo>
                  <a:pt x="39" y="52"/>
                  <a:pt x="34" y="47"/>
                  <a:pt x="34" y="40"/>
                </a:cubicBezTo>
                <a:moveTo>
                  <a:pt x="159" y="0"/>
                </a:moveTo>
                <a:cubicBezTo>
                  <a:pt x="13" y="0"/>
                  <a:pt x="13" y="0"/>
                  <a:pt x="13" y="0"/>
                </a:cubicBezTo>
                <a:cubicBezTo>
                  <a:pt x="6" y="0"/>
                  <a:pt x="0" y="5"/>
                  <a:pt x="0" y="13"/>
                </a:cubicBezTo>
                <a:cubicBezTo>
                  <a:pt x="0" y="142"/>
                  <a:pt x="0" y="142"/>
                  <a:pt x="0" y="142"/>
                </a:cubicBezTo>
                <a:cubicBezTo>
                  <a:pt x="0" y="149"/>
                  <a:pt x="6" y="155"/>
                  <a:pt x="13" y="155"/>
                </a:cubicBezTo>
                <a:cubicBezTo>
                  <a:pt x="95" y="155"/>
                  <a:pt x="95" y="155"/>
                  <a:pt x="95" y="155"/>
                </a:cubicBezTo>
                <a:cubicBezTo>
                  <a:pt x="98" y="155"/>
                  <a:pt x="100" y="153"/>
                  <a:pt x="100" y="150"/>
                </a:cubicBezTo>
                <a:cubicBezTo>
                  <a:pt x="100" y="148"/>
                  <a:pt x="98" y="146"/>
                  <a:pt x="95" y="146"/>
                </a:cubicBezTo>
                <a:cubicBezTo>
                  <a:pt x="13" y="146"/>
                  <a:pt x="13" y="146"/>
                  <a:pt x="13" y="146"/>
                </a:cubicBezTo>
                <a:cubicBezTo>
                  <a:pt x="11" y="146"/>
                  <a:pt x="9" y="144"/>
                  <a:pt x="9" y="142"/>
                </a:cubicBezTo>
                <a:cubicBezTo>
                  <a:pt x="9" y="13"/>
                  <a:pt x="9" y="13"/>
                  <a:pt x="9" y="13"/>
                </a:cubicBezTo>
                <a:cubicBezTo>
                  <a:pt x="9" y="10"/>
                  <a:pt x="11" y="9"/>
                  <a:pt x="13" y="9"/>
                </a:cubicBezTo>
                <a:cubicBezTo>
                  <a:pt x="159" y="9"/>
                  <a:pt x="159" y="9"/>
                  <a:pt x="159" y="9"/>
                </a:cubicBezTo>
                <a:cubicBezTo>
                  <a:pt x="161" y="9"/>
                  <a:pt x="163" y="10"/>
                  <a:pt x="163" y="13"/>
                </a:cubicBezTo>
                <a:cubicBezTo>
                  <a:pt x="163" y="91"/>
                  <a:pt x="163" y="91"/>
                  <a:pt x="163" y="91"/>
                </a:cubicBezTo>
                <a:cubicBezTo>
                  <a:pt x="163" y="94"/>
                  <a:pt x="165" y="96"/>
                  <a:pt x="167" y="96"/>
                </a:cubicBezTo>
                <a:cubicBezTo>
                  <a:pt x="170" y="96"/>
                  <a:pt x="172" y="94"/>
                  <a:pt x="172" y="91"/>
                </a:cubicBezTo>
                <a:cubicBezTo>
                  <a:pt x="172" y="13"/>
                  <a:pt x="172" y="13"/>
                  <a:pt x="172" y="13"/>
                </a:cubicBezTo>
                <a:cubicBezTo>
                  <a:pt x="172" y="5"/>
                  <a:pt x="166" y="0"/>
                  <a:pt x="159" y="0"/>
                </a:cubicBezTo>
                <a:moveTo>
                  <a:pt x="24" y="122"/>
                </a:moveTo>
                <a:cubicBezTo>
                  <a:pt x="24" y="122"/>
                  <a:pt x="24" y="122"/>
                  <a:pt x="24" y="122"/>
                </a:cubicBezTo>
                <a:cubicBezTo>
                  <a:pt x="25" y="122"/>
                  <a:pt x="26" y="122"/>
                  <a:pt x="26" y="121"/>
                </a:cubicBezTo>
                <a:cubicBezTo>
                  <a:pt x="45" y="87"/>
                  <a:pt x="45" y="87"/>
                  <a:pt x="45" y="87"/>
                </a:cubicBezTo>
                <a:cubicBezTo>
                  <a:pt x="49" y="79"/>
                  <a:pt x="59" y="76"/>
                  <a:pt x="67" y="80"/>
                </a:cubicBezTo>
                <a:cubicBezTo>
                  <a:pt x="76" y="85"/>
                  <a:pt x="76" y="85"/>
                  <a:pt x="76" y="85"/>
                </a:cubicBezTo>
                <a:cubicBezTo>
                  <a:pt x="85" y="91"/>
                  <a:pt x="99" y="88"/>
                  <a:pt x="105" y="80"/>
                </a:cubicBezTo>
                <a:cubicBezTo>
                  <a:pt x="119" y="63"/>
                  <a:pt x="119" y="63"/>
                  <a:pt x="119" y="63"/>
                </a:cubicBezTo>
                <a:cubicBezTo>
                  <a:pt x="122" y="58"/>
                  <a:pt x="129" y="53"/>
                  <a:pt x="137" y="58"/>
                </a:cubicBezTo>
                <a:cubicBezTo>
                  <a:pt x="141" y="61"/>
                  <a:pt x="145" y="67"/>
                  <a:pt x="145" y="67"/>
                </a:cubicBezTo>
                <a:cubicBezTo>
                  <a:pt x="146" y="68"/>
                  <a:pt x="148" y="68"/>
                  <a:pt x="148" y="67"/>
                </a:cubicBezTo>
                <a:cubicBezTo>
                  <a:pt x="149" y="66"/>
                  <a:pt x="150" y="65"/>
                  <a:pt x="149" y="64"/>
                </a:cubicBezTo>
                <a:cubicBezTo>
                  <a:pt x="149" y="64"/>
                  <a:pt x="144" y="58"/>
                  <a:pt x="139" y="54"/>
                </a:cubicBezTo>
                <a:cubicBezTo>
                  <a:pt x="132" y="49"/>
                  <a:pt x="123" y="51"/>
                  <a:pt x="116" y="60"/>
                </a:cubicBezTo>
                <a:cubicBezTo>
                  <a:pt x="102" y="77"/>
                  <a:pt x="102" y="77"/>
                  <a:pt x="102" y="77"/>
                </a:cubicBezTo>
                <a:cubicBezTo>
                  <a:pt x="97" y="84"/>
                  <a:pt x="86" y="86"/>
                  <a:pt x="78" y="82"/>
                </a:cubicBezTo>
                <a:cubicBezTo>
                  <a:pt x="69" y="77"/>
                  <a:pt x="69" y="77"/>
                  <a:pt x="69" y="77"/>
                </a:cubicBezTo>
                <a:cubicBezTo>
                  <a:pt x="59" y="71"/>
                  <a:pt x="47" y="75"/>
                  <a:pt x="41" y="85"/>
                </a:cubicBezTo>
                <a:cubicBezTo>
                  <a:pt x="23" y="119"/>
                  <a:pt x="23" y="119"/>
                  <a:pt x="23" y="119"/>
                </a:cubicBezTo>
                <a:cubicBezTo>
                  <a:pt x="22" y="120"/>
                  <a:pt x="23" y="121"/>
                  <a:pt x="24" y="12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4" name="Freeform 84"/>
          <p:cNvSpPr>
            <a:spLocks noEditPoints="1"/>
          </p:cNvSpPr>
          <p:nvPr/>
        </p:nvSpPr>
        <p:spPr bwMode="auto">
          <a:xfrm>
            <a:off x="8198892" y="5337386"/>
            <a:ext cx="345985" cy="355507"/>
          </a:xfrm>
          <a:custGeom>
            <a:avLst/>
            <a:gdLst>
              <a:gd name="T0" fmla="*/ 7 w 176"/>
              <a:gd name="T1" fmla="*/ 38 h 177"/>
              <a:gd name="T2" fmla="*/ 1 w 176"/>
              <a:gd name="T3" fmla="*/ 43 h 177"/>
              <a:gd name="T4" fmla="*/ 12 w 176"/>
              <a:gd name="T5" fmla="*/ 122 h 177"/>
              <a:gd name="T6" fmla="*/ 1 w 176"/>
              <a:gd name="T7" fmla="*/ 139 h 177"/>
              <a:gd name="T8" fmla="*/ 7 w 176"/>
              <a:gd name="T9" fmla="*/ 139 h 177"/>
              <a:gd name="T10" fmla="*/ 43 w 176"/>
              <a:gd name="T11" fmla="*/ 98 h 177"/>
              <a:gd name="T12" fmla="*/ 21 w 176"/>
              <a:gd name="T13" fmla="*/ 114 h 177"/>
              <a:gd name="T14" fmla="*/ 86 w 176"/>
              <a:gd name="T15" fmla="*/ 129 h 177"/>
              <a:gd name="T16" fmla="*/ 90 w 176"/>
              <a:gd name="T17" fmla="*/ 132 h 177"/>
              <a:gd name="T18" fmla="*/ 88 w 176"/>
              <a:gd name="T19" fmla="*/ 151 h 177"/>
              <a:gd name="T20" fmla="*/ 79 w 176"/>
              <a:gd name="T21" fmla="*/ 140 h 177"/>
              <a:gd name="T22" fmla="*/ 73 w 176"/>
              <a:gd name="T23" fmla="*/ 134 h 177"/>
              <a:gd name="T24" fmla="*/ 37 w 176"/>
              <a:gd name="T25" fmla="*/ 176 h 177"/>
              <a:gd name="T26" fmla="*/ 43 w 176"/>
              <a:gd name="T27" fmla="*/ 176 h 177"/>
              <a:gd name="T28" fmla="*/ 88 w 176"/>
              <a:gd name="T29" fmla="*/ 155 h 177"/>
              <a:gd name="T30" fmla="*/ 133 w 176"/>
              <a:gd name="T31" fmla="*/ 175 h 177"/>
              <a:gd name="T32" fmla="*/ 139 w 176"/>
              <a:gd name="T33" fmla="*/ 175 h 177"/>
              <a:gd name="T34" fmla="*/ 94 w 176"/>
              <a:gd name="T35" fmla="*/ 125 h 177"/>
              <a:gd name="T36" fmla="*/ 43 w 176"/>
              <a:gd name="T37" fmla="*/ 45 h 177"/>
              <a:gd name="T38" fmla="*/ 44 w 176"/>
              <a:gd name="T39" fmla="*/ 42 h 177"/>
              <a:gd name="T40" fmla="*/ 21 w 176"/>
              <a:gd name="T41" fmla="*/ 22 h 177"/>
              <a:gd name="T42" fmla="*/ 41 w 176"/>
              <a:gd name="T43" fmla="*/ 44 h 177"/>
              <a:gd name="T44" fmla="*/ 118 w 176"/>
              <a:gd name="T45" fmla="*/ 63 h 177"/>
              <a:gd name="T46" fmla="*/ 157 w 176"/>
              <a:gd name="T47" fmla="*/ 25 h 177"/>
              <a:gd name="T48" fmla="*/ 154 w 176"/>
              <a:gd name="T49" fmla="*/ 22 h 177"/>
              <a:gd name="T50" fmla="*/ 117 w 176"/>
              <a:gd name="T51" fmla="*/ 62 h 177"/>
              <a:gd name="T52" fmla="*/ 60 w 176"/>
              <a:gd name="T53" fmla="*/ 117 h 177"/>
              <a:gd name="T54" fmla="*/ 22 w 176"/>
              <a:gd name="T55" fmla="*/ 157 h 177"/>
              <a:gd name="T56" fmla="*/ 25 w 176"/>
              <a:gd name="T57" fmla="*/ 157 h 177"/>
              <a:gd name="T58" fmla="*/ 62 w 176"/>
              <a:gd name="T59" fmla="*/ 117 h 177"/>
              <a:gd name="T60" fmla="*/ 154 w 176"/>
              <a:gd name="T61" fmla="*/ 90 h 177"/>
              <a:gd name="T62" fmla="*/ 175 w 176"/>
              <a:gd name="T63" fmla="*/ 47 h 177"/>
              <a:gd name="T64" fmla="*/ 169 w 176"/>
              <a:gd name="T65" fmla="*/ 42 h 177"/>
              <a:gd name="T66" fmla="*/ 137 w 176"/>
              <a:gd name="T67" fmla="*/ 79 h 177"/>
              <a:gd name="T68" fmla="*/ 143 w 176"/>
              <a:gd name="T69" fmla="*/ 79 h 177"/>
              <a:gd name="T70" fmla="*/ 150 w 176"/>
              <a:gd name="T71" fmla="*/ 90 h 177"/>
              <a:gd name="T72" fmla="*/ 132 w 176"/>
              <a:gd name="T73" fmla="*/ 90 h 177"/>
              <a:gd name="T74" fmla="*/ 128 w 176"/>
              <a:gd name="T75" fmla="*/ 87 h 177"/>
              <a:gd name="T76" fmla="*/ 88 w 176"/>
              <a:gd name="T77" fmla="*/ 26 h 177"/>
              <a:gd name="T78" fmla="*/ 97 w 176"/>
              <a:gd name="T79" fmla="*/ 38 h 177"/>
              <a:gd name="T80" fmla="*/ 100 w 176"/>
              <a:gd name="T81" fmla="*/ 44 h 177"/>
              <a:gd name="T82" fmla="*/ 139 w 176"/>
              <a:gd name="T83" fmla="*/ 7 h 177"/>
              <a:gd name="T84" fmla="*/ 133 w 176"/>
              <a:gd name="T85" fmla="*/ 2 h 177"/>
              <a:gd name="T86" fmla="*/ 54 w 176"/>
              <a:gd name="T87" fmla="*/ 13 h 177"/>
              <a:gd name="T88" fmla="*/ 37 w 176"/>
              <a:gd name="T89" fmla="*/ 2 h 177"/>
              <a:gd name="T90" fmla="*/ 125 w 176"/>
              <a:gd name="T91" fmla="*/ 94 h 177"/>
              <a:gd name="T92" fmla="*/ 172 w 176"/>
              <a:gd name="T93" fmla="*/ 140 h 177"/>
              <a:gd name="T94" fmla="*/ 175 w 176"/>
              <a:gd name="T95" fmla="*/ 134 h 177"/>
              <a:gd name="T96" fmla="*/ 134 w 176"/>
              <a:gd name="T97" fmla="*/ 132 h 177"/>
              <a:gd name="T98" fmla="*/ 132 w 176"/>
              <a:gd name="T99" fmla="*/ 135 h 177"/>
              <a:gd name="T100" fmla="*/ 152 w 176"/>
              <a:gd name="T101" fmla="*/ 154 h 177"/>
              <a:gd name="T102" fmla="*/ 154 w 176"/>
              <a:gd name="T103" fmla="*/ 151 h 177"/>
              <a:gd name="T104" fmla="*/ 79 w 176"/>
              <a:gd name="T105" fmla="*/ 82 h 177"/>
              <a:gd name="T106" fmla="*/ 81 w 176"/>
              <a:gd name="T107" fmla="*/ 78 h 177"/>
              <a:gd name="T108" fmla="*/ 58 w 176"/>
              <a:gd name="T109" fmla="*/ 59 h 177"/>
              <a:gd name="T110" fmla="*/ 78 w 176"/>
              <a:gd name="T111" fmla="*/ 81 h 177"/>
              <a:gd name="T112" fmla="*/ 116 w 176"/>
              <a:gd name="T113" fmla="*/ 118 h 177"/>
              <a:gd name="T114" fmla="*/ 118 w 176"/>
              <a:gd name="T115" fmla="*/ 115 h 177"/>
              <a:gd name="T116" fmla="*/ 95 w 176"/>
              <a:gd name="T117" fmla="*/ 95 h 177"/>
              <a:gd name="T118" fmla="*/ 115 w 176"/>
              <a:gd name="T119" fmla="*/ 11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7">
                <a:moveTo>
                  <a:pt x="94" y="125"/>
                </a:moveTo>
                <a:cubicBezTo>
                  <a:pt x="7" y="38"/>
                  <a:pt x="7" y="38"/>
                  <a:pt x="7" y="38"/>
                </a:cubicBezTo>
                <a:cubicBezTo>
                  <a:pt x="5" y="36"/>
                  <a:pt x="3" y="36"/>
                  <a:pt x="1" y="38"/>
                </a:cubicBezTo>
                <a:cubicBezTo>
                  <a:pt x="0" y="39"/>
                  <a:pt x="0" y="42"/>
                  <a:pt x="1" y="43"/>
                </a:cubicBezTo>
                <a:cubicBezTo>
                  <a:pt x="12" y="54"/>
                  <a:pt x="12" y="54"/>
                  <a:pt x="12" y="54"/>
                </a:cubicBezTo>
                <a:cubicBezTo>
                  <a:pt x="25" y="75"/>
                  <a:pt x="25" y="102"/>
                  <a:pt x="12" y="122"/>
                </a:cubicBezTo>
                <a:cubicBezTo>
                  <a:pt x="1" y="134"/>
                  <a:pt x="1" y="134"/>
                  <a:pt x="1" y="134"/>
                </a:cubicBezTo>
                <a:cubicBezTo>
                  <a:pt x="0" y="135"/>
                  <a:pt x="0" y="138"/>
                  <a:pt x="1" y="139"/>
                </a:cubicBezTo>
                <a:cubicBezTo>
                  <a:pt x="2" y="140"/>
                  <a:pt x="3" y="140"/>
                  <a:pt x="4" y="140"/>
                </a:cubicBezTo>
                <a:cubicBezTo>
                  <a:pt x="5" y="140"/>
                  <a:pt x="6" y="140"/>
                  <a:pt x="7" y="139"/>
                </a:cubicBezTo>
                <a:cubicBezTo>
                  <a:pt x="43" y="103"/>
                  <a:pt x="43" y="103"/>
                  <a:pt x="43" y="103"/>
                </a:cubicBezTo>
                <a:cubicBezTo>
                  <a:pt x="44" y="102"/>
                  <a:pt x="44" y="99"/>
                  <a:pt x="43" y="98"/>
                </a:cubicBezTo>
                <a:cubicBezTo>
                  <a:pt x="41" y="96"/>
                  <a:pt x="39" y="96"/>
                  <a:pt x="37" y="98"/>
                </a:cubicBezTo>
                <a:cubicBezTo>
                  <a:pt x="21" y="114"/>
                  <a:pt x="21" y="114"/>
                  <a:pt x="21" y="114"/>
                </a:cubicBezTo>
                <a:cubicBezTo>
                  <a:pt x="28" y="98"/>
                  <a:pt x="28" y="79"/>
                  <a:pt x="21" y="63"/>
                </a:cubicBezTo>
                <a:cubicBezTo>
                  <a:pt x="86" y="129"/>
                  <a:pt x="86" y="129"/>
                  <a:pt x="86" y="129"/>
                </a:cubicBezTo>
                <a:cubicBezTo>
                  <a:pt x="87" y="129"/>
                  <a:pt x="87" y="129"/>
                  <a:pt x="87" y="129"/>
                </a:cubicBezTo>
                <a:cubicBezTo>
                  <a:pt x="90" y="132"/>
                  <a:pt x="90" y="132"/>
                  <a:pt x="90" y="132"/>
                </a:cubicBezTo>
                <a:cubicBezTo>
                  <a:pt x="113" y="156"/>
                  <a:pt x="113" y="156"/>
                  <a:pt x="113" y="156"/>
                </a:cubicBezTo>
                <a:cubicBezTo>
                  <a:pt x="105" y="152"/>
                  <a:pt x="97" y="151"/>
                  <a:pt x="88" y="151"/>
                </a:cubicBezTo>
                <a:cubicBezTo>
                  <a:pt x="79" y="151"/>
                  <a:pt x="71" y="152"/>
                  <a:pt x="63" y="156"/>
                </a:cubicBezTo>
                <a:cubicBezTo>
                  <a:pt x="79" y="140"/>
                  <a:pt x="79" y="140"/>
                  <a:pt x="79" y="140"/>
                </a:cubicBezTo>
                <a:cubicBezTo>
                  <a:pt x="80" y="138"/>
                  <a:pt x="80" y="136"/>
                  <a:pt x="79" y="134"/>
                </a:cubicBezTo>
                <a:cubicBezTo>
                  <a:pt x="77" y="132"/>
                  <a:pt x="75" y="132"/>
                  <a:pt x="73" y="134"/>
                </a:cubicBezTo>
                <a:cubicBezTo>
                  <a:pt x="37" y="170"/>
                  <a:pt x="37" y="170"/>
                  <a:pt x="37" y="170"/>
                </a:cubicBezTo>
                <a:cubicBezTo>
                  <a:pt x="36" y="172"/>
                  <a:pt x="36" y="174"/>
                  <a:pt x="37" y="176"/>
                </a:cubicBezTo>
                <a:cubicBezTo>
                  <a:pt x="38" y="176"/>
                  <a:pt x="39" y="177"/>
                  <a:pt x="40" y="177"/>
                </a:cubicBezTo>
                <a:cubicBezTo>
                  <a:pt x="41" y="177"/>
                  <a:pt x="42" y="176"/>
                  <a:pt x="43" y="176"/>
                </a:cubicBezTo>
                <a:cubicBezTo>
                  <a:pt x="54" y="164"/>
                  <a:pt x="54" y="164"/>
                  <a:pt x="54" y="164"/>
                </a:cubicBezTo>
                <a:cubicBezTo>
                  <a:pt x="64" y="158"/>
                  <a:pt x="76" y="155"/>
                  <a:pt x="88" y="155"/>
                </a:cubicBezTo>
                <a:cubicBezTo>
                  <a:pt x="100" y="155"/>
                  <a:pt x="112" y="158"/>
                  <a:pt x="122" y="164"/>
                </a:cubicBezTo>
                <a:cubicBezTo>
                  <a:pt x="133" y="175"/>
                  <a:pt x="133" y="175"/>
                  <a:pt x="133" y="175"/>
                </a:cubicBezTo>
                <a:cubicBezTo>
                  <a:pt x="134" y="176"/>
                  <a:pt x="135" y="176"/>
                  <a:pt x="136" y="176"/>
                </a:cubicBezTo>
                <a:cubicBezTo>
                  <a:pt x="137" y="176"/>
                  <a:pt x="138" y="176"/>
                  <a:pt x="139" y="175"/>
                </a:cubicBezTo>
                <a:cubicBezTo>
                  <a:pt x="140" y="174"/>
                  <a:pt x="140" y="171"/>
                  <a:pt x="139" y="170"/>
                </a:cubicBezTo>
                <a:lnTo>
                  <a:pt x="94" y="125"/>
                </a:lnTo>
                <a:close/>
                <a:moveTo>
                  <a:pt x="41" y="44"/>
                </a:moveTo>
                <a:cubicBezTo>
                  <a:pt x="42" y="45"/>
                  <a:pt x="42" y="45"/>
                  <a:pt x="43" y="45"/>
                </a:cubicBezTo>
                <a:cubicBezTo>
                  <a:pt x="44" y="45"/>
                  <a:pt x="44" y="45"/>
                  <a:pt x="44" y="44"/>
                </a:cubicBezTo>
                <a:cubicBezTo>
                  <a:pt x="45" y="44"/>
                  <a:pt x="45" y="42"/>
                  <a:pt x="44" y="42"/>
                </a:cubicBezTo>
                <a:cubicBezTo>
                  <a:pt x="24" y="22"/>
                  <a:pt x="24" y="22"/>
                  <a:pt x="24" y="22"/>
                </a:cubicBezTo>
                <a:cubicBezTo>
                  <a:pt x="23" y="21"/>
                  <a:pt x="22" y="21"/>
                  <a:pt x="21" y="22"/>
                </a:cubicBezTo>
                <a:cubicBezTo>
                  <a:pt x="20" y="22"/>
                  <a:pt x="20" y="24"/>
                  <a:pt x="21" y="24"/>
                </a:cubicBezTo>
                <a:lnTo>
                  <a:pt x="41" y="44"/>
                </a:lnTo>
                <a:close/>
                <a:moveTo>
                  <a:pt x="117" y="62"/>
                </a:moveTo>
                <a:cubicBezTo>
                  <a:pt x="117" y="63"/>
                  <a:pt x="118" y="63"/>
                  <a:pt x="118" y="63"/>
                </a:cubicBezTo>
                <a:cubicBezTo>
                  <a:pt x="119" y="63"/>
                  <a:pt x="120" y="63"/>
                  <a:pt x="120" y="62"/>
                </a:cubicBezTo>
                <a:cubicBezTo>
                  <a:pt x="157" y="25"/>
                  <a:pt x="157" y="25"/>
                  <a:pt x="157" y="25"/>
                </a:cubicBezTo>
                <a:cubicBezTo>
                  <a:pt x="158" y="24"/>
                  <a:pt x="158" y="23"/>
                  <a:pt x="157" y="22"/>
                </a:cubicBezTo>
                <a:cubicBezTo>
                  <a:pt x="156" y="22"/>
                  <a:pt x="155" y="22"/>
                  <a:pt x="154" y="22"/>
                </a:cubicBezTo>
                <a:cubicBezTo>
                  <a:pt x="117" y="60"/>
                  <a:pt x="117" y="60"/>
                  <a:pt x="117" y="60"/>
                </a:cubicBezTo>
                <a:cubicBezTo>
                  <a:pt x="116" y="60"/>
                  <a:pt x="116" y="62"/>
                  <a:pt x="117" y="62"/>
                </a:cubicBezTo>
                <a:moveTo>
                  <a:pt x="62" y="117"/>
                </a:moveTo>
                <a:cubicBezTo>
                  <a:pt x="62" y="116"/>
                  <a:pt x="60" y="116"/>
                  <a:pt x="60" y="117"/>
                </a:cubicBezTo>
                <a:cubicBezTo>
                  <a:pt x="22" y="154"/>
                  <a:pt x="22" y="154"/>
                  <a:pt x="22" y="154"/>
                </a:cubicBezTo>
                <a:cubicBezTo>
                  <a:pt x="21" y="155"/>
                  <a:pt x="21" y="156"/>
                  <a:pt x="22" y="157"/>
                </a:cubicBezTo>
                <a:cubicBezTo>
                  <a:pt x="22" y="158"/>
                  <a:pt x="22" y="158"/>
                  <a:pt x="23" y="158"/>
                </a:cubicBezTo>
                <a:cubicBezTo>
                  <a:pt x="24" y="158"/>
                  <a:pt x="24" y="158"/>
                  <a:pt x="25" y="157"/>
                </a:cubicBezTo>
                <a:cubicBezTo>
                  <a:pt x="63" y="120"/>
                  <a:pt x="63" y="120"/>
                  <a:pt x="63" y="120"/>
                </a:cubicBezTo>
                <a:cubicBezTo>
                  <a:pt x="63" y="119"/>
                  <a:pt x="63" y="118"/>
                  <a:pt x="62" y="117"/>
                </a:cubicBezTo>
                <a:moveTo>
                  <a:pt x="163" y="122"/>
                </a:moveTo>
                <a:cubicBezTo>
                  <a:pt x="157" y="112"/>
                  <a:pt x="154" y="102"/>
                  <a:pt x="154" y="90"/>
                </a:cubicBezTo>
                <a:cubicBezTo>
                  <a:pt x="154" y="79"/>
                  <a:pt x="157" y="68"/>
                  <a:pt x="163" y="59"/>
                </a:cubicBezTo>
                <a:cubicBezTo>
                  <a:pt x="175" y="47"/>
                  <a:pt x="175" y="47"/>
                  <a:pt x="175" y="47"/>
                </a:cubicBezTo>
                <a:cubicBezTo>
                  <a:pt x="176" y="46"/>
                  <a:pt x="176" y="43"/>
                  <a:pt x="175" y="42"/>
                </a:cubicBezTo>
                <a:cubicBezTo>
                  <a:pt x="173" y="40"/>
                  <a:pt x="171" y="40"/>
                  <a:pt x="169" y="42"/>
                </a:cubicBezTo>
                <a:cubicBezTo>
                  <a:pt x="137" y="74"/>
                  <a:pt x="137" y="74"/>
                  <a:pt x="137" y="74"/>
                </a:cubicBezTo>
                <a:cubicBezTo>
                  <a:pt x="136" y="75"/>
                  <a:pt x="136" y="78"/>
                  <a:pt x="137" y="79"/>
                </a:cubicBezTo>
                <a:cubicBezTo>
                  <a:pt x="138" y="80"/>
                  <a:pt x="139" y="80"/>
                  <a:pt x="140" y="80"/>
                </a:cubicBezTo>
                <a:cubicBezTo>
                  <a:pt x="141" y="80"/>
                  <a:pt x="142" y="80"/>
                  <a:pt x="143" y="79"/>
                </a:cubicBezTo>
                <a:cubicBezTo>
                  <a:pt x="154" y="68"/>
                  <a:pt x="154" y="68"/>
                  <a:pt x="154" y="68"/>
                </a:cubicBezTo>
                <a:cubicBezTo>
                  <a:pt x="152" y="75"/>
                  <a:pt x="150" y="83"/>
                  <a:pt x="150" y="90"/>
                </a:cubicBezTo>
                <a:cubicBezTo>
                  <a:pt x="150" y="98"/>
                  <a:pt x="152" y="106"/>
                  <a:pt x="154" y="113"/>
                </a:cubicBezTo>
                <a:cubicBezTo>
                  <a:pt x="132" y="90"/>
                  <a:pt x="132" y="90"/>
                  <a:pt x="132" y="90"/>
                </a:cubicBezTo>
                <a:cubicBezTo>
                  <a:pt x="129" y="87"/>
                  <a:pt x="129" y="87"/>
                  <a:pt x="129" y="87"/>
                </a:cubicBezTo>
                <a:cubicBezTo>
                  <a:pt x="128" y="87"/>
                  <a:pt x="128" y="87"/>
                  <a:pt x="128" y="87"/>
                </a:cubicBezTo>
                <a:cubicBezTo>
                  <a:pt x="63" y="22"/>
                  <a:pt x="63" y="22"/>
                  <a:pt x="63" y="22"/>
                </a:cubicBezTo>
                <a:cubicBezTo>
                  <a:pt x="71" y="25"/>
                  <a:pt x="80" y="26"/>
                  <a:pt x="88" y="26"/>
                </a:cubicBezTo>
                <a:cubicBezTo>
                  <a:pt x="96" y="26"/>
                  <a:pt x="105" y="25"/>
                  <a:pt x="113" y="22"/>
                </a:cubicBezTo>
                <a:cubicBezTo>
                  <a:pt x="97" y="38"/>
                  <a:pt x="97" y="38"/>
                  <a:pt x="97" y="38"/>
                </a:cubicBezTo>
                <a:cubicBezTo>
                  <a:pt x="96" y="39"/>
                  <a:pt x="96" y="42"/>
                  <a:pt x="97" y="43"/>
                </a:cubicBezTo>
                <a:cubicBezTo>
                  <a:pt x="98" y="44"/>
                  <a:pt x="99" y="44"/>
                  <a:pt x="100" y="44"/>
                </a:cubicBezTo>
                <a:cubicBezTo>
                  <a:pt x="101" y="44"/>
                  <a:pt x="102" y="44"/>
                  <a:pt x="103" y="43"/>
                </a:cubicBezTo>
                <a:cubicBezTo>
                  <a:pt x="139" y="7"/>
                  <a:pt x="139" y="7"/>
                  <a:pt x="139" y="7"/>
                </a:cubicBezTo>
                <a:cubicBezTo>
                  <a:pt x="140" y="6"/>
                  <a:pt x="140" y="3"/>
                  <a:pt x="139" y="2"/>
                </a:cubicBezTo>
                <a:cubicBezTo>
                  <a:pt x="137" y="0"/>
                  <a:pt x="135" y="0"/>
                  <a:pt x="133" y="2"/>
                </a:cubicBezTo>
                <a:cubicBezTo>
                  <a:pt x="122" y="13"/>
                  <a:pt x="122" y="13"/>
                  <a:pt x="122" y="13"/>
                </a:cubicBezTo>
                <a:cubicBezTo>
                  <a:pt x="101" y="25"/>
                  <a:pt x="75" y="25"/>
                  <a:pt x="54" y="13"/>
                </a:cubicBezTo>
                <a:cubicBezTo>
                  <a:pt x="43" y="2"/>
                  <a:pt x="43" y="2"/>
                  <a:pt x="43" y="2"/>
                </a:cubicBezTo>
                <a:cubicBezTo>
                  <a:pt x="41" y="0"/>
                  <a:pt x="39" y="0"/>
                  <a:pt x="37" y="2"/>
                </a:cubicBezTo>
                <a:cubicBezTo>
                  <a:pt x="36" y="3"/>
                  <a:pt x="36" y="6"/>
                  <a:pt x="37" y="7"/>
                </a:cubicBezTo>
                <a:cubicBezTo>
                  <a:pt x="125" y="94"/>
                  <a:pt x="125" y="94"/>
                  <a:pt x="125" y="94"/>
                </a:cubicBezTo>
                <a:cubicBezTo>
                  <a:pt x="169" y="139"/>
                  <a:pt x="169" y="139"/>
                  <a:pt x="169" y="139"/>
                </a:cubicBezTo>
                <a:cubicBezTo>
                  <a:pt x="170" y="140"/>
                  <a:pt x="171" y="140"/>
                  <a:pt x="172" y="140"/>
                </a:cubicBezTo>
                <a:cubicBezTo>
                  <a:pt x="173" y="140"/>
                  <a:pt x="174" y="140"/>
                  <a:pt x="175" y="139"/>
                </a:cubicBezTo>
                <a:cubicBezTo>
                  <a:pt x="176" y="138"/>
                  <a:pt x="176" y="135"/>
                  <a:pt x="175" y="134"/>
                </a:cubicBezTo>
                <a:lnTo>
                  <a:pt x="163" y="122"/>
                </a:lnTo>
                <a:close/>
                <a:moveTo>
                  <a:pt x="134" y="132"/>
                </a:moveTo>
                <a:cubicBezTo>
                  <a:pt x="134" y="131"/>
                  <a:pt x="132" y="131"/>
                  <a:pt x="132" y="132"/>
                </a:cubicBezTo>
                <a:cubicBezTo>
                  <a:pt x="131" y="133"/>
                  <a:pt x="131" y="134"/>
                  <a:pt x="132" y="135"/>
                </a:cubicBezTo>
                <a:cubicBezTo>
                  <a:pt x="151" y="154"/>
                  <a:pt x="151" y="154"/>
                  <a:pt x="151" y="154"/>
                </a:cubicBezTo>
                <a:cubicBezTo>
                  <a:pt x="151" y="154"/>
                  <a:pt x="152" y="154"/>
                  <a:pt x="152" y="154"/>
                </a:cubicBezTo>
                <a:cubicBezTo>
                  <a:pt x="153" y="154"/>
                  <a:pt x="154" y="154"/>
                  <a:pt x="154" y="154"/>
                </a:cubicBezTo>
                <a:cubicBezTo>
                  <a:pt x="155" y="153"/>
                  <a:pt x="155" y="152"/>
                  <a:pt x="154" y="151"/>
                </a:cubicBezTo>
                <a:lnTo>
                  <a:pt x="134" y="132"/>
                </a:lnTo>
                <a:close/>
                <a:moveTo>
                  <a:pt x="79" y="82"/>
                </a:moveTo>
                <a:cubicBezTo>
                  <a:pt x="80" y="82"/>
                  <a:pt x="80" y="82"/>
                  <a:pt x="81" y="81"/>
                </a:cubicBezTo>
                <a:cubicBezTo>
                  <a:pt x="82" y="80"/>
                  <a:pt x="82" y="79"/>
                  <a:pt x="81" y="78"/>
                </a:cubicBezTo>
                <a:cubicBezTo>
                  <a:pt x="61" y="59"/>
                  <a:pt x="61" y="59"/>
                  <a:pt x="61" y="59"/>
                </a:cubicBezTo>
                <a:cubicBezTo>
                  <a:pt x="60" y="58"/>
                  <a:pt x="59" y="58"/>
                  <a:pt x="58" y="59"/>
                </a:cubicBezTo>
                <a:cubicBezTo>
                  <a:pt x="58" y="60"/>
                  <a:pt x="58" y="61"/>
                  <a:pt x="58" y="62"/>
                </a:cubicBezTo>
                <a:cubicBezTo>
                  <a:pt x="78" y="81"/>
                  <a:pt x="78" y="81"/>
                  <a:pt x="78" y="81"/>
                </a:cubicBezTo>
                <a:cubicBezTo>
                  <a:pt x="78" y="82"/>
                  <a:pt x="79" y="82"/>
                  <a:pt x="79" y="82"/>
                </a:cubicBezTo>
                <a:moveTo>
                  <a:pt x="116" y="118"/>
                </a:moveTo>
                <a:cubicBezTo>
                  <a:pt x="116" y="118"/>
                  <a:pt x="117" y="118"/>
                  <a:pt x="118" y="118"/>
                </a:cubicBezTo>
                <a:cubicBezTo>
                  <a:pt x="118" y="117"/>
                  <a:pt x="118" y="116"/>
                  <a:pt x="118" y="115"/>
                </a:cubicBezTo>
                <a:cubicBezTo>
                  <a:pt x="98" y="95"/>
                  <a:pt x="98" y="95"/>
                  <a:pt x="98" y="95"/>
                </a:cubicBezTo>
                <a:cubicBezTo>
                  <a:pt x="97" y="94"/>
                  <a:pt x="96" y="94"/>
                  <a:pt x="95" y="95"/>
                </a:cubicBezTo>
                <a:cubicBezTo>
                  <a:pt x="94" y="96"/>
                  <a:pt x="94" y="97"/>
                  <a:pt x="95" y="98"/>
                </a:cubicBezTo>
                <a:cubicBezTo>
                  <a:pt x="115" y="118"/>
                  <a:pt x="115" y="118"/>
                  <a:pt x="115" y="118"/>
                </a:cubicBezTo>
                <a:cubicBezTo>
                  <a:pt x="115" y="118"/>
                  <a:pt x="116" y="118"/>
                  <a:pt x="116" y="11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8" name="Freeform 85"/>
          <p:cNvSpPr>
            <a:spLocks noEditPoints="1"/>
          </p:cNvSpPr>
          <p:nvPr/>
        </p:nvSpPr>
        <p:spPr bwMode="auto">
          <a:xfrm>
            <a:off x="9273348" y="5337386"/>
            <a:ext cx="280915" cy="355507"/>
          </a:xfrm>
          <a:custGeom>
            <a:avLst/>
            <a:gdLst>
              <a:gd name="T0" fmla="*/ 65 w 142"/>
              <a:gd name="T1" fmla="*/ 76 h 177"/>
              <a:gd name="T2" fmla="*/ 82 w 142"/>
              <a:gd name="T3" fmla="*/ 91 h 177"/>
              <a:gd name="T4" fmla="*/ 97 w 142"/>
              <a:gd name="T5" fmla="*/ 95 h 177"/>
              <a:gd name="T6" fmla="*/ 113 w 142"/>
              <a:gd name="T7" fmla="*/ 93 h 177"/>
              <a:gd name="T8" fmla="*/ 96 w 142"/>
              <a:gd name="T9" fmla="*/ 91 h 177"/>
              <a:gd name="T10" fmla="*/ 85 w 142"/>
              <a:gd name="T11" fmla="*/ 89 h 177"/>
              <a:gd name="T12" fmla="*/ 65 w 142"/>
              <a:gd name="T13" fmla="*/ 72 h 177"/>
              <a:gd name="T14" fmla="*/ 45 w 142"/>
              <a:gd name="T15" fmla="*/ 74 h 177"/>
              <a:gd name="T16" fmla="*/ 105 w 142"/>
              <a:gd name="T17" fmla="*/ 89 h 177"/>
              <a:gd name="T18" fmla="*/ 105 w 142"/>
              <a:gd name="T19" fmla="*/ 97 h 177"/>
              <a:gd name="T20" fmla="*/ 105 w 142"/>
              <a:gd name="T21" fmla="*/ 89 h 177"/>
              <a:gd name="T22" fmla="*/ 67 w 142"/>
              <a:gd name="T23" fmla="*/ 99 h 177"/>
              <a:gd name="T24" fmla="*/ 73 w 142"/>
              <a:gd name="T25" fmla="*/ 101 h 177"/>
              <a:gd name="T26" fmla="*/ 73 w 142"/>
              <a:gd name="T27" fmla="*/ 97 h 177"/>
              <a:gd name="T28" fmla="*/ 84 w 142"/>
              <a:gd name="T29" fmla="*/ 12 h 177"/>
              <a:gd name="T30" fmla="*/ 68 w 142"/>
              <a:gd name="T31" fmla="*/ 2 h 177"/>
              <a:gd name="T32" fmla="*/ 0 w 142"/>
              <a:gd name="T33" fmla="*/ 104 h 177"/>
              <a:gd name="T34" fmla="*/ 142 w 142"/>
              <a:gd name="T35" fmla="*/ 104 h 177"/>
              <a:gd name="T36" fmla="*/ 71 w 142"/>
              <a:gd name="T37" fmla="*/ 168 h 177"/>
              <a:gd name="T38" fmla="*/ 64 w 142"/>
              <a:gd name="T39" fmla="*/ 17 h 177"/>
              <a:gd name="T40" fmla="*/ 78 w 142"/>
              <a:gd name="T41" fmla="*/ 18 h 177"/>
              <a:gd name="T42" fmla="*/ 71 w 142"/>
              <a:gd name="T43" fmla="*/ 168 h 177"/>
              <a:gd name="T44" fmla="*/ 98 w 142"/>
              <a:gd name="T45" fmla="*/ 109 h 177"/>
              <a:gd name="T46" fmla="*/ 77 w 142"/>
              <a:gd name="T47" fmla="*/ 120 h 177"/>
              <a:gd name="T48" fmla="*/ 50 w 142"/>
              <a:gd name="T49" fmla="*/ 122 h 177"/>
              <a:gd name="T50" fmla="*/ 34 w 142"/>
              <a:gd name="T51" fmla="*/ 124 h 177"/>
              <a:gd name="T52" fmla="*/ 50 w 142"/>
              <a:gd name="T53" fmla="*/ 126 h 177"/>
              <a:gd name="T54" fmla="*/ 80 w 142"/>
              <a:gd name="T55" fmla="*/ 124 h 177"/>
              <a:gd name="T56" fmla="*/ 98 w 142"/>
              <a:gd name="T57" fmla="*/ 114 h 177"/>
              <a:gd name="T58" fmla="*/ 115 w 142"/>
              <a:gd name="T59" fmla="*/ 112 h 177"/>
              <a:gd name="T60" fmla="*/ 42 w 142"/>
              <a:gd name="T61" fmla="*/ 128 h 177"/>
              <a:gd name="T62" fmla="*/ 42 w 142"/>
              <a:gd name="T63" fmla="*/ 120 h 177"/>
              <a:gd name="T64" fmla="*/ 42 w 142"/>
              <a:gd name="T65" fmla="*/ 128 h 177"/>
              <a:gd name="T66" fmla="*/ 61 w 142"/>
              <a:gd name="T67" fmla="*/ 101 h 177"/>
              <a:gd name="T68" fmla="*/ 61 w 142"/>
              <a:gd name="T69" fmla="*/ 97 h 177"/>
              <a:gd name="T70" fmla="*/ 37 w 142"/>
              <a:gd name="T71" fmla="*/ 9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2" h="177">
                <a:moveTo>
                  <a:pt x="48" y="76"/>
                </a:moveTo>
                <a:cubicBezTo>
                  <a:pt x="65" y="76"/>
                  <a:pt x="65" y="76"/>
                  <a:pt x="65" y="76"/>
                </a:cubicBezTo>
                <a:cubicBezTo>
                  <a:pt x="67" y="76"/>
                  <a:pt x="69" y="77"/>
                  <a:pt x="71" y="78"/>
                </a:cubicBezTo>
                <a:cubicBezTo>
                  <a:pt x="82" y="91"/>
                  <a:pt x="82" y="91"/>
                  <a:pt x="82" y="91"/>
                </a:cubicBezTo>
                <a:cubicBezTo>
                  <a:pt x="84" y="94"/>
                  <a:pt x="88" y="95"/>
                  <a:pt x="91" y="95"/>
                </a:cubicBezTo>
                <a:cubicBezTo>
                  <a:pt x="97" y="95"/>
                  <a:pt x="97" y="95"/>
                  <a:pt x="97" y="95"/>
                </a:cubicBezTo>
                <a:cubicBezTo>
                  <a:pt x="98" y="99"/>
                  <a:pt x="101" y="101"/>
                  <a:pt x="105" y="101"/>
                </a:cubicBezTo>
                <a:cubicBezTo>
                  <a:pt x="109" y="101"/>
                  <a:pt x="113" y="97"/>
                  <a:pt x="113" y="93"/>
                </a:cubicBezTo>
                <a:cubicBezTo>
                  <a:pt x="113" y="88"/>
                  <a:pt x="109" y="84"/>
                  <a:pt x="105" y="84"/>
                </a:cubicBezTo>
                <a:cubicBezTo>
                  <a:pt x="100" y="84"/>
                  <a:pt x="97" y="87"/>
                  <a:pt x="96" y="91"/>
                </a:cubicBezTo>
                <a:cubicBezTo>
                  <a:pt x="90" y="91"/>
                  <a:pt x="90" y="91"/>
                  <a:pt x="90" y="91"/>
                </a:cubicBezTo>
                <a:cubicBezTo>
                  <a:pt x="89" y="91"/>
                  <a:pt x="86" y="90"/>
                  <a:pt x="85" y="89"/>
                </a:cubicBezTo>
                <a:cubicBezTo>
                  <a:pt x="73" y="76"/>
                  <a:pt x="73" y="76"/>
                  <a:pt x="73" y="76"/>
                </a:cubicBezTo>
                <a:cubicBezTo>
                  <a:pt x="71" y="73"/>
                  <a:pt x="68" y="72"/>
                  <a:pt x="65" y="72"/>
                </a:cubicBezTo>
                <a:cubicBezTo>
                  <a:pt x="48" y="72"/>
                  <a:pt x="48" y="72"/>
                  <a:pt x="48" y="72"/>
                </a:cubicBezTo>
                <a:cubicBezTo>
                  <a:pt x="46" y="72"/>
                  <a:pt x="45" y="73"/>
                  <a:pt x="45" y="74"/>
                </a:cubicBezTo>
                <a:cubicBezTo>
                  <a:pt x="45" y="75"/>
                  <a:pt x="47" y="76"/>
                  <a:pt x="48" y="76"/>
                </a:cubicBezTo>
                <a:moveTo>
                  <a:pt x="105" y="89"/>
                </a:moveTo>
                <a:cubicBezTo>
                  <a:pt x="107" y="89"/>
                  <a:pt x="109" y="90"/>
                  <a:pt x="109" y="93"/>
                </a:cubicBezTo>
                <a:cubicBezTo>
                  <a:pt x="109" y="95"/>
                  <a:pt x="107" y="97"/>
                  <a:pt x="105" y="97"/>
                </a:cubicBezTo>
                <a:cubicBezTo>
                  <a:pt x="102" y="97"/>
                  <a:pt x="100" y="95"/>
                  <a:pt x="100" y="93"/>
                </a:cubicBezTo>
                <a:cubicBezTo>
                  <a:pt x="100" y="90"/>
                  <a:pt x="102" y="89"/>
                  <a:pt x="105" y="89"/>
                </a:cubicBezTo>
                <a:moveTo>
                  <a:pt x="69" y="97"/>
                </a:moveTo>
                <a:cubicBezTo>
                  <a:pt x="68" y="97"/>
                  <a:pt x="67" y="98"/>
                  <a:pt x="67" y="99"/>
                </a:cubicBezTo>
                <a:cubicBezTo>
                  <a:pt x="67" y="100"/>
                  <a:pt x="68" y="101"/>
                  <a:pt x="69" y="101"/>
                </a:cubicBezTo>
                <a:cubicBezTo>
                  <a:pt x="73" y="101"/>
                  <a:pt x="73" y="101"/>
                  <a:pt x="73" y="101"/>
                </a:cubicBezTo>
                <a:cubicBezTo>
                  <a:pt x="74" y="101"/>
                  <a:pt x="75" y="100"/>
                  <a:pt x="75" y="99"/>
                </a:cubicBezTo>
                <a:cubicBezTo>
                  <a:pt x="75" y="98"/>
                  <a:pt x="74" y="97"/>
                  <a:pt x="73" y="97"/>
                </a:cubicBezTo>
                <a:lnTo>
                  <a:pt x="69" y="97"/>
                </a:lnTo>
                <a:close/>
                <a:moveTo>
                  <a:pt x="84" y="12"/>
                </a:moveTo>
                <a:cubicBezTo>
                  <a:pt x="81" y="8"/>
                  <a:pt x="77" y="5"/>
                  <a:pt x="74" y="2"/>
                </a:cubicBezTo>
                <a:cubicBezTo>
                  <a:pt x="72" y="0"/>
                  <a:pt x="70" y="0"/>
                  <a:pt x="68" y="2"/>
                </a:cubicBezTo>
                <a:cubicBezTo>
                  <a:pt x="58" y="11"/>
                  <a:pt x="58" y="11"/>
                  <a:pt x="58" y="11"/>
                </a:cubicBezTo>
                <a:cubicBezTo>
                  <a:pt x="32" y="37"/>
                  <a:pt x="0" y="69"/>
                  <a:pt x="0" y="104"/>
                </a:cubicBezTo>
                <a:cubicBezTo>
                  <a:pt x="0" y="144"/>
                  <a:pt x="32" y="177"/>
                  <a:pt x="71" y="177"/>
                </a:cubicBezTo>
                <a:cubicBezTo>
                  <a:pt x="110" y="177"/>
                  <a:pt x="142" y="144"/>
                  <a:pt x="142" y="104"/>
                </a:cubicBezTo>
                <a:cubicBezTo>
                  <a:pt x="142" y="69"/>
                  <a:pt x="110" y="37"/>
                  <a:pt x="84" y="12"/>
                </a:cubicBezTo>
                <a:moveTo>
                  <a:pt x="71" y="168"/>
                </a:moveTo>
                <a:cubicBezTo>
                  <a:pt x="36" y="168"/>
                  <a:pt x="8" y="140"/>
                  <a:pt x="8" y="104"/>
                </a:cubicBezTo>
                <a:cubicBezTo>
                  <a:pt x="8" y="73"/>
                  <a:pt x="39" y="42"/>
                  <a:pt x="64" y="17"/>
                </a:cubicBezTo>
                <a:cubicBezTo>
                  <a:pt x="67" y="15"/>
                  <a:pt x="69" y="13"/>
                  <a:pt x="71" y="11"/>
                </a:cubicBezTo>
                <a:cubicBezTo>
                  <a:pt x="73" y="13"/>
                  <a:pt x="76" y="15"/>
                  <a:pt x="78" y="18"/>
                </a:cubicBezTo>
                <a:cubicBezTo>
                  <a:pt x="103" y="42"/>
                  <a:pt x="134" y="73"/>
                  <a:pt x="134" y="104"/>
                </a:cubicBezTo>
                <a:cubicBezTo>
                  <a:pt x="134" y="140"/>
                  <a:pt x="106" y="168"/>
                  <a:pt x="71" y="168"/>
                </a:cubicBezTo>
                <a:moveTo>
                  <a:pt x="113" y="109"/>
                </a:moveTo>
                <a:cubicBezTo>
                  <a:pt x="98" y="109"/>
                  <a:pt x="98" y="109"/>
                  <a:pt x="98" y="109"/>
                </a:cubicBezTo>
                <a:cubicBezTo>
                  <a:pt x="95" y="109"/>
                  <a:pt x="91" y="111"/>
                  <a:pt x="89" y="112"/>
                </a:cubicBezTo>
                <a:cubicBezTo>
                  <a:pt x="77" y="120"/>
                  <a:pt x="77" y="120"/>
                  <a:pt x="77" y="120"/>
                </a:cubicBezTo>
                <a:cubicBezTo>
                  <a:pt x="76" y="121"/>
                  <a:pt x="73" y="122"/>
                  <a:pt x="71" y="122"/>
                </a:cubicBezTo>
                <a:cubicBezTo>
                  <a:pt x="50" y="122"/>
                  <a:pt x="50" y="122"/>
                  <a:pt x="50" y="122"/>
                </a:cubicBezTo>
                <a:cubicBezTo>
                  <a:pt x="49" y="118"/>
                  <a:pt x="46" y="116"/>
                  <a:pt x="42" y="116"/>
                </a:cubicBezTo>
                <a:cubicBezTo>
                  <a:pt x="37" y="116"/>
                  <a:pt x="34" y="120"/>
                  <a:pt x="34" y="124"/>
                </a:cubicBezTo>
                <a:cubicBezTo>
                  <a:pt x="34" y="129"/>
                  <a:pt x="37" y="133"/>
                  <a:pt x="42" y="133"/>
                </a:cubicBezTo>
                <a:cubicBezTo>
                  <a:pt x="46" y="133"/>
                  <a:pt x="49" y="130"/>
                  <a:pt x="50" y="126"/>
                </a:cubicBezTo>
                <a:cubicBezTo>
                  <a:pt x="71" y="126"/>
                  <a:pt x="71" y="126"/>
                  <a:pt x="71" y="126"/>
                </a:cubicBezTo>
                <a:cubicBezTo>
                  <a:pt x="74" y="126"/>
                  <a:pt x="78" y="125"/>
                  <a:pt x="80" y="124"/>
                </a:cubicBezTo>
                <a:cubicBezTo>
                  <a:pt x="92" y="116"/>
                  <a:pt x="92" y="116"/>
                  <a:pt x="92" y="116"/>
                </a:cubicBezTo>
                <a:cubicBezTo>
                  <a:pt x="93" y="114"/>
                  <a:pt x="96" y="114"/>
                  <a:pt x="98" y="114"/>
                </a:cubicBezTo>
                <a:cubicBezTo>
                  <a:pt x="113" y="114"/>
                  <a:pt x="113" y="114"/>
                  <a:pt x="113" y="114"/>
                </a:cubicBezTo>
                <a:cubicBezTo>
                  <a:pt x="115" y="114"/>
                  <a:pt x="115" y="113"/>
                  <a:pt x="115" y="112"/>
                </a:cubicBezTo>
                <a:cubicBezTo>
                  <a:pt x="115" y="110"/>
                  <a:pt x="115" y="109"/>
                  <a:pt x="113" y="109"/>
                </a:cubicBezTo>
                <a:moveTo>
                  <a:pt x="42" y="128"/>
                </a:moveTo>
                <a:cubicBezTo>
                  <a:pt x="39" y="128"/>
                  <a:pt x="37" y="127"/>
                  <a:pt x="37" y="124"/>
                </a:cubicBezTo>
                <a:cubicBezTo>
                  <a:pt x="37" y="122"/>
                  <a:pt x="39" y="120"/>
                  <a:pt x="42" y="120"/>
                </a:cubicBezTo>
                <a:cubicBezTo>
                  <a:pt x="44" y="120"/>
                  <a:pt x="46" y="122"/>
                  <a:pt x="46" y="124"/>
                </a:cubicBezTo>
                <a:cubicBezTo>
                  <a:pt x="46" y="127"/>
                  <a:pt x="44" y="128"/>
                  <a:pt x="42" y="128"/>
                </a:cubicBezTo>
                <a:moveTo>
                  <a:pt x="40" y="101"/>
                </a:moveTo>
                <a:cubicBezTo>
                  <a:pt x="61" y="101"/>
                  <a:pt x="61" y="101"/>
                  <a:pt x="61" y="101"/>
                </a:cubicBezTo>
                <a:cubicBezTo>
                  <a:pt x="62" y="101"/>
                  <a:pt x="63" y="100"/>
                  <a:pt x="63" y="99"/>
                </a:cubicBezTo>
                <a:cubicBezTo>
                  <a:pt x="63" y="98"/>
                  <a:pt x="62" y="97"/>
                  <a:pt x="61" y="97"/>
                </a:cubicBezTo>
                <a:cubicBezTo>
                  <a:pt x="40" y="97"/>
                  <a:pt x="40" y="97"/>
                  <a:pt x="40" y="97"/>
                </a:cubicBezTo>
                <a:cubicBezTo>
                  <a:pt x="38" y="97"/>
                  <a:pt x="37" y="98"/>
                  <a:pt x="37" y="99"/>
                </a:cubicBezTo>
                <a:cubicBezTo>
                  <a:pt x="37" y="100"/>
                  <a:pt x="38" y="101"/>
                  <a:pt x="40" y="10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9" name="Freeform 86"/>
          <p:cNvSpPr>
            <a:spLocks noEditPoints="1"/>
          </p:cNvSpPr>
          <p:nvPr/>
        </p:nvSpPr>
        <p:spPr bwMode="auto">
          <a:xfrm>
            <a:off x="10281149" y="5319929"/>
            <a:ext cx="366618" cy="372966"/>
          </a:xfrm>
          <a:custGeom>
            <a:avLst/>
            <a:gdLst>
              <a:gd name="T0" fmla="*/ 48 w 186"/>
              <a:gd name="T1" fmla="*/ 70 h 186"/>
              <a:gd name="T2" fmla="*/ 34 w 186"/>
              <a:gd name="T3" fmla="*/ 74 h 186"/>
              <a:gd name="T4" fmla="*/ 34 w 186"/>
              <a:gd name="T5" fmla="*/ 78 h 186"/>
              <a:gd name="T6" fmla="*/ 48 w 186"/>
              <a:gd name="T7" fmla="*/ 82 h 186"/>
              <a:gd name="T8" fmla="*/ 56 w 186"/>
              <a:gd name="T9" fmla="*/ 82 h 186"/>
              <a:gd name="T10" fmla="*/ 142 w 186"/>
              <a:gd name="T11" fmla="*/ 78 h 186"/>
              <a:gd name="T12" fmla="*/ 142 w 186"/>
              <a:gd name="T13" fmla="*/ 74 h 186"/>
              <a:gd name="T14" fmla="*/ 56 w 186"/>
              <a:gd name="T15" fmla="*/ 70 h 186"/>
              <a:gd name="T16" fmla="*/ 26 w 186"/>
              <a:gd name="T17" fmla="*/ 148 h 186"/>
              <a:gd name="T18" fmla="*/ 20 w 186"/>
              <a:gd name="T19" fmla="*/ 154 h 186"/>
              <a:gd name="T20" fmla="*/ 38 w 186"/>
              <a:gd name="T21" fmla="*/ 165 h 186"/>
              <a:gd name="T22" fmla="*/ 26 w 186"/>
              <a:gd name="T23" fmla="*/ 148 h 186"/>
              <a:gd name="T24" fmla="*/ 6 w 186"/>
              <a:gd name="T25" fmla="*/ 118 h 186"/>
              <a:gd name="T26" fmla="*/ 10 w 186"/>
              <a:gd name="T27" fmla="*/ 139 h 186"/>
              <a:gd name="T28" fmla="*/ 17 w 186"/>
              <a:gd name="T29" fmla="*/ 135 h 186"/>
              <a:gd name="T30" fmla="*/ 153 w 186"/>
              <a:gd name="T31" fmla="*/ 157 h 186"/>
              <a:gd name="T32" fmla="*/ 23 w 186"/>
              <a:gd name="T33" fmla="*/ 38 h 186"/>
              <a:gd name="T34" fmla="*/ 0 w 186"/>
              <a:gd name="T35" fmla="*/ 106 h 186"/>
              <a:gd name="T36" fmla="*/ 5 w 186"/>
              <a:gd name="T37" fmla="*/ 110 h 186"/>
              <a:gd name="T38" fmla="*/ 8 w 186"/>
              <a:gd name="T39" fmla="*/ 98 h 186"/>
              <a:gd name="T40" fmla="*/ 168 w 186"/>
              <a:gd name="T41" fmla="*/ 98 h 186"/>
              <a:gd name="T42" fmla="*/ 80 w 186"/>
              <a:gd name="T43" fmla="*/ 177 h 186"/>
              <a:gd name="T44" fmla="*/ 80 w 186"/>
              <a:gd name="T45" fmla="*/ 185 h 186"/>
              <a:gd name="T46" fmla="*/ 147 w 186"/>
              <a:gd name="T47" fmla="*/ 163 h 186"/>
              <a:gd name="T48" fmla="*/ 171 w 186"/>
              <a:gd name="T49" fmla="*/ 180 h 186"/>
              <a:gd name="T50" fmla="*/ 153 w 186"/>
              <a:gd name="T51" fmla="*/ 157 h 186"/>
              <a:gd name="T52" fmla="*/ 120 w 186"/>
              <a:gd name="T53" fmla="*/ 122 h 186"/>
              <a:gd name="T54" fmla="*/ 124 w 186"/>
              <a:gd name="T55" fmla="*/ 130 h 186"/>
              <a:gd name="T56" fmla="*/ 128 w 186"/>
              <a:gd name="T57" fmla="*/ 122 h 186"/>
              <a:gd name="T58" fmla="*/ 144 w 186"/>
              <a:gd name="T59" fmla="*/ 120 h 186"/>
              <a:gd name="T60" fmla="*/ 128 w 186"/>
              <a:gd name="T61" fmla="*/ 118 h 186"/>
              <a:gd name="T62" fmla="*/ 124 w 186"/>
              <a:gd name="T63" fmla="*/ 110 h 186"/>
              <a:gd name="T64" fmla="*/ 120 w 186"/>
              <a:gd name="T65" fmla="*/ 118 h 186"/>
              <a:gd name="T66" fmla="*/ 32 w 186"/>
              <a:gd name="T67" fmla="*/ 120 h 186"/>
              <a:gd name="T68" fmla="*/ 65 w 186"/>
              <a:gd name="T69" fmla="*/ 174 h 186"/>
              <a:gd name="T70" fmla="*/ 45 w 186"/>
              <a:gd name="T71" fmla="*/ 170 h 186"/>
              <a:gd name="T72" fmla="*/ 47 w 186"/>
              <a:gd name="T73" fmla="*/ 175 h 186"/>
              <a:gd name="T74" fmla="*/ 64 w 186"/>
              <a:gd name="T75" fmla="*/ 182 h 186"/>
              <a:gd name="T76" fmla="*/ 65 w 186"/>
              <a:gd name="T77" fmla="*/ 174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6" h="186">
                <a:moveTo>
                  <a:pt x="52" y="66"/>
                </a:moveTo>
                <a:cubicBezTo>
                  <a:pt x="50" y="66"/>
                  <a:pt x="48" y="67"/>
                  <a:pt x="48" y="70"/>
                </a:cubicBezTo>
                <a:cubicBezTo>
                  <a:pt x="48" y="74"/>
                  <a:pt x="48" y="74"/>
                  <a:pt x="48" y="74"/>
                </a:cubicBezTo>
                <a:cubicBezTo>
                  <a:pt x="34" y="74"/>
                  <a:pt x="34" y="74"/>
                  <a:pt x="34" y="74"/>
                </a:cubicBezTo>
                <a:cubicBezTo>
                  <a:pt x="33" y="74"/>
                  <a:pt x="32" y="74"/>
                  <a:pt x="32" y="76"/>
                </a:cubicBezTo>
                <a:cubicBezTo>
                  <a:pt x="32" y="77"/>
                  <a:pt x="33" y="78"/>
                  <a:pt x="34" y="78"/>
                </a:cubicBezTo>
                <a:cubicBezTo>
                  <a:pt x="48" y="78"/>
                  <a:pt x="48" y="78"/>
                  <a:pt x="48" y="78"/>
                </a:cubicBezTo>
                <a:cubicBezTo>
                  <a:pt x="48" y="82"/>
                  <a:pt x="48" y="82"/>
                  <a:pt x="48" y="82"/>
                </a:cubicBezTo>
                <a:cubicBezTo>
                  <a:pt x="48" y="84"/>
                  <a:pt x="50" y="86"/>
                  <a:pt x="52" y="86"/>
                </a:cubicBezTo>
                <a:cubicBezTo>
                  <a:pt x="54" y="86"/>
                  <a:pt x="56" y="84"/>
                  <a:pt x="56" y="82"/>
                </a:cubicBezTo>
                <a:cubicBezTo>
                  <a:pt x="56" y="78"/>
                  <a:pt x="56" y="78"/>
                  <a:pt x="56" y="78"/>
                </a:cubicBezTo>
                <a:cubicBezTo>
                  <a:pt x="142" y="78"/>
                  <a:pt x="142" y="78"/>
                  <a:pt x="142" y="78"/>
                </a:cubicBezTo>
                <a:cubicBezTo>
                  <a:pt x="143" y="78"/>
                  <a:pt x="144" y="77"/>
                  <a:pt x="144" y="76"/>
                </a:cubicBezTo>
                <a:cubicBezTo>
                  <a:pt x="144" y="74"/>
                  <a:pt x="143" y="74"/>
                  <a:pt x="142" y="74"/>
                </a:cubicBezTo>
                <a:cubicBezTo>
                  <a:pt x="56" y="74"/>
                  <a:pt x="56" y="74"/>
                  <a:pt x="56" y="74"/>
                </a:cubicBezTo>
                <a:cubicBezTo>
                  <a:pt x="56" y="70"/>
                  <a:pt x="56" y="70"/>
                  <a:pt x="56" y="70"/>
                </a:cubicBezTo>
                <a:cubicBezTo>
                  <a:pt x="56" y="67"/>
                  <a:pt x="54" y="66"/>
                  <a:pt x="52" y="66"/>
                </a:cubicBezTo>
                <a:moveTo>
                  <a:pt x="26" y="148"/>
                </a:moveTo>
                <a:cubicBezTo>
                  <a:pt x="25" y="147"/>
                  <a:pt x="22" y="146"/>
                  <a:pt x="20" y="148"/>
                </a:cubicBezTo>
                <a:cubicBezTo>
                  <a:pt x="19" y="149"/>
                  <a:pt x="19" y="152"/>
                  <a:pt x="20" y="154"/>
                </a:cubicBezTo>
                <a:cubicBezTo>
                  <a:pt x="24" y="158"/>
                  <a:pt x="28" y="162"/>
                  <a:pt x="32" y="166"/>
                </a:cubicBezTo>
                <a:cubicBezTo>
                  <a:pt x="34" y="167"/>
                  <a:pt x="36" y="167"/>
                  <a:pt x="38" y="165"/>
                </a:cubicBezTo>
                <a:cubicBezTo>
                  <a:pt x="39" y="163"/>
                  <a:pt x="39" y="161"/>
                  <a:pt x="37" y="159"/>
                </a:cubicBezTo>
                <a:cubicBezTo>
                  <a:pt x="33" y="156"/>
                  <a:pt x="30" y="152"/>
                  <a:pt x="26" y="148"/>
                </a:cubicBezTo>
                <a:moveTo>
                  <a:pt x="11" y="121"/>
                </a:moveTo>
                <a:cubicBezTo>
                  <a:pt x="11" y="119"/>
                  <a:pt x="9" y="117"/>
                  <a:pt x="6" y="118"/>
                </a:cubicBezTo>
                <a:cubicBezTo>
                  <a:pt x="4" y="119"/>
                  <a:pt x="3" y="121"/>
                  <a:pt x="4" y="123"/>
                </a:cubicBezTo>
                <a:cubicBezTo>
                  <a:pt x="5" y="129"/>
                  <a:pt x="8" y="134"/>
                  <a:pt x="10" y="139"/>
                </a:cubicBezTo>
                <a:cubicBezTo>
                  <a:pt x="11" y="141"/>
                  <a:pt x="14" y="141"/>
                  <a:pt x="16" y="140"/>
                </a:cubicBezTo>
                <a:cubicBezTo>
                  <a:pt x="18" y="139"/>
                  <a:pt x="18" y="137"/>
                  <a:pt x="17" y="135"/>
                </a:cubicBezTo>
                <a:cubicBezTo>
                  <a:pt x="15" y="131"/>
                  <a:pt x="13" y="126"/>
                  <a:pt x="11" y="121"/>
                </a:cubicBezTo>
                <a:moveTo>
                  <a:pt x="153" y="157"/>
                </a:moveTo>
                <a:cubicBezTo>
                  <a:pt x="186" y="121"/>
                  <a:pt x="183" y="65"/>
                  <a:pt x="147" y="32"/>
                </a:cubicBezTo>
                <a:cubicBezTo>
                  <a:pt x="111" y="0"/>
                  <a:pt x="56" y="2"/>
                  <a:pt x="23" y="38"/>
                </a:cubicBezTo>
                <a:cubicBezTo>
                  <a:pt x="8" y="54"/>
                  <a:pt x="0" y="76"/>
                  <a:pt x="0" y="98"/>
                </a:cubicBezTo>
                <a:cubicBezTo>
                  <a:pt x="0" y="100"/>
                  <a:pt x="0" y="103"/>
                  <a:pt x="0" y="106"/>
                </a:cubicBezTo>
                <a:cubicBezTo>
                  <a:pt x="1" y="108"/>
                  <a:pt x="2" y="110"/>
                  <a:pt x="4" y="110"/>
                </a:cubicBezTo>
                <a:cubicBezTo>
                  <a:pt x="5" y="110"/>
                  <a:pt x="5" y="110"/>
                  <a:pt x="5" y="110"/>
                </a:cubicBezTo>
                <a:cubicBezTo>
                  <a:pt x="7" y="109"/>
                  <a:pt x="9" y="107"/>
                  <a:pt x="8" y="105"/>
                </a:cubicBezTo>
                <a:cubicBezTo>
                  <a:pt x="8" y="103"/>
                  <a:pt x="8" y="100"/>
                  <a:pt x="8" y="98"/>
                </a:cubicBezTo>
                <a:cubicBezTo>
                  <a:pt x="8" y="53"/>
                  <a:pt x="44" y="18"/>
                  <a:pt x="88" y="18"/>
                </a:cubicBezTo>
                <a:cubicBezTo>
                  <a:pt x="132" y="18"/>
                  <a:pt x="168" y="53"/>
                  <a:pt x="168" y="98"/>
                </a:cubicBezTo>
                <a:cubicBezTo>
                  <a:pt x="168" y="142"/>
                  <a:pt x="132" y="178"/>
                  <a:pt x="88" y="178"/>
                </a:cubicBezTo>
                <a:cubicBezTo>
                  <a:pt x="85" y="178"/>
                  <a:pt x="83" y="178"/>
                  <a:pt x="80" y="177"/>
                </a:cubicBezTo>
                <a:cubicBezTo>
                  <a:pt x="78" y="177"/>
                  <a:pt x="76" y="179"/>
                  <a:pt x="76" y="181"/>
                </a:cubicBezTo>
                <a:cubicBezTo>
                  <a:pt x="76" y="183"/>
                  <a:pt x="77" y="185"/>
                  <a:pt x="80" y="185"/>
                </a:cubicBezTo>
                <a:cubicBezTo>
                  <a:pt x="82" y="185"/>
                  <a:pt x="85" y="186"/>
                  <a:pt x="88" y="186"/>
                </a:cubicBezTo>
                <a:cubicBezTo>
                  <a:pt x="110" y="186"/>
                  <a:pt x="131" y="177"/>
                  <a:pt x="147" y="163"/>
                </a:cubicBezTo>
                <a:cubicBezTo>
                  <a:pt x="165" y="180"/>
                  <a:pt x="165" y="180"/>
                  <a:pt x="165" y="180"/>
                </a:cubicBezTo>
                <a:cubicBezTo>
                  <a:pt x="167" y="182"/>
                  <a:pt x="169" y="182"/>
                  <a:pt x="171" y="180"/>
                </a:cubicBezTo>
                <a:cubicBezTo>
                  <a:pt x="172" y="179"/>
                  <a:pt x="172" y="176"/>
                  <a:pt x="171" y="175"/>
                </a:cubicBezTo>
                <a:lnTo>
                  <a:pt x="153" y="157"/>
                </a:lnTo>
                <a:close/>
                <a:moveTo>
                  <a:pt x="34" y="122"/>
                </a:moveTo>
                <a:cubicBezTo>
                  <a:pt x="120" y="122"/>
                  <a:pt x="120" y="122"/>
                  <a:pt x="120" y="122"/>
                </a:cubicBezTo>
                <a:cubicBezTo>
                  <a:pt x="120" y="126"/>
                  <a:pt x="120" y="126"/>
                  <a:pt x="120" y="126"/>
                </a:cubicBezTo>
                <a:cubicBezTo>
                  <a:pt x="120" y="128"/>
                  <a:pt x="122" y="130"/>
                  <a:pt x="124" y="130"/>
                </a:cubicBezTo>
                <a:cubicBezTo>
                  <a:pt x="126" y="130"/>
                  <a:pt x="128" y="128"/>
                  <a:pt x="128" y="126"/>
                </a:cubicBezTo>
                <a:cubicBezTo>
                  <a:pt x="128" y="122"/>
                  <a:pt x="128" y="122"/>
                  <a:pt x="128" y="122"/>
                </a:cubicBezTo>
                <a:cubicBezTo>
                  <a:pt x="142" y="122"/>
                  <a:pt x="142" y="122"/>
                  <a:pt x="142" y="122"/>
                </a:cubicBezTo>
                <a:cubicBezTo>
                  <a:pt x="143" y="122"/>
                  <a:pt x="144" y="121"/>
                  <a:pt x="144" y="120"/>
                </a:cubicBezTo>
                <a:cubicBezTo>
                  <a:pt x="144" y="118"/>
                  <a:pt x="143" y="118"/>
                  <a:pt x="142" y="118"/>
                </a:cubicBezTo>
                <a:cubicBezTo>
                  <a:pt x="128" y="118"/>
                  <a:pt x="128" y="118"/>
                  <a:pt x="128" y="118"/>
                </a:cubicBezTo>
                <a:cubicBezTo>
                  <a:pt x="128" y="114"/>
                  <a:pt x="128" y="114"/>
                  <a:pt x="128" y="114"/>
                </a:cubicBezTo>
                <a:cubicBezTo>
                  <a:pt x="128" y="111"/>
                  <a:pt x="126" y="110"/>
                  <a:pt x="124" y="110"/>
                </a:cubicBezTo>
                <a:cubicBezTo>
                  <a:pt x="122" y="110"/>
                  <a:pt x="120" y="111"/>
                  <a:pt x="120" y="114"/>
                </a:cubicBezTo>
                <a:cubicBezTo>
                  <a:pt x="120" y="118"/>
                  <a:pt x="120" y="118"/>
                  <a:pt x="120" y="118"/>
                </a:cubicBezTo>
                <a:cubicBezTo>
                  <a:pt x="34" y="118"/>
                  <a:pt x="34" y="118"/>
                  <a:pt x="34" y="118"/>
                </a:cubicBezTo>
                <a:cubicBezTo>
                  <a:pt x="33" y="118"/>
                  <a:pt x="32" y="118"/>
                  <a:pt x="32" y="120"/>
                </a:cubicBezTo>
                <a:cubicBezTo>
                  <a:pt x="32" y="121"/>
                  <a:pt x="33" y="122"/>
                  <a:pt x="34" y="122"/>
                </a:cubicBezTo>
                <a:moveTo>
                  <a:pt x="65" y="174"/>
                </a:moveTo>
                <a:cubicBezTo>
                  <a:pt x="60" y="173"/>
                  <a:pt x="55" y="171"/>
                  <a:pt x="50" y="168"/>
                </a:cubicBezTo>
                <a:cubicBezTo>
                  <a:pt x="48" y="167"/>
                  <a:pt x="46" y="168"/>
                  <a:pt x="45" y="170"/>
                </a:cubicBezTo>
                <a:cubicBezTo>
                  <a:pt x="44" y="171"/>
                  <a:pt x="44" y="174"/>
                  <a:pt x="46" y="175"/>
                </a:cubicBezTo>
                <a:cubicBezTo>
                  <a:pt x="46" y="175"/>
                  <a:pt x="46" y="175"/>
                  <a:pt x="47" y="175"/>
                </a:cubicBezTo>
                <a:cubicBezTo>
                  <a:pt x="52" y="178"/>
                  <a:pt x="57" y="180"/>
                  <a:pt x="63" y="182"/>
                </a:cubicBezTo>
                <a:cubicBezTo>
                  <a:pt x="63" y="182"/>
                  <a:pt x="63" y="182"/>
                  <a:pt x="64" y="182"/>
                </a:cubicBezTo>
                <a:cubicBezTo>
                  <a:pt x="66" y="182"/>
                  <a:pt x="68" y="181"/>
                  <a:pt x="68" y="178"/>
                </a:cubicBezTo>
                <a:cubicBezTo>
                  <a:pt x="69" y="176"/>
                  <a:pt x="67" y="174"/>
                  <a:pt x="65" y="17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82" name="Freeform 87"/>
          <p:cNvSpPr>
            <a:spLocks noEditPoints="1"/>
          </p:cNvSpPr>
          <p:nvPr/>
        </p:nvSpPr>
        <p:spPr bwMode="auto">
          <a:xfrm>
            <a:off x="11346084" y="5354845"/>
            <a:ext cx="315831" cy="322179"/>
          </a:xfrm>
          <a:custGeom>
            <a:avLst/>
            <a:gdLst>
              <a:gd name="T0" fmla="*/ 92 w 160"/>
              <a:gd name="T1" fmla="*/ 80 h 160"/>
              <a:gd name="T2" fmla="*/ 60 w 160"/>
              <a:gd name="T3" fmla="*/ 40 h 160"/>
              <a:gd name="T4" fmla="*/ 56 w 160"/>
              <a:gd name="T5" fmla="*/ 24 h 160"/>
              <a:gd name="T6" fmla="*/ 24 w 160"/>
              <a:gd name="T7" fmla="*/ 40 h 160"/>
              <a:gd name="T8" fmla="*/ 28 w 160"/>
              <a:gd name="T9" fmla="*/ 80 h 160"/>
              <a:gd name="T10" fmla="*/ 56 w 160"/>
              <a:gd name="T11" fmla="*/ 72 h 160"/>
              <a:gd name="T12" fmla="*/ 60 w 160"/>
              <a:gd name="T13" fmla="*/ 108 h 160"/>
              <a:gd name="T14" fmla="*/ 88 w 160"/>
              <a:gd name="T15" fmla="*/ 72 h 160"/>
              <a:gd name="T16" fmla="*/ 56 w 160"/>
              <a:gd name="T17" fmla="*/ 68 h 160"/>
              <a:gd name="T18" fmla="*/ 28 w 160"/>
              <a:gd name="T19" fmla="*/ 44 h 160"/>
              <a:gd name="T20" fmla="*/ 56 w 160"/>
              <a:gd name="T21" fmla="*/ 68 h 160"/>
              <a:gd name="T22" fmla="*/ 88 w 160"/>
              <a:gd name="T23" fmla="*/ 44 h 160"/>
              <a:gd name="T24" fmla="*/ 60 w 160"/>
              <a:gd name="T25" fmla="*/ 68 h 160"/>
              <a:gd name="T26" fmla="*/ 48 w 160"/>
              <a:gd name="T27" fmla="*/ 144 h 160"/>
              <a:gd name="T28" fmla="*/ 8 w 160"/>
              <a:gd name="T29" fmla="*/ 132 h 160"/>
              <a:gd name="T30" fmla="*/ 17 w 160"/>
              <a:gd name="T31" fmla="*/ 8 h 160"/>
              <a:gd name="T32" fmla="*/ 144 w 160"/>
              <a:gd name="T33" fmla="*/ 14 h 160"/>
              <a:gd name="T34" fmla="*/ 148 w 160"/>
              <a:gd name="T35" fmla="*/ 52 h 160"/>
              <a:gd name="T36" fmla="*/ 152 w 160"/>
              <a:gd name="T37" fmla="*/ 14 h 160"/>
              <a:gd name="T38" fmla="*/ 17 w 160"/>
              <a:gd name="T39" fmla="*/ 0 h 160"/>
              <a:gd name="T40" fmla="*/ 0 w 160"/>
              <a:gd name="T41" fmla="*/ 132 h 160"/>
              <a:gd name="T42" fmla="*/ 48 w 160"/>
              <a:gd name="T43" fmla="*/ 152 h 160"/>
              <a:gd name="T44" fmla="*/ 48 w 160"/>
              <a:gd name="T45" fmla="*/ 144 h 160"/>
              <a:gd name="T46" fmla="*/ 136 w 160"/>
              <a:gd name="T47" fmla="*/ 74 h 160"/>
              <a:gd name="T48" fmla="*/ 144 w 160"/>
              <a:gd name="T49" fmla="*/ 132 h 160"/>
              <a:gd name="T50" fmla="*/ 87 w 160"/>
              <a:gd name="T51" fmla="*/ 144 h 160"/>
              <a:gd name="T52" fmla="*/ 64 w 160"/>
              <a:gd name="T53" fmla="*/ 148 h 160"/>
              <a:gd name="T54" fmla="*/ 87 w 160"/>
              <a:gd name="T55" fmla="*/ 152 h 160"/>
              <a:gd name="T56" fmla="*/ 152 w 160"/>
              <a:gd name="T57" fmla="*/ 132 h 160"/>
              <a:gd name="T58" fmla="*/ 160 w 160"/>
              <a:gd name="T59" fmla="*/ 74 h 160"/>
              <a:gd name="T60" fmla="*/ 76 w 160"/>
              <a:gd name="T61" fmla="*/ 156 h 160"/>
              <a:gd name="T62" fmla="*/ 76 w 160"/>
              <a:gd name="T63" fmla="*/ 140 h 160"/>
              <a:gd name="T64" fmla="*/ 76 w 160"/>
              <a:gd name="T65" fmla="*/ 156 h 160"/>
              <a:gd name="T66" fmla="*/ 140 w 160"/>
              <a:gd name="T67" fmla="*/ 74 h 160"/>
              <a:gd name="T68" fmla="*/ 156 w 160"/>
              <a:gd name="T69" fmla="*/ 74 h 160"/>
              <a:gd name="T70" fmla="*/ 94 w 160"/>
              <a:gd name="T71" fmla="*/ 126 h 160"/>
              <a:gd name="T72" fmla="*/ 102 w 160"/>
              <a:gd name="T73" fmla="*/ 116 h 160"/>
              <a:gd name="T74" fmla="*/ 120 w 160"/>
              <a:gd name="T75" fmla="*/ 112 h 160"/>
              <a:gd name="T76" fmla="*/ 130 w 160"/>
              <a:gd name="T77" fmla="*/ 126 h 160"/>
              <a:gd name="T78" fmla="*/ 110 w 160"/>
              <a:gd name="T79" fmla="*/ 84 h 160"/>
              <a:gd name="T80" fmla="*/ 120 w 160"/>
              <a:gd name="T81" fmla="*/ 112 h 160"/>
              <a:gd name="T82" fmla="*/ 111 w 160"/>
              <a:gd name="T83" fmla="*/ 9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160">
                <a:moveTo>
                  <a:pt x="88" y="80"/>
                </a:moveTo>
                <a:cubicBezTo>
                  <a:pt x="92" y="80"/>
                  <a:pt x="92" y="80"/>
                  <a:pt x="92" y="80"/>
                </a:cubicBezTo>
                <a:cubicBezTo>
                  <a:pt x="92" y="40"/>
                  <a:pt x="92" y="40"/>
                  <a:pt x="92" y="40"/>
                </a:cubicBezTo>
                <a:cubicBezTo>
                  <a:pt x="60" y="40"/>
                  <a:pt x="60" y="40"/>
                  <a:pt x="60" y="40"/>
                </a:cubicBezTo>
                <a:cubicBezTo>
                  <a:pt x="60" y="24"/>
                  <a:pt x="60" y="24"/>
                  <a:pt x="60" y="24"/>
                </a:cubicBezTo>
                <a:cubicBezTo>
                  <a:pt x="56" y="24"/>
                  <a:pt x="56" y="24"/>
                  <a:pt x="56" y="24"/>
                </a:cubicBezTo>
                <a:cubicBezTo>
                  <a:pt x="56" y="40"/>
                  <a:pt x="56" y="40"/>
                  <a:pt x="56" y="40"/>
                </a:cubicBezTo>
                <a:cubicBezTo>
                  <a:pt x="24" y="40"/>
                  <a:pt x="24" y="40"/>
                  <a:pt x="24" y="40"/>
                </a:cubicBezTo>
                <a:cubicBezTo>
                  <a:pt x="24" y="80"/>
                  <a:pt x="24" y="80"/>
                  <a:pt x="24" y="80"/>
                </a:cubicBezTo>
                <a:cubicBezTo>
                  <a:pt x="28" y="80"/>
                  <a:pt x="28" y="80"/>
                  <a:pt x="28" y="80"/>
                </a:cubicBezTo>
                <a:cubicBezTo>
                  <a:pt x="28" y="72"/>
                  <a:pt x="28" y="72"/>
                  <a:pt x="28" y="72"/>
                </a:cubicBezTo>
                <a:cubicBezTo>
                  <a:pt x="56" y="72"/>
                  <a:pt x="56" y="72"/>
                  <a:pt x="56" y="72"/>
                </a:cubicBezTo>
                <a:cubicBezTo>
                  <a:pt x="56" y="108"/>
                  <a:pt x="56" y="108"/>
                  <a:pt x="56" y="108"/>
                </a:cubicBezTo>
                <a:cubicBezTo>
                  <a:pt x="60" y="108"/>
                  <a:pt x="60" y="108"/>
                  <a:pt x="60" y="108"/>
                </a:cubicBezTo>
                <a:cubicBezTo>
                  <a:pt x="60" y="72"/>
                  <a:pt x="60" y="72"/>
                  <a:pt x="60" y="72"/>
                </a:cubicBezTo>
                <a:cubicBezTo>
                  <a:pt x="88" y="72"/>
                  <a:pt x="88" y="72"/>
                  <a:pt x="88" y="72"/>
                </a:cubicBezTo>
                <a:lnTo>
                  <a:pt x="88" y="80"/>
                </a:lnTo>
                <a:close/>
                <a:moveTo>
                  <a:pt x="56" y="68"/>
                </a:moveTo>
                <a:cubicBezTo>
                  <a:pt x="28" y="68"/>
                  <a:pt x="28" y="68"/>
                  <a:pt x="28" y="68"/>
                </a:cubicBezTo>
                <a:cubicBezTo>
                  <a:pt x="28" y="44"/>
                  <a:pt x="28" y="44"/>
                  <a:pt x="28" y="44"/>
                </a:cubicBezTo>
                <a:cubicBezTo>
                  <a:pt x="56" y="44"/>
                  <a:pt x="56" y="44"/>
                  <a:pt x="56" y="44"/>
                </a:cubicBezTo>
                <a:lnTo>
                  <a:pt x="56" y="68"/>
                </a:lnTo>
                <a:close/>
                <a:moveTo>
                  <a:pt x="60" y="44"/>
                </a:moveTo>
                <a:cubicBezTo>
                  <a:pt x="88" y="44"/>
                  <a:pt x="88" y="44"/>
                  <a:pt x="88" y="44"/>
                </a:cubicBezTo>
                <a:cubicBezTo>
                  <a:pt x="88" y="68"/>
                  <a:pt x="88" y="68"/>
                  <a:pt x="88" y="68"/>
                </a:cubicBezTo>
                <a:cubicBezTo>
                  <a:pt x="60" y="68"/>
                  <a:pt x="60" y="68"/>
                  <a:pt x="60" y="68"/>
                </a:cubicBezTo>
                <a:lnTo>
                  <a:pt x="60" y="44"/>
                </a:lnTo>
                <a:close/>
                <a:moveTo>
                  <a:pt x="48" y="144"/>
                </a:moveTo>
                <a:cubicBezTo>
                  <a:pt x="17" y="144"/>
                  <a:pt x="17" y="144"/>
                  <a:pt x="17" y="144"/>
                </a:cubicBezTo>
                <a:cubicBezTo>
                  <a:pt x="12" y="144"/>
                  <a:pt x="8" y="137"/>
                  <a:pt x="8" y="132"/>
                </a:cubicBezTo>
                <a:cubicBezTo>
                  <a:pt x="8" y="14"/>
                  <a:pt x="8" y="14"/>
                  <a:pt x="8" y="14"/>
                </a:cubicBezTo>
                <a:cubicBezTo>
                  <a:pt x="8" y="8"/>
                  <a:pt x="14" y="8"/>
                  <a:pt x="17" y="8"/>
                </a:cubicBezTo>
                <a:cubicBezTo>
                  <a:pt x="135" y="8"/>
                  <a:pt x="135" y="8"/>
                  <a:pt x="135" y="8"/>
                </a:cubicBezTo>
                <a:cubicBezTo>
                  <a:pt x="138" y="8"/>
                  <a:pt x="144" y="8"/>
                  <a:pt x="144" y="14"/>
                </a:cubicBezTo>
                <a:cubicBezTo>
                  <a:pt x="144" y="48"/>
                  <a:pt x="144" y="48"/>
                  <a:pt x="144" y="48"/>
                </a:cubicBezTo>
                <a:cubicBezTo>
                  <a:pt x="144" y="50"/>
                  <a:pt x="146" y="52"/>
                  <a:pt x="148" y="52"/>
                </a:cubicBezTo>
                <a:cubicBezTo>
                  <a:pt x="150" y="52"/>
                  <a:pt x="152" y="50"/>
                  <a:pt x="152" y="48"/>
                </a:cubicBezTo>
                <a:cubicBezTo>
                  <a:pt x="152" y="14"/>
                  <a:pt x="152" y="14"/>
                  <a:pt x="152" y="14"/>
                </a:cubicBezTo>
                <a:cubicBezTo>
                  <a:pt x="152" y="6"/>
                  <a:pt x="145" y="0"/>
                  <a:pt x="135" y="0"/>
                </a:cubicBezTo>
                <a:cubicBezTo>
                  <a:pt x="17" y="0"/>
                  <a:pt x="17" y="0"/>
                  <a:pt x="17" y="0"/>
                </a:cubicBezTo>
                <a:cubicBezTo>
                  <a:pt x="7" y="0"/>
                  <a:pt x="0" y="6"/>
                  <a:pt x="0" y="14"/>
                </a:cubicBezTo>
                <a:cubicBezTo>
                  <a:pt x="0" y="132"/>
                  <a:pt x="0" y="132"/>
                  <a:pt x="0" y="132"/>
                </a:cubicBezTo>
                <a:cubicBezTo>
                  <a:pt x="0" y="142"/>
                  <a:pt x="7" y="152"/>
                  <a:pt x="17" y="152"/>
                </a:cubicBezTo>
                <a:cubicBezTo>
                  <a:pt x="48" y="152"/>
                  <a:pt x="48" y="152"/>
                  <a:pt x="48" y="152"/>
                </a:cubicBezTo>
                <a:cubicBezTo>
                  <a:pt x="50" y="152"/>
                  <a:pt x="52" y="150"/>
                  <a:pt x="52" y="148"/>
                </a:cubicBezTo>
                <a:cubicBezTo>
                  <a:pt x="52" y="145"/>
                  <a:pt x="50" y="144"/>
                  <a:pt x="48" y="144"/>
                </a:cubicBezTo>
                <a:moveTo>
                  <a:pt x="148" y="62"/>
                </a:moveTo>
                <a:cubicBezTo>
                  <a:pt x="141" y="62"/>
                  <a:pt x="136" y="67"/>
                  <a:pt x="136" y="74"/>
                </a:cubicBezTo>
                <a:cubicBezTo>
                  <a:pt x="136" y="79"/>
                  <a:pt x="139" y="83"/>
                  <a:pt x="144" y="85"/>
                </a:cubicBezTo>
                <a:cubicBezTo>
                  <a:pt x="144" y="132"/>
                  <a:pt x="144" y="132"/>
                  <a:pt x="144" y="132"/>
                </a:cubicBezTo>
                <a:cubicBezTo>
                  <a:pt x="144" y="137"/>
                  <a:pt x="140" y="144"/>
                  <a:pt x="135" y="144"/>
                </a:cubicBezTo>
                <a:cubicBezTo>
                  <a:pt x="87" y="144"/>
                  <a:pt x="87" y="144"/>
                  <a:pt x="87" y="144"/>
                </a:cubicBezTo>
                <a:cubicBezTo>
                  <a:pt x="86" y="139"/>
                  <a:pt x="81" y="136"/>
                  <a:pt x="76" y="136"/>
                </a:cubicBezTo>
                <a:cubicBezTo>
                  <a:pt x="69" y="136"/>
                  <a:pt x="64" y="141"/>
                  <a:pt x="64" y="148"/>
                </a:cubicBezTo>
                <a:cubicBezTo>
                  <a:pt x="64" y="154"/>
                  <a:pt x="69" y="160"/>
                  <a:pt x="76" y="160"/>
                </a:cubicBezTo>
                <a:cubicBezTo>
                  <a:pt x="81" y="160"/>
                  <a:pt x="86" y="156"/>
                  <a:pt x="87" y="152"/>
                </a:cubicBezTo>
                <a:cubicBezTo>
                  <a:pt x="135" y="152"/>
                  <a:pt x="135" y="152"/>
                  <a:pt x="135" y="152"/>
                </a:cubicBezTo>
                <a:cubicBezTo>
                  <a:pt x="145" y="152"/>
                  <a:pt x="152" y="142"/>
                  <a:pt x="152" y="132"/>
                </a:cubicBezTo>
                <a:cubicBezTo>
                  <a:pt x="152" y="85"/>
                  <a:pt x="152" y="85"/>
                  <a:pt x="152" y="85"/>
                </a:cubicBezTo>
                <a:cubicBezTo>
                  <a:pt x="157" y="83"/>
                  <a:pt x="160" y="79"/>
                  <a:pt x="160" y="74"/>
                </a:cubicBezTo>
                <a:cubicBezTo>
                  <a:pt x="160" y="67"/>
                  <a:pt x="155" y="62"/>
                  <a:pt x="148" y="62"/>
                </a:cubicBezTo>
                <a:moveTo>
                  <a:pt x="76" y="156"/>
                </a:moveTo>
                <a:cubicBezTo>
                  <a:pt x="72" y="156"/>
                  <a:pt x="68" y="152"/>
                  <a:pt x="68" y="148"/>
                </a:cubicBezTo>
                <a:cubicBezTo>
                  <a:pt x="68" y="143"/>
                  <a:pt x="72" y="140"/>
                  <a:pt x="76" y="140"/>
                </a:cubicBezTo>
                <a:cubicBezTo>
                  <a:pt x="80" y="140"/>
                  <a:pt x="84" y="143"/>
                  <a:pt x="84" y="148"/>
                </a:cubicBezTo>
                <a:cubicBezTo>
                  <a:pt x="84" y="152"/>
                  <a:pt x="80" y="156"/>
                  <a:pt x="76" y="156"/>
                </a:cubicBezTo>
                <a:moveTo>
                  <a:pt x="148" y="82"/>
                </a:moveTo>
                <a:cubicBezTo>
                  <a:pt x="144" y="82"/>
                  <a:pt x="140" y="78"/>
                  <a:pt x="140" y="74"/>
                </a:cubicBezTo>
                <a:cubicBezTo>
                  <a:pt x="140" y="69"/>
                  <a:pt x="144" y="66"/>
                  <a:pt x="148" y="66"/>
                </a:cubicBezTo>
                <a:cubicBezTo>
                  <a:pt x="152" y="66"/>
                  <a:pt x="156" y="69"/>
                  <a:pt x="156" y="74"/>
                </a:cubicBezTo>
                <a:cubicBezTo>
                  <a:pt x="156" y="78"/>
                  <a:pt x="152" y="82"/>
                  <a:pt x="148" y="82"/>
                </a:cubicBezTo>
                <a:moveTo>
                  <a:pt x="94" y="126"/>
                </a:moveTo>
                <a:cubicBezTo>
                  <a:pt x="97" y="128"/>
                  <a:pt x="97" y="128"/>
                  <a:pt x="97" y="128"/>
                </a:cubicBezTo>
                <a:cubicBezTo>
                  <a:pt x="102" y="116"/>
                  <a:pt x="102" y="116"/>
                  <a:pt x="102" y="116"/>
                </a:cubicBezTo>
                <a:cubicBezTo>
                  <a:pt x="120" y="116"/>
                  <a:pt x="120" y="116"/>
                  <a:pt x="120" y="116"/>
                </a:cubicBezTo>
                <a:cubicBezTo>
                  <a:pt x="120" y="112"/>
                  <a:pt x="120" y="112"/>
                  <a:pt x="120" y="112"/>
                </a:cubicBezTo>
                <a:cubicBezTo>
                  <a:pt x="126" y="128"/>
                  <a:pt x="126" y="128"/>
                  <a:pt x="126" y="128"/>
                </a:cubicBezTo>
                <a:cubicBezTo>
                  <a:pt x="130" y="126"/>
                  <a:pt x="130" y="126"/>
                  <a:pt x="130" y="126"/>
                </a:cubicBezTo>
                <a:cubicBezTo>
                  <a:pt x="113" y="84"/>
                  <a:pt x="113" y="84"/>
                  <a:pt x="113" y="84"/>
                </a:cubicBezTo>
                <a:cubicBezTo>
                  <a:pt x="110" y="84"/>
                  <a:pt x="110" y="84"/>
                  <a:pt x="110" y="84"/>
                </a:cubicBezTo>
                <a:lnTo>
                  <a:pt x="94" y="126"/>
                </a:lnTo>
                <a:close/>
                <a:moveTo>
                  <a:pt x="120" y="112"/>
                </a:moveTo>
                <a:cubicBezTo>
                  <a:pt x="103" y="112"/>
                  <a:pt x="103" y="112"/>
                  <a:pt x="103" y="112"/>
                </a:cubicBezTo>
                <a:cubicBezTo>
                  <a:pt x="111" y="90"/>
                  <a:pt x="111" y="90"/>
                  <a:pt x="111" y="90"/>
                </a:cubicBezTo>
                <a:lnTo>
                  <a:pt x="120" y="112"/>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2"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05/</a:t>
            </a:r>
            <a:r>
              <a:rPr lang="zh-CN" altLang="en-US" dirty="0">
                <a:cs typeface="+mn-ea"/>
                <a:sym typeface="+mn-lt"/>
              </a:rPr>
              <a:t>公有云服务图标</a:t>
            </a:r>
            <a:endParaRPr lang="en-US" altLang="zh-CN" dirty="0">
              <a:cs typeface="+mn-ea"/>
              <a:sym typeface="+mn-lt"/>
            </a:endParaRPr>
          </a:p>
          <a:p>
            <a:pPr>
              <a:defRPr/>
            </a:pPr>
            <a:endParaRPr kumimoji="1" lang="zh-CN" altLang="en-US" dirty="0"/>
          </a:p>
        </p:txBody>
      </p:sp>
      <p:sp>
        <p:nvSpPr>
          <p:cNvPr id="166"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938274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037081" y="1795190"/>
            <a:ext cx="897448"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华为云迁出服务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HCUS</a:t>
            </a:r>
          </a:p>
        </p:txBody>
      </p:sp>
      <p:sp>
        <p:nvSpPr>
          <p:cNvPr id="129" name="矩形 128"/>
          <p:cNvSpPr/>
          <p:nvPr/>
        </p:nvSpPr>
        <p:spPr>
          <a:xfrm>
            <a:off x="2240023" y="1795190"/>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云优化服务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CAS</a:t>
            </a:r>
          </a:p>
        </p:txBody>
      </p:sp>
      <p:sp>
        <p:nvSpPr>
          <p:cNvPr id="130" name="矩形 129"/>
          <p:cNvSpPr/>
          <p:nvPr/>
        </p:nvSpPr>
        <p:spPr>
          <a:xfrm>
            <a:off x="2970180" y="1795190"/>
            <a:ext cx="1282068"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综合上云迁移交付服务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ICMS</a:t>
            </a:r>
          </a:p>
        </p:txBody>
      </p:sp>
      <p:sp>
        <p:nvSpPr>
          <p:cNvPr id="132" name="矩形 131"/>
          <p:cNvSpPr/>
          <p:nvPr/>
        </p:nvSpPr>
        <p:spPr>
          <a:xfrm>
            <a:off x="4362577" y="17951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买家中心</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mp</a:t>
            </a:r>
            <a:r>
              <a:rPr lang="en-US" sz="1000" dirty="0">
                <a:solidFill>
                  <a:schemeClr val="tx1">
                    <a:lumMod val="50000"/>
                    <a:lumOff val="50000"/>
                  </a:schemeClr>
                </a:solidFill>
                <a:cs typeface="+mn-ea"/>
                <a:sym typeface="+mn-lt"/>
              </a:rPr>
              <a:t>-b</a:t>
            </a:r>
          </a:p>
        </p:txBody>
      </p:sp>
      <p:sp>
        <p:nvSpPr>
          <p:cNvPr id="175" name="矩形 174"/>
          <p:cNvSpPr/>
          <p:nvPr/>
        </p:nvSpPr>
        <p:spPr>
          <a:xfrm>
            <a:off x="5385456" y="17951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卖家中心</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mp</a:t>
            </a:r>
            <a:r>
              <a:rPr lang="en-US" sz="1000" dirty="0">
                <a:solidFill>
                  <a:schemeClr val="tx1">
                    <a:lumMod val="50000"/>
                    <a:lumOff val="50000"/>
                  </a:schemeClr>
                </a:solidFill>
                <a:cs typeface="+mn-ea"/>
                <a:sym typeface="+mn-lt"/>
              </a:rPr>
              <a:t>-s</a:t>
            </a:r>
          </a:p>
        </p:txBody>
      </p:sp>
      <p:sp>
        <p:nvSpPr>
          <p:cNvPr id="176" name="矩形 175"/>
          <p:cNvSpPr/>
          <p:nvPr/>
        </p:nvSpPr>
        <p:spPr>
          <a:xfrm>
            <a:off x="6288062" y="1795190"/>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弹性接入带宽</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EAB</a:t>
            </a:r>
          </a:p>
        </p:txBody>
      </p:sp>
      <p:sp>
        <p:nvSpPr>
          <p:cNvPr id="177" name="矩形 176"/>
          <p:cNvSpPr/>
          <p:nvPr/>
        </p:nvSpPr>
        <p:spPr>
          <a:xfrm>
            <a:off x="7447082" y="17951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服务质量</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QoS</a:t>
            </a:r>
            <a:endParaRPr lang="en-US" sz="1000" dirty="0">
              <a:solidFill>
                <a:schemeClr val="tx1">
                  <a:lumMod val="50000"/>
                  <a:lumOff val="50000"/>
                </a:schemeClr>
              </a:solidFill>
              <a:cs typeface="+mn-ea"/>
              <a:sym typeface="+mn-lt"/>
            </a:endParaRPr>
          </a:p>
        </p:txBody>
      </p:sp>
      <p:sp>
        <p:nvSpPr>
          <p:cNvPr id="180" name="矩形 179"/>
          <p:cNvSpPr/>
          <p:nvPr/>
        </p:nvSpPr>
        <p:spPr>
          <a:xfrm>
            <a:off x="8649346" y="1795189"/>
            <a:ext cx="169918"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nlp</a:t>
            </a:r>
            <a:endParaRPr lang="en-US" sz="1000" dirty="0">
              <a:solidFill>
                <a:schemeClr val="tx1">
                  <a:lumMod val="50000"/>
                  <a:lumOff val="50000"/>
                </a:schemeClr>
              </a:solidFill>
              <a:cs typeface="+mn-ea"/>
              <a:sym typeface="+mn-lt"/>
            </a:endParaRPr>
          </a:p>
        </p:txBody>
      </p:sp>
      <p:sp>
        <p:nvSpPr>
          <p:cNvPr id="181" name="矩形 180"/>
          <p:cNvSpPr/>
          <p:nvPr/>
        </p:nvSpPr>
        <p:spPr>
          <a:xfrm>
            <a:off x="9450951" y="1795190"/>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时序数据库</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opentsdb</a:t>
            </a:r>
            <a:endParaRPr lang="en-US" sz="1000" dirty="0">
              <a:solidFill>
                <a:schemeClr val="tx1">
                  <a:lumMod val="50000"/>
                  <a:lumOff val="50000"/>
                </a:schemeClr>
              </a:solidFill>
              <a:cs typeface="+mn-ea"/>
              <a:sym typeface="+mn-lt"/>
            </a:endParaRPr>
          </a:p>
        </p:txBody>
      </p:sp>
      <p:sp>
        <p:nvSpPr>
          <p:cNvPr id="183" name="矩形 182"/>
          <p:cNvSpPr/>
          <p:nvPr/>
        </p:nvSpPr>
        <p:spPr>
          <a:xfrm>
            <a:off x="10260330" y="1795190"/>
            <a:ext cx="1049967"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应用市场</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Application market</a:t>
            </a:r>
          </a:p>
        </p:txBody>
      </p:sp>
      <p:sp>
        <p:nvSpPr>
          <p:cNvPr id="66" name="矩形 65"/>
          <p:cNvSpPr/>
          <p:nvPr/>
        </p:nvSpPr>
        <p:spPr>
          <a:xfrm>
            <a:off x="943990" y="3008038"/>
            <a:ext cx="1083630"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云主机控制台</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Cloud host console</a:t>
            </a:r>
          </a:p>
        </p:txBody>
      </p:sp>
      <p:sp>
        <p:nvSpPr>
          <p:cNvPr id="69" name="矩形 68"/>
          <p:cNvSpPr/>
          <p:nvPr/>
        </p:nvSpPr>
        <p:spPr>
          <a:xfrm>
            <a:off x="2028342" y="3008038"/>
            <a:ext cx="1064394" cy="461665"/>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集群计算平台服务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Cluster computing </a:t>
            </a:r>
          </a:p>
          <a:p>
            <a:pPr algn="ctr"/>
            <a:r>
              <a:rPr lang="en-US" sz="1000" dirty="0">
                <a:solidFill>
                  <a:schemeClr val="tx1">
                    <a:lumMod val="50000"/>
                    <a:lumOff val="50000"/>
                  </a:schemeClr>
                </a:solidFill>
                <a:cs typeface="+mn-ea"/>
                <a:sym typeface="+mn-lt"/>
              </a:rPr>
              <a:t>platform services</a:t>
            </a:r>
          </a:p>
        </p:txBody>
      </p:sp>
      <p:sp>
        <p:nvSpPr>
          <p:cNvPr id="70" name="矩形 69"/>
          <p:cNvSpPr/>
          <p:nvPr/>
        </p:nvSpPr>
        <p:spPr>
          <a:xfrm>
            <a:off x="3276273" y="3008038"/>
            <a:ext cx="669882"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自定义服务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DIY service</a:t>
            </a:r>
          </a:p>
        </p:txBody>
      </p:sp>
      <p:sp>
        <p:nvSpPr>
          <p:cNvPr id="71" name="矩形 70"/>
          <p:cNvSpPr/>
          <p:nvPr/>
        </p:nvSpPr>
        <p:spPr>
          <a:xfrm>
            <a:off x="4052329" y="3008038"/>
            <a:ext cx="1133323"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运营中心</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management center</a:t>
            </a:r>
          </a:p>
        </p:txBody>
      </p:sp>
      <p:sp>
        <p:nvSpPr>
          <p:cNvPr id="75" name="矩形 74"/>
          <p:cNvSpPr/>
          <p:nvPr/>
        </p:nvSpPr>
        <p:spPr>
          <a:xfrm>
            <a:off x="5056774" y="3008038"/>
            <a:ext cx="1170192"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买家中心</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Marketplace console</a:t>
            </a:r>
          </a:p>
        </p:txBody>
      </p:sp>
      <p:sp>
        <p:nvSpPr>
          <p:cNvPr id="76" name="矩形 75"/>
          <p:cNvSpPr/>
          <p:nvPr/>
        </p:nvSpPr>
        <p:spPr>
          <a:xfrm>
            <a:off x="6211819" y="3008038"/>
            <a:ext cx="921727"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卖家中心</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Partner Console</a:t>
            </a:r>
          </a:p>
        </p:txBody>
      </p:sp>
      <p:sp>
        <p:nvSpPr>
          <p:cNvPr id="77" name="矩形 76"/>
          <p:cNvSpPr/>
          <p:nvPr/>
        </p:nvSpPr>
        <p:spPr>
          <a:xfrm>
            <a:off x="7318875" y="3008038"/>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专线访问服务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PLAS</a:t>
            </a:r>
          </a:p>
        </p:txBody>
      </p:sp>
      <p:sp>
        <p:nvSpPr>
          <p:cNvPr id="83" name="矩形 82"/>
          <p:cNvSpPr/>
          <p:nvPr/>
        </p:nvSpPr>
        <p:spPr>
          <a:xfrm>
            <a:off x="8349685" y="3008038"/>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推荐引擎服务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RES</a:t>
            </a:r>
          </a:p>
        </p:txBody>
      </p:sp>
      <p:sp>
        <p:nvSpPr>
          <p:cNvPr id="85" name="矩形 84"/>
          <p:cNvSpPr/>
          <p:nvPr/>
        </p:nvSpPr>
        <p:spPr>
          <a:xfrm>
            <a:off x="9650441" y="3008037"/>
            <a:ext cx="242053"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sdrs</a:t>
            </a:r>
            <a:endParaRPr lang="en-US" sz="1000" dirty="0">
              <a:solidFill>
                <a:schemeClr val="tx1">
                  <a:lumMod val="50000"/>
                  <a:lumOff val="50000"/>
                </a:schemeClr>
              </a:solidFill>
              <a:cs typeface="+mn-ea"/>
              <a:sym typeface="+mn-lt"/>
            </a:endParaRPr>
          </a:p>
        </p:txBody>
      </p:sp>
      <p:sp>
        <p:nvSpPr>
          <p:cNvPr id="86" name="矩形 85"/>
          <p:cNvSpPr/>
          <p:nvPr/>
        </p:nvSpPr>
        <p:spPr>
          <a:xfrm>
            <a:off x="10554480" y="3008038"/>
            <a:ext cx="461665"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Security</a:t>
            </a:r>
          </a:p>
          <a:p>
            <a:pPr algn="ctr"/>
            <a:r>
              <a:rPr lang="en-US" sz="1000" dirty="0">
                <a:solidFill>
                  <a:schemeClr val="tx1">
                    <a:lumMod val="50000"/>
                    <a:lumOff val="50000"/>
                  </a:schemeClr>
                </a:solidFill>
                <a:cs typeface="+mn-ea"/>
                <a:sym typeface="+mn-lt"/>
              </a:rPr>
              <a:t>AAG</a:t>
            </a:r>
          </a:p>
        </p:txBody>
      </p:sp>
      <p:sp>
        <p:nvSpPr>
          <p:cNvPr id="102" name="矩形 101"/>
          <p:cNvSpPr/>
          <p:nvPr/>
        </p:nvSpPr>
        <p:spPr>
          <a:xfrm>
            <a:off x="927157" y="4253701"/>
            <a:ext cx="1117294" cy="307777"/>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Anti-</a:t>
            </a:r>
            <a:r>
              <a:rPr lang="en-US" altLang="zh-CN" sz="1000" dirty="0" err="1">
                <a:solidFill>
                  <a:schemeClr val="tx1">
                    <a:lumMod val="50000"/>
                    <a:lumOff val="50000"/>
                  </a:schemeClr>
                </a:solidFill>
                <a:cs typeface="+mn-ea"/>
                <a:sym typeface="+mn-lt"/>
              </a:rPr>
              <a:t>DDoS</a:t>
            </a:r>
            <a:r>
              <a:rPr lang="zh-CN" altLang="en-US" sz="1000" dirty="0">
                <a:solidFill>
                  <a:schemeClr val="tx1">
                    <a:lumMod val="50000"/>
                    <a:lumOff val="50000"/>
                  </a:schemeClr>
                </a:solidFill>
                <a:cs typeface="+mn-ea"/>
                <a:sym typeface="+mn-lt"/>
              </a:rPr>
              <a:t>流量清洗</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Anti-</a:t>
            </a:r>
            <a:r>
              <a:rPr lang="en-US" sz="1000" dirty="0" err="1">
                <a:solidFill>
                  <a:schemeClr val="tx1">
                    <a:lumMod val="50000"/>
                    <a:lumOff val="50000"/>
                  </a:schemeClr>
                </a:solidFill>
                <a:cs typeface="+mn-ea"/>
                <a:sym typeface="+mn-lt"/>
              </a:rPr>
              <a:t>DDoS</a:t>
            </a:r>
            <a:endParaRPr lang="en-US" sz="1000" dirty="0">
              <a:solidFill>
                <a:schemeClr val="tx1">
                  <a:lumMod val="50000"/>
                  <a:lumOff val="50000"/>
                </a:schemeClr>
              </a:solidFill>
              <a:cs typeface="+mn-ea"/>
              <a:sym typeface="+mn-lt"/>
            </a:endParaRPr>
          </a:p>
        </p:txBody>
      </p:sp>
      <p:sp>
        <p:nvSpPr>
          <p:cNvPr id="103" name="矩形 102"/>
          <p:cNvSpPr/>
          <p:nvPr/>
        </p:nvSpPr>
        <p:spPr>
          <a:xfrm>
            <a:off x="2015661" y="4253701"/>
            <a:ext cx="1089759"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程序运行认证服务 </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ARS</a:t>
            </a:r>
          </a:p>
        </p:txBody>
      </p:sp>
      <p:sp>
        <p:nvSpPr>
          <p:cNvPr id="104" name="矩形 103"/>
          <p:cNvSpPr/>
          <p:nvPr/>
        </p:nvSpPr>
        <p:spPr>
          <a:xfrm>
            <a:off x="3098387" y="4253701"/>
            <a:ext cx="102565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主机入侵检测服务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HID</a:t>
            </a:r>
          </a:p>
        </p:txBody>
      </p:sp>
      <p:sp>
        <p:nvSpPr>
          <p:cNvPr id="105" name="矩形 104"/>
          <p:cNvSpPr/>
          <p:nvPr/>
        </p:nvSpPr>
        <p:spPr>
          <a:xfrm>
            <a:off x="4106163" y="4253701"/>
            <a:ext cx="1025655"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主机漏洞检测服务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HVD</a:t>
            </a:r>
          </a:p>
        </p:txBody>
      </p:sp>
      <p:sp>
        <p:nvSpPr>
          <p:cNvPr id="106" name="矩形 105"/>
          <p:cNvSpPr/>
          <p:nvPr/>
        </p:nvSpPr>
        <p:spPr>
          <a:xfrm>
            <a:off x="5051161" y="4253701"/>
            <a:ext cx="1181414"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主机</a:t>
            </a:r>
            <a:r>
              <a:rPr lang="en-US" altLang="zh-CN" sz="1000" dirty="0">
                <a:solidFill>
                  <a:schemeClr val="tx1">
                    <a:lumMod val="50000"/>
                    <a:lumOff val="50000"/>
                  </a:schemeClr>
                </a:solidFill>
                <a:cs typeface="+mn-ea"/>
                <a:sym typeface="+mn-lt"/>
              </a:rPr>
              <a:t>Web</a:t>
            </a:r>
            <a:r>
              <a:rPr lang="zh-CN" altLang="en-US" sz="1000" dirty="0">
                <a:solidFill>
                  <a:schemeClr val="tx1">
                    <a:lumMod val="50000"/>
                    <a:lumOff val="50000"/>
                  </a:schemeClr>
                </a:solidFill>
                <a:cs typeface="+mn-ea"/>
                <a:sym typeface="+mn-lt"/>
              </a:rPr>
              <a:t>应用防火墙</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HWAF</a:t>
            </a:r>
          </a:p>
        </p:txBody>
      </p:sp>
      <p:sp>
        <p:nvSpPr>
          <p:cNvPr id="112" name="矩形 111"/>
          <p:cNvSpPr/>
          <p:nvPr/>
        </p:nvSpPr>
        <p:spPr>
          <a:xfrm>
            <a:off x="6288062" y="4253701"/>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密钥管理服务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KMS</a:t>
            </a:r>
          </a:p>
        </p:txBody>
      </p:sp>
      <p:sp>
        <p:nvSpPr>
          <p:cNvPr id="123" name="矩形 122"/>
          <p:cNvSpPr/>
          <p:nvPr/>
        </p:nvSpPr>
        <p:spPr>
          <a:xfrm>
            <a:off x="7318875" y="4253701"/>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渗透测试服务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PTS</a:t>
            </a:r>
          </a:p>
        </p:txBody>
      </p:sp>
      <p:sp>
        <p:nvSpPr>
          <p:cNvPr id="124" name="矩形 123"/>
          <p:cNvSpPr/>
          <p:nvPr/>
        </p:nvSpPr>
        <p:spPr>
          <a:xfrm>
            <a:off x="8285582" y="4253701"/>
            <a:ext cx="897448"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安全云接入服务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SCA</a:t>
            </a:r>
          </a:p>
        </p:txBody>
      </p:sp>
      <p:sp>
        <p:nvSpPr>
          <p:cNvPr id="125" name="矩形 124"/>
          <p:cNvSpPr/>
          <p:nvPr/>
        </p:nvSpPr>
        <p:spPr>
          <a:xfrm>
            <a:off x="9450951" y="4253701"/>
            <a:ext cx="641034"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网页防篡改</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WTP</a:t>
            </a:r>
          </a:p>
        </p:txBody>
      </p:sp>
      <p:sp>
        <p:nvSpPr>
          <p:cNvPr id="126" name="矩形 125"/>
          <p:cNvSpPr/>
          <p:nvPr/>
        </p:nvSpPr>
        <p:spPr>
          <a:xfrm>
            <a:off x="10665888" y="4253700"/>
            <a:ext cx="238848"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sms</a:t>
            </a:r>
            <a:endParaRPr lang="en-US" sz="1000" dirty="0">
              <a:solidFill>
                <a:schemeClr val="tx1">
                  <a:lumMod val="50000"/>
                  <a:lumOff val="50000"/>
                </a:schemeClr>
              </a:solidFill>
              <a:cs typeface="+mn-ea"/>
              <a:sym typeface="+mn-lt"/>
            </a:endParaRPr>
          </a:p>
        </p:txBody>
      </p:sp>
      <p:sp>
        <p:nvSpPr>
          <p:cNvPr id="128" name="矩形 127"/>
          <p:cNvSpPr/>
          <p:nvPr/>
        </p:nvSpPr>
        <p:spPr>
          <a:xfrm>
            <a:off x="1101184" y="5510390"/>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数据传输加速</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DTA</a:t>
            </a:r>
          </a:p>
        </p:txBody>
      </p:sp>
      <p:sp>
        <p:nvSpPr>
          <p:cNvPr id="131" name="矩形 130"/>
          <p:cNvSpPr/>
          <p:nvPr/>
        </p:nvSpPr>
        <p:spPr>
          <a:xfrm>
            <a:off x="2240023" y="55103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推理平台</a:t>
            </a:r>
            <a:endParaRPr lang="en-US" altLang="zh-CN" sz="1000" dirty="0">
              <a:solidFill>
                <a:schemeClr val="tx1">
                  <a:lumMod val="50000"/>
                  <a:lumOff val="50000"/>
                </a:schemeClr>
              </a:solidFill>
              <a:cs typeface="+mn-ea"/>
              <a:sym typeface="+mn-lt"/>
            </a:endParaRPr>
          </a:p>
          <a:p>
            <a:pPr algn="ctr"/>
            <a:r>
              <a:rPr lang="en-US" sz="1000" dirty="0" err="1">
                <a:solidFill>
                  <a:schemeClr val="tx1">
                    <a:lumMod val="50000"/>
                    <a:lumOff val="50000"/>
                  </a:schemeClr>
                </a:solidFill>
                <a:cs typeface="+mn-ea"/>
                <a:sym typeface="+mn-lt"/>
              </a:rPr>
              <a:t>upredict</a:t>
            </a:r>
            <a:endParaRPr lang="en-US" sz="1000" dirty="0">
              <a:solidFill>
                <a:schemeClr val="tx1">
                  <a:lumMod val="50000"/>
                  <a:lumOff val="50000"/>
                </a:schemeClr>
              </a:solidFill>
              <a:cs typeface="+mn-ea"/>
              <a:sym typeface="+mn-lt"/>
            </a:endParaRPr>
          </a:p>
        </p:txBody>
      </p:sp>
      <p:sp>
        <p:nvSpPr>
          <p:cNvPr id="133" name="矩形 132"/>
          <p:cNvSpPr/>
          <p:nvPr/>
        </p:nvSpPr>
        <p:spPr>
          <a:xfrm>
            <a:off x="3493392" y="5510390"/>
            <a:ext cx="235641"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vcm</a:t>
            </a:r>
            <a:endParaRPr lang="en-US" sz="1000" dirty="0">
              <a:solidFill>
                <a:schemeClr val="tx1">
                  <a:lumMod val="50000"/>
                  <a:lumOff val="50000"/>
                </a:schemeClr>
              </a:solidFill>
              <a:cs typeface="+mn-ea"/>
              <a:sym typeface="+mn-lt"/>
            </a:endParaRPr>
          </a:p>
        </p:txBody>
      </p:sp>
      <p:sp>
        <p:nvSpPr>
          <p:cNvPr id="134" name="矩形 133"/>
          <p:cNvSpPr/>
          <p:nvPr/>
        </p:nvSpPr>
        <p:spPr>
          <a:xfrm>
            <a:off x="4537238" y="5510390"/>
            <a:ext cx="163506" cy="153888"/>
          </a:xfrm>
          <a:prstGeom prst="rect">
            <a:avLst/>
          </a:prstGeom>
        </p:spPr>
        <p:txBody>
          <a:bodyPr wrap="none" lIns="0" tIns="0" rIns="0" bIns="0">
            <a:spAutoFit/>
          </a:bodyPr>
          <a:lstStyle/>
          <a:p>
            <a:pPr algn="ctr"/>
            <a:r>
              <a:rPr lang="en-US" altLang="zh-CN" sz="1000" dirty="0" err="1">
                <a:solidFill>
                  <a:schemeClr val="tx1">
                    <a:lumMod val="50000"/>
                    <a:lumOff val="50000"/>
                  </a:schemeClr>
                </a:solidFill>
                <a:cs typeface="+mn-ea"/>
                <a:sym typeface="+mn-lt"/>
              </a:rPr>
              <a:t>vct</a:t>
            </a:r>
            <a:endParaRPr lang="en-US" sz="1000" dirty="0">
              <a:solidFill>
                <a:schemeClr val="tx1">
                  <a:lumMod val="50000"/>
                  <a:lumOff val="50000"/>
                </a:schemeClr>
              </a:solidFill>
              <a:cs typeface="+mn-ea"/>
              <a:sym typeface="+mn-lt"/>
            </a:endParaRPr>
          </a:p>
        </p:txBody>
      </p:sp>
      <p:sp>
        <p:nvSpPr>
          <p:cNvPr id="135" name="矩形 134"/>
          <p:cNvSpPr/>
          <p:nvPr/>
        </p:nvSpPr>
        <p:spPr>
          <a:xfrm>
            <a:off x="5257950" y="5510390"/>
            <a:ext cx="767838" cy="30777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视觉服务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vision service</a:t>
            </a:r>
          </a:p>
        </p:txBody>
      </p:sp>
      <p:sp>
        <p:nvSpPr>
          <p:cNvPr id="136" name="矩形 135"/>
          <p:cNvSpPr/>
          <p:nvPr/>
        </p:nvSpPr>
        <p:spPr>
          <a:xfrm>
            <a:off x="6412195" y="5510390"/>
            <a:ext cx="520975" cy="153888"/>
          </a:xfrm>
          <a:prstGeom prst="rect">
            <a:avLst/>
          </a:prstGeom>
        </p:spPr>
        <p:txBody>
          <a:bodyPr wrap="none" lIns="0" tIns="0" rIns="0" bIns="0">
            <a:spAutoFit/>
          </a:bodyPr>
          <a:lstStyle/>
          <a:p>
            <a:pPr algn="ctr"/>
            <a:r>
              <a:rPr lang="en-US" altLang="zh-CN" sz="1000" dirty="0">
                <a:solidFill>
                  <a:schemeClr val="tx1">
                    <a:lumMod val="50000"/>
                    <a:lumOff val="50000"/>
                  </a:schemeClr>
                </a:solidFill>
                <a:cs typeface="+mn-ea"/>
                <a:sym typeface="+mn-lt"/>
              </a:rPr>
              <a:t>SD-WAN</a:t>
            </a:r>
            <a:endParaRPr lang="en-US" sz="1000" dirty="0">
              <a:solidFill>
                <a:schemeClr val="tx1">
                  <a:lumMod val="50000"/>
                  <a:lumOff val="50000"/>
                </a:schemeClr>
              </a:solidFill>
              <a:cs typeface="+mn-ea"/>
              <a:sym typeface="+mn-lt"/>
            </a:endParaRPr>
          </a:p>
        </p:txBody>
      </p:sp>
      <p:sp>
        <p:nvSpPr>
          <p:cNvPr id="137" name="矩形 136"/>
          <p:cNvSpPr/>
          <p:nvPr/>
        </p:nvSpPr>
        <p:spPr>
          <a:xfrm>
            <a:off x="7447082" y="55103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视频理解</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VCC</a:t>
            </a:r>
          </a:p>
        </p:txBody>
      </p:sp>
      <p:sp>
        <p:nvSpPr>
          <p:cNvPr id="138" name="矩形 137"/>
          <p:cNvSpPr/>
          <p:nvPr/>
        </p:nvSpPr>
        <p:spPr>
          <a:xfrm>
            <a:off x="8477892" y="5510390"/>
            <a:ext cx="512827"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视频识别</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VCR</a:t>
            </a:r>
          </a:p>
        </p:txBody>
      </p:sp>
      <p:sp>
        <p:nvSpPr>
          <p:cNvPr id="139" name="矩形 138"/>
          <p:cNvSpPr/>
          <p:nvPr/>
        </p:nvSpPr>
        <p:spPr>
          <a:xfrm>
            <a:off x="9386847" y="5510390"/>
            <a:ext cx="769241" cy="307697"/>
          </a:xfrm>
          <a:prstGeom prst="rect">
            <a:avLst/>
          </a:prstGeom>
        </p:spPr>
        <p:txBody>
          <a:bodyPr wrap="none" lIns="0" tIns="0" rIns="0" bIns="0">
            <a:spAutoFit/>
          </a:bodyPr>
          <a:lstStyle/>
          <a:p>
            <a:pPr algn="ctr"/>
            <a:r>
              <a:rPr lang="zh-CN" altLang="en-US" sz="1000" dirty="0">
                <a:solidFill>
                  <a:schemeClr val="tx1">
                    <a:lumMod val="50000"/>
                    <a:lumOff val="50000"/>
                  </a:schemeClr>
                </a:solidFill>
                <a:cs typeface="+mn-ea"/>
                <a:sym typeface="+mn-lt"/>
              </a:rPr>
              <a:t>视频质量服务</a:t>
            </a:r>
            <a:endParaRPr lang="en-US" altLang="zh-CN" sz="1000" dirty="0">
              <a:solidFill>
                <a:schemeClr val="tx1">
                  <a:lumMod val="50000"/>
                  <a:lumOff val="50000"/>
                </a:schemeClr>
              </a:solidFill>
              <a:cs typeface="+mn-ea"/>
              <a:sym typeface="+mn-lt"/>
            </a:endParaRPr>
          </a:p>
          <a:p>
            <a:pPr algn="ctr"/>
            <a:r>
              <a:rPr lang="en-US" sz="1000" dirty="0">
                <a:solidFill>
                  <a:schemeClr val="tx1">
                    <a:lumMod val="50000"/>
                    <a:lumOff val="50000"/>
                  </a:schemeClr>
                </a:solidFill>
                <a:cs typeface="+mn-ea"/>
                <a:sym typeface="+mn-lt"/>
              </a:rPr>
              <a:t>VQS</a:t>
            </a:r>
          </a:p>
        </p:txBody>
      </p:sp>
      <p:grpSp>
        <p:nvGrpSpPr>
          <p:cNvPr id="27" name="组合 26"/>
          <p:cNvGrpSpPr/>
          <p:nvPr/>
        </p:nvGrpSpPr>
        <p:grpSpPr>
          <a:xfrm>
            <a:off x="1361721" y="5080298"/>
            <a:ext cx="304721" cy="350746"/>
            <a:chOff x="1362075" y="5335588"/>
            <a:chExt cx="304800" cy="350837"/>
          </a:xfrm>
        </p:grpSpPr>
        <p:sp>
          <p:nvSpPr>
            <p:cNvPr id="14" name="Freeform 5"/>
            <p:cNvSpPr>
              <a:spLocks noEditPoints="1"/>
            </p:cNvSpPr>
            <p:nvPr/>
          </p:nvSpPr>
          <p:spPr bwMode="auto">
            <a:xfrm>
              <a:off x="1362075" y="5335588"/>
              <a:ext cx="304800" cy="350837"/>
            </a:xfrm>
            <a:custGeom>
              <a:avLst/>
              <a:gdLst>
                <a:gd name="T0" fmla="*/ 147 w 156"/>
                <a:gd name="T1" fmla="*/ 37 h 177"/>
                <a:gd name="T2" fmla="*/ 87 w 156"/>
                <a:gd name="T3" fmla="*/ 3 h 177"/>
                <a:gd name="T4" fmla="*/ 69 w 156"/>
                <a:gd name="T5" fmla="*/ 3 h 177"/>
                <a:gd name="T6" fmla="*/ 9 w 156"/>
                <a:gd name="T7" fmla="*/ 37 h 177"/>
                <a:gd name="T8" fmla="*/ 0 w 156"/>
                <a:gd name="T9" fmla="*/ 53 h 177"/>
                <a:gd name="T10" fmla="*/ 0 w 156"/>
                <a:gd name="T11" fmla="*/ 124 h 177"/>
                <a:gd name="T12" fmla="*/ 9 w 156"/>
                <a:gd name="T13" fmla="*/ 140 h 177"/>
                <a:gd name="T14" fmla="*/ 69 w 156"/>
                <a:gd name="T15" fmla="*/ 174 h 177"/>
                <a:gd name="T16" fmla="*/ 78 w 156"/>
                <a:gd name="T17" fmla="*/ 177 h 177"/>
                <a:gd name="T18" fmla="*/ 87 w 156"/>
                <a:gd name="T19" fmla="*/ 174 h 177"/>
                <a:gd name="T20" fmla="*/ 147 w 156"/>
                <a:gd name="T21" fmla="*/ 140 h 177"/>
                <a:gd name="T22" fmla="*/ 156 w 156"/>
                <a:gd name="T23" fmla="*/ 124 h 177"/>
                <a:gd name="T24" fmla="*/ 156 w 156"/>
                <a:gd name="T25" fmla="*/ 53 h 177"/>
                <a:gd name="T26" fmla="*/ 147 w 156"/>
                <a:gd name="T27" fmla="*/ 37 h 177"/>
                <a:gd name="T28" fmla="*/ 148 w 156"/>
                <a:gd name="T29" fmla="*/ 124 h 177"/>
                <a:gd name="T30" fmla="*/ 143 w 156"/>
                <a:gd name="T31" fmla="*/ 133 h 177"/>
                <a:gd name="T32" fmla="*/ 83 w 156"/>
                <a:gd name="T33" fmla="*/ 167 h 177"/>
                <a:gd name="T34" fmla="*/ 73 w 156"/>
                <a:gd name="T35" fmla="*/ 167 h 177"/>
                <a:gd name="T36" fmla="*/ 13 w 156"/>
                <a:gd name="T37" fmla="*/ 133 h 177"/>
                <a:gd name="T38" fmla="*/ 8 w 156"/>
                <a:gd name="T39" fmla="*/ 124 h 177"/>
                <a:gd name="T40" fmla="*/ 8 w 156"/>
                <a:gd name="T41" fmla="*/ 53 h 177"/>
                <a:gd name="T42" fmla="*/ 13 w 156"/>
                <a:gd name="T43" fmla="*/ 44 h 177"/>
                <a:gd name="T44" fmla="*/ 73 w 156"/>
                <a:gd name="T45" fmla="*/ 10 h 177"/>
                <a:gd name="T46" fmla="*/ 78 w 156"/>
                <a:gd name="T47" fmla="*/ 9 h 177"/>
                <a:gd name="T48" fmla="*/ 83 w 156"/>
                <a:gd name="T49" fmla="*/ 10 h 177"/>
                <a:gd name="T50" fmla="*/ 143 w 156"/>
                <a:gd name="T51" fmla="*/ 44 h 177"/>
                <a:gd name="T52" fmla="*/ 148 w 156"/>
                <a:gd name="T53" fmla="*/ 53 h 177"/>
                <a:gd name="T54" fmla="*/ 148 w 156"/>
                <a:gd name="T55" fmla="*/ 1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6" h="177">
                  <a:moveTo>
                    <a:pt x="147" y="37"/>
                  </a:moveTo>
                  <a:cubicBezTo>
                    <a:pt x="87" y="3"/>
                    <a:pt x="87" y="3"/>
                    <a:pt x="87" y="3"/>
                  </a:cubicBezTo>
                  <a:cubicBezTo>
                    <a:pt x="82" y="0"/>
                    <a:pt x="74" y="0"/>
                    <a:pt x="69" y="3"/>
                  </a:cubicBezTo>
                  <a:cubicBezTo>
                    <a:pt x="9" y="37"/>
                    <a:pt x="9" y="37"/>
                    <a:pt x="9" y="37"/>
                  </a:cubicBezTo>
                  <a:cubicBezTo>
                    <a:pt x="4" y="40"/>
                    <a:pt x="0" y="47"/>
                    <a:pt x="0" y="53"/>
                  </a:cubicBezTo>
                  <a:cubicBezTo>
                    <a:pt x="0" y="124"/>
                    <a:pt x="0" y="124"/>
                    <a:pt x="0" y="124"/>
                  </a:cubicBezTo>
                  <a:cubicBezTo>
                    <a:pt x="0" y="130"/>
                    <a:pt x="4" y="137"/>
                    <a:pt x="9" y="140"/>
                  </a:cubicBezTo>
                  <a:cubicBezTo>
                    <a:pt x="69" y="174"/>
                    <a:pt x="69" y="174"/>
                    <a:pt x="69" y="174"/>
                  </a:cubicBezTo>
                  <a:cubicBezTo>
                    <a:pt x="71" y="176"/>
                    <a:pt x="75" y="177"/>
                    <a:pt x="78" y="177"/>
                  </a:cubicBezTo>
                  <a:cubicBezTo>
                    <a:pt x="81" y="177"/>
                    <a:pt x="85" y="176"/>
                    <a:pt x="87" y="174"/>
                  </a:cubicBezTo>
                  <a:cubicBezTo>
                    <a:pt x="147" y="140"/>
                    <a:pt x="147" y="140"/>
                    <a:pt x="147" y="140"/>
                  </a:cubicBezTo>
                  <a:cubicBezTo>
                    <a:pt x="152" y="137"/>
                    <a:pt x="156" y="130"/>
                    <a:pt x="156" y="124"/>
                  </a:cubicBezTo>
                  <a:cubicBezTo>
                    <a:pt x="156" y="53"/>
                    <a:pt x="156" y="53"/>
                    <a:pt x="156" y="53"/>
                  </a:cubicBezTo>
                  <a:cubicBezTo>
                    <a:pt x="156" y="47"/>
                    <a:pt x="152" y="40"/>
                    <a:pt x="147" y="37"/>
                  </a:cubicBezTo>
                  <a:moveTo>
                    <a:pt x="148" y="124"/>
                  </a:moveTo>
                  <a:cubicBezTo>
                    <a:pt x="148" y="127"/>
                    <a:pt x="145" y="132"/>
                    <a:pt x="143" y="133"/>
                  </a:cubicBezTo>
                  <a:cubicBezTo>
                    <a:pt x="83" y="167"/>
                    <a:pt x="83" y="167"/>
                    <a:pt x="83" y="167"/>
                  </a:cubicBezTo>
                  <a:cubicBezTo>
                    <a:pt x="81" y="169"/>
                    <a:pt x="75" y="169"/>
                    <a:pt x="73" y="167"/>
                  </a:cubicBezTo>
                  <a:cubicBezTo>
                    <a:pt x="13" y="133"/>
                    <a:pt x="13" y="133"/>
                    <a:pt x="13" y="133"/>
                  </a:cubicBezTo>
                  <a:cubicBezTo>
                    <a:pt x="11" y="132"/>
                    <a:pt x="8" y="127"/>
                    <a:pt x="8" y="124"/>
                  </a:cubicBezTo>
                  <a:cubicBezTo>
                    <a:pt x="8" y="53"/>
                    <a:pt x="8" y="53"/>
                    <a:pt x="8" y="53"/>
                  </a:cubicBezTo>
                  <a:cubicBezTo>
                    <a:pt x="8" y="49"/>
                    <a:pt x="11" y="45"/>
                    <a:pt x="13" y="44"/>
                  </a:cubicBezTo>
                  <a:cubicBezTo>
                    <a:pt x="73" y="10"/>
                    <a:pt x="73" y="10"/>
                    <a:pt x="73" y="10"/>
                  </a:cubicBezTo>
                  <a:cubicBezTo>
                    <a:pt x="74" y="9"/>
                    <a:pt x="76" y="9"/>
                    <a:pt x="78" y="9"/>
                  </a:cubicBezTo>
                  <a:cubicBezTo>
                    <a:pt x="80" y="9"/>
                    <a:pt x="82" y="9"/>
                    <a:pt x="83" y="10"/>
                  </a:cubicBezTo>
                  <a:cubicBezTo>
                    <a:pt x="143" y="44"/>
                    <a:pt x="143" y="44"/>
                    <a:pt x="143" y="44"/>
                  </a:cubicBezTo>
                  <a:cubicBezTo>
                    <a:pt x="145" y="45"/>
                    <a:pt x="148" y="49"/>
                    <a:pt x="148" y="53"/>
                  </a:cubicBezTo>
                  <a:lnTo>
                    <a:pt x="148" y="1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 name="Freeform 6"/>
            <p:cNvSpPr>
              <a:spLocks/>
            </p:cNvSpPr>
            <p:nvPr/>
          </p:nvSpPr>
          <p:spPr bwMode="auto">
            <a:xfrm>
              <a:off x="1454150" y="5437188"/>
              <a:ext cx="120650" cy="73025"/>
            </a:xfrm>
            <a:custGeom>
              <a:avLst/>
              <a:gdLst>
                <a:gd name="T0" fmla="*/ 2 w 62"/>
                <a:gd name="T1" fmla="*/ 21 h 37"/>
                <a:gd name="T2" fmla="*/ 55 w 62"/>
                <a:gd name="T3" fmla="*/ 21 h 37"/>
                <a:gd name="T4" fmla="*/ 42 w 62"/>
                <a:gd name="T5" fmla="*/ 34 h 37"/>
                <a:gd name="T6" fmla="*/ 43 w 62"/>
                <a:gd name="T7" fmla="*/ 37 h 37"/>
                <a:gd name="T8" fmla="*/ 44 w 62"/>
                <a:gd name="T9" fmla="*/ 37 h 37"/>
                <a:gd name="T10" fmla="*/ 45 w 62"/>
                <a:gd name="T11" fmla="*/ 37 h 37"/>
                <a:gd name="T12" fmla="*/ 61 w 62"/>
                <a:gd name="T13" fmla="*/ 20 h 37"/>
                <a:gd name="T14" fmla="*/ 61 w 62"/>
                <a:gd name="T15" fmla="*/ 18 h 37"/>
                <a:gd name="T16" fmla="*/ 45 w 62"/>
                <a:gd name="T17" fmla="*/ 1 h 37"/>
                <a:gd name="T18" fmla="*/ 43 w 62"/>
                <a:gd name="T19" fmla="*/ 1 h 37"/>
                <a:gd name="T20" fmla="*/ 42 w 62"/>
                <a:gd name="T21" fmla="*/ 4 h 37"/>
                <a:gd name="T22" fmla="*/ 55 w 62"/>
                <a:gd name="T23" fmla="*/ 17 h 37"/>
                <a:gd name="T24" fmla="*/ 2 w 62"/>
                <a:gd name="T25" fmla="*/ 17 h 37"/>
                <a:gd name="T26" fmla="*/ 0 w 62"/>
                <a:gd name="T27" fmla="*/ 19 h 37"/>
                <a:gd name="T28" fmla="*/ 2 w 62"/>
                <a:gd name="T29"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37">
                  <a:moveTo>
                    <a:pt x="2" y="21"/>
                  </a:moveTo>
                  <a:cubicBezTo>
                    <a:pt x="55" y="21"/>
                    <a:pt x="55" y="21"/>
                    <a:pt x="55" y="21"/>
                  </a:cubicBezTo>
                  <a:cubicBezTo>
                    <a:pt x="42" y="34"/>
                    <a:pt x="42" y="34"/>
                    <a:pt x="42" y="34"/>
                  </a:cubicBezTo>
                  <a:cubicBezTo>
                    <a:pt x="42" y="35"/>
                    <a:pt x="42" y="36"/>
                    <a:pt x="43" y="37"/>
                  </a:cubicBezTo>
                  <a:cubicBezTo>
                    <a:pt x="43" y="37"/>
                    <a:pt x="43" y="37"/>
                    <a:pt x="44" y="37"/>
                  </a:cubicBezTo>
                  <a:cubicBezTo>
                    <a:pt x="44" y="37"/>
                    <a:pt x="45" y="37"/>
                    <a:pt x="45" y="37"/>
                  </a:cubicBezTo>
                  <a:cubicBezTo>
                    <a:pt x="61" y="20"/>
                    <a:pt x="61" y="20"/>
                    <a:pt x="61" y="20"/>
                  </a:cubicBezTo>
                  <a:cubicBezTo>
                    <a:pt x="62" y="20"/>
                    <a:pt x="62" y="18"/>
                    <a:pt x="61" y="18"/>
                  </a:cubicBezTo>
                  <a:cubicBezTo>
                    <a:pt x="45" y="1"/>
                    <a:pt x="45" y="1"/>
                    <a:pt x="45" y="1"/>
                  </a:cubicBezTo>
                  <a:cubicBezTo>
                    <a:pt x="45" y="0"/>
                    <a:pt x="43" y="0"/>
                    <a:pt x="43" y="1"/>
                  </a:cubicBezTo>
                  <a:cubicBezTo>
                    <a:pt x="42" y="2"/>
                    <a:pt x="42" y="3"/>
                    <a:pt x="42" y="4"/>
                  </a:cubicBezTo>
                  <a:cubicBezTo>
                    <a:pt x="55" y="17"/>
                    <a:pt x="55" y="17"/>
                    <a:pt x="55" y="17"/>
                  </a:cubicBezTo>
                  <a:cubicBezTo>
                    <a:pt x="2" y="17"/>
                    <a:pt x="2" y="17"/>
                    <a:pt x="2" y="17"/>
                  </a:cubicBezTo>
                  <a:cubicBezTo>
                    <a:pt x="1" y="17"/>
                    <a:pt x="0" y="18"/>
                    <a:pt x="0" y="19"/>
                  </a:cubicBezTo>
                  <a:cubicBezTo>
                    <a:pt x="0" y="20"/>
                    <a:pt x="1" y="21"/>
                    <a:pt x="2" y="2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 name="Freeform 7"/>
            <p:cNvSpPr>
              <a:spLocks/>
            </p:cNvSpPr>
            <p:nvPr/>
          </p:nvSpPr>
          <p:spPr bwMode="auto">
            <a:xfrm>
              <a:off x="1419225" y="5470525"/>
              <a:ext cx="23812" cy="7937"/>
            </a:xfrm>
            <a:custGeom>
              <a:avLst/>
              <a:gdLst>
                <a:gd name="T0" fmla="*/ 10 w 12"/>
                <a:gd name="T1" fmla="*/ 0 h 4"/>
                <a:gd name="T2" fmla="*/ 2 w 12"/>
                <a:gd name="T3" fmla="*/ 0 h 4"/>
                <a:gd name="T4" fmla="*/ 0 w 12"/>
                <a:gd name="T5" fmla="*/ 2 h 4"/>
                <a:gd name="T6" fmla="*/ 2 w 12"/>
                <a:gd name="T7" fmla="*/ 4 h 4"/>
                <a:gd name="T8" fmla="*/ 10 w 12"/>
                <a:gd name="T9" fmla="*/ 4 h 4"/>
                <a:gd name="T10" fmla="*/ 12 w 12"/>
                <a:gd name="T11" fmla="*/ 2 h 4"/>
                <a:gd name="T12" fmla="*/ 10 w 1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 h="4">
                  <a:moveTo>
                    <a:pt x="10" y="0"/>
                  </a:moveTo>
                  <a:cubicBezTo>
                    <a:pt x="2" y="0"/>
                    <a:pt x="2" y="0"/>
                    <a:pt x="2" y="0"/>
                  </a:cubicBezTo>
                  <a:cubicBezTo>
                    <a:pt x="1" y="0"/>
                    <a:pt x="0" y="1"/>
                    <a:pt x="0" y="2"/>
                  </a:cubicBezTo>
                  <a:cubicBezTo>
                    <a:pt x="0" y="3"/>
                    <a:pt x="1" y="4"/>
                    <a:pt x="2" y="4"/>
                  </a:cubicBezTo>
                  <a:cubicBezTo>
                    <a:pt x="10" y="4"/>
                    <a:pt x="10" y="4"/>
                    <a:pt x="10" y="4"/>
                  </a:cubicBezTo>
                  <a:cubicBezTo>
                    <a:pt x="11" y="4"/>
                    <a:pt x="12" y="3"/>
                    <a:pt x="12" y="2"/>
                  </a:cubicBezTo>
                  <a:cubicBezTo>
                    <a:pt x="12" y="1"/>
                    <a:pt x="11" y="0"/>
                    <a:pt x="1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 name="Freeform 8"/>
            <p:cNvSpPr>
              <a:spLocks/>
            </p:cNvSpPr>
            <p:nvPr/>
          </p:nvSpPr>
          <p:spPr bwMode="auto">
            <a:xfrm>
              <a:off x="1454150" y="5543550"/>
              <a:ext cx="25400" cy="7937"/>
            </a:xfrm>
            <a:custGeom>
              <a:avLst/>
              <a:gdLst>
                <a:gd name="T0" fmla="*/ 11 w 13"/>
                <a:gd name="T1" fmla="*/ 0 h 4"/>
                <a:gd name="T2" fmla="*/ 2 w 13"/>
                <a:gd name="T3" fmla="*/ 0 h 4"/>
                <a:gd name="T4" fmla="*/ 0 w 13"/>
                <a:gd name="T5" fmla="*/ 2 h 4"/>
                <a:gd name="T6" fmla="*/ 2 w 13"/>
                <a:gd name="T7" fmla="*/ 4 h 4"/>
                <a:gd name="T8" fmla="*/ 11 w 13"/>
                <a:gd name="T9" fmla="*/ 4 h 4"/>
                <a:gd name="T10" fmla="*/ 13 w 13"/>
                <a:gd name="T11" fmla="*/ 2 h 4"/>
                <a:gd name="T12" fmla="*/ 11 w 1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3" h="4">
                  <a:moveTo>
                    <a:pt x="11" y="0"/>
                  </a:moveTo>
                  <a:cubicBezTo>
                    <a:pt x="2" y="0"/>
                    <a:pt x="2" y="0"/>
                    <a:pt x="2" y="0"/>
                  </a:cubicBezTo>
                  <a:cubicBezTo>
                    <a:pt x="1" y="0"/>
                    <a:pt x="0" y="1"/>
                    <a:pt x="0" y="2"/>
                  </a:cubicBezTo>
                  <a:cubicBezTo>
                    <a:pt x="0" y="3"/>
                    <a:pt x="1" y="4"/>
                    <a:pt x="2" y="4"/>
                  </a:cubicBezTo>
                  <a:cubicBezTo>
                    <a:pt x="11" y="4"/>
                    <a:pt x="11" y="4"/>
                    <a:pt x="11" y="4"/>
                  </a:cubicBezTo>
                  <a:cubicBezTo>
                    <a:pt x="12" y="4"/>
                    <a:pt x="13" y="3"/>
                    <a:pt x="13" y="2"/>
                  </a:cubicBezTo>
                  <a:cubicBezTo>
                    <a:pt x="13" y="1"/>
                    <a:pt x="12" y="0"/>
                    <a:pt x="11"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8" name="Freeform 9"/>
            <p:cNvSpPr>
              <a:spLocks/>
            </p:cNvSpPr>
            <p:nvPr/>
          </p:nvSpPr>
          <p:spPr bwMode="auto">
            <a:xfrm>
              <a:off x="1490663" y="5510213"/>
              <a:ext cx="119062" cy="73025"/>
            </a:xfrm>
            <a:custGeom>
              <a:avLst/>
              <a:gdLst>
                <a:gd name="T0" fmla="*/ 45 w 61"/>
                <a:gd name="T1" fmla="*/ 1 h 37"/>
                <a:gd name="T2" fmla="*/ 42 w 61"/>
                <a:gd name="T3" fmla="*/ 1 h 37"/>
                <a:gd name="T4" fmla="*/ 42 w 61"/>
                <a:gd name="T5" fmla="*/ 4 h 37"/>
                <a:gd name="T6" fmla="*/ 54 w 61"/>
                <a:gd name="T7" fmla="*/ 17 h 37"/>
                <a:gd name="T8" fmla="*/ 2 w 61"/>
                <a:gd name="T9" fmla="*/ 17 h 37"/>
                <a:gd name="T10" fmla="*/ 0 w 61"/>
                <a:gd name="T11" fmla="*/ 19 h 37"/>
                <a:gd name="T12" fmla="*/ 2 w 61"/>
                <a:gd name="T13" fmla="*/ 21 h 37"/>
                <a:gd name="T14" fmla="*/ 54 w 61"/>
                <a:gd name="T15" fmla="*/ 21 h 37"/>
                <a:gd name="T16" fmla="*/ 42 w 61"/>
                <a:gd name="T17" fmla="*/ 34 h 37"/>
                <a:gd name="T18" fmla="*/ 42 w 61"/>
                <a:gd name="T19" fmla="*/ 37 h 37"/>
                <a:gd name="T20" fmla="*/ 43 w 61"/>
                <a:gd name="T21" fmla="*/ 37 h 37"/>
                <a:gd name="T22" fmla="*/ 45 w 61"/>
                <a:gd name="T23" fmla="*/ 37 h 37"/>
                <a:gd name="T24" fmla="*/ 61 w 61"/>
                <a:gd name="T25" fmla="*/ 20 h 37"/>
                <a:gd name="T26" fmla="*/ 61 w 61"/>
                <a:gd name="T27" fmla="*/ 18 h 37"/>
                <a:gd name="T28" fmla="*/ 45 w 61"/>
                <a:gd name="T29"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 h="37">
                  <a:moveTo>
                    <a:pt x="45" y="1"/>
                  </a:moveTo>
                  <a:cubicBezTo>
                    <a:pt x="44" y="0"/>
                    <a:pt x="43" y="0"/>
                    <a:pt x="42" y="1"/>
                  </a:cubicBezTo>
                  <a:cubicBezTo>
                    <a:pt x="41" y="2"/>
                    <a:pt x="41" y="3"/>
                    <a:pt x="42" y="4"/>
                  </a:cubicBezTo>
                  <a:cubicBezTo>
                    <a:pt x="54" y="17"/>
                    <a:pt x="54" y="17"/>
                    <a:pt x="54" y="17"/>
                  </a:cubicBezTo>
                  <a:cubicBezTo>
                    <a:pt x="2" y="17"/>
                    <a:pt x="2" y="17"/>
                    <a:pt x="2" y="17"/>
                  </a:cubicBezTo>
                  <a:cubicBezTo>
                    <a:pt x="1" y="17"/>
                    <a:pt x="0" y="18"/>
                    <a:pt x="0" y="19"/>
                  </a:cubicBezTo>
                  <a:cubicBezTo>
                    <a:pt x="0" y="20"/>
                    <a:pt x="1" y="21"/>
                    <a:pt x="2" y="21"/>
                  </a:cubicBezTo>
                  <a:cubicBezTo>
                    <a:pt x="54" y="21"/>
                    <a:pt x="54" y="21"/>
                    <a:pt x="54" y="21"/>
                  </a:cubicBezTo>
                  <a:cubicBezTo>
                    <a:pt x="42" y="34"/>
                    <a:pt x="42" y="34"/>
                    <a:pt x="42" y="34"/>
                  </a:cubicBezTo>
                  <a:cubicBezTo>
                    <a:pt x="41" y="35"/>
                    <a:pt x="41" y="36"/>
                    <a:pt x="42" y="37"/>
                  </a:cubicBezTo>
                  <a:cubicBezTo>
                    <a:pt x="42" y="37"/>
                    <a:pt x="43" y="37"/>
                    <a:pt x="43" y="37"/>
                  </a:cubicBezTo>
                  <a:cubicBezTo>
                    <a:pt x="44" y="37"/>
                    <a:pt x="44" y="37"/>
                    <a:pt x="45" y="37"/>
                  </a:cubicBezTo>
                  <a:cubicBezTo>
                    <a:pt x="61" y="20"/>
                    <a:pt x="61" y="20"/>
                    <a:pt x="61" y="20"/>
                  </a:cubicBezTo>
                  <a:cubicBezTo>
                    <a:pt x="61" y="20"/>
                    <a:pt x="61" y="18"/>
                    <a:pt x="61" y="18"/>
                  </a:cubicBezTo>
                  <a:lnTo>
                    <a:pt x="45"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19" name="Freeform 10"/>
          <p:cNvSpPr>
            <a:spLocks noEditPoints="1"/>
          </p:cNvSpPr>
          <p:nvPr/>
        </p:nvSpPr>
        <p:spPr bwMode="auto">
          <a:xfrm>
            <a:off x="2375870" y="5081884"/>
            <a:ext cx="334875" cy="349159"/>
          </a:xfrm>
          <a:custGeom>
            <a:avLst/>
            <a:gdLst>
              <a:gd name="T0" fmla="*/ 42 w 172"/>
              <a:gd name="T1" fmla="*/ 0 h 176"/>
              <a:gd name="T2" fmla="*/ 0 w 172"/>
              <a:gd name="T3" fmla="*/ 108 h 176"/>
              <a:gd name="T4" fmla="*/ 42 w 172"/>
              <a:gd name="T5" fmla="*/ 145 h 176"/>
              <a:gd name="T6" fmla="*/ 8 w 172"/>
              <a:gd name="T7" fmla="*/ 108 h 176"/>
              <a:gd name="T8" fmla="*/ 35 w 172"/>
              <a:gd name="T9" fmla="*/ 86 h 176"/>
              <a:gd name="T10" fmla="*/ 47 w 172"/>
              <a:gd name="T11" fmla="*/ 104 h 176"/>
              <a:gd name="T12" fmla="*/ 48 w 172"/>
              <a:gd name="T13" fmla="*/ 128 h 176"/>
              <a:gd name="T14" fmla="*/ 51 w 172"/>
              <a:gd name="T15" fmla="*/ 104 h 176"/>
              <a:gd name="T16" fmla="*/ 35 w 172"/>
              <a:gd name="T17" fmla="*/ 82 h 176"/>
              <a:gd name="T18" fmla="*/ 8 w 172"/>
              <a:gd name="T19" fmla="*/ 58 h 176"/>
              <a:gd name="T20" fmla="*/ 66 w 172"/>
              <a:gd name="T21" fmla="*/ 46 h 176"/>
              <a:gd name="T22" fmla="*/ 76 w 172"/>
              <a:gd name="T23" fmla="*/ 25 h 176"/>
              <a:gd name="T24" fmla="*/ 52 w 172"/>
              <a:gd name="T25" fmla="*/ 25 h 176"/>
              <a:gd name="T26" fmla="*/ 63 w 172"/>
              <a:gd name="T27" fmla="*/ 46 h 176"/>
              <a:gd name="T28" fmla="*/ 8 w 172"/>
              <a:gd name="T29" fmla="*/ 54 h 176"/>
              <a:gd name="T30" fmla="*/ 42 w 172"/>
              <a:gd name="T31" fmla="*/ 7 h 176"/>
              <a:gd name="T32" fmla="*/ 133 w 172"/>
              <a:gd name="T33" fmla="*/ 8 h 176"/>
              <a:gd name="T34" fmla="*/ 133 w 172"/>
              <a:gd name="T35" fmla="*/ 63 h 176"/>
              <a:gd name="T36" fmla="*/ 134 w 172"/>
              <a:gd name="T37" fmla="*/ 87 h 176"/>
              <a:gd name="T38" fmla="*/ 137 w 172"/>
              <a:gd name="T39" fmla="*/ 63 h 176"/>
              <a:gd name="T40" fmla="*/ 137 w 172"/>
              <a:gd name="T41" fmla="*/ 9 h 176"/>
              <a:gd name="T42" fmla="*/ 164 w 172"/>
              <a:gd name="T43" fmla="*/ 108 h 176"/>
              <a:gd name="T44" fmla="*/ 128 w 172"/>
              <a:gd name="T45" fmla="*/ 109 h 176"/>
              <a:gd name="T46" fmla="*/ 109 w 172"/>
              <a:gd name="T47" fmla="*/ 47 h 176"/>
              <a:gd name="T48" fmla="*/ 119 w 172"/>
              <a:gd name="T49" fmla="*/ 36 h 176"/>
              <a:gd name="T50" fmla="*/ 95 w 172"/>
              <a:gd name="T51" fmla="*/ 36 h 176"/>
              <a:gd name="T52" fmla="*/ 106 w 172"/>
              <a:gd name="T53" fmla="*/ 47 h 176"/>
              <a:gd name="T54" fmla="*/ 128 w 172"/>
              <a:gd name="T55" fmla="*/ 113 h 176"/>
              <a:gd name="T56" fmla="*/ 131 w 172"/>
              <a:gd name="T57" fmla="*/ 140 h 176"/>
              <a:gd name="T58" fmla="*/ 82 w 172"/>
              <a:gd name="T59" fmla="*/ 87 h 176"/>
              <a:gd name="T60" fmla="*/ 91 w 172"/>
              <a:gd name="T61" fmla="*/ 75 h 176"/>
              <a:gd name="T62" fmla="*/ 68 w 172"/>
              <a:gd name="T63" fmla="*/ 75 h 176"/>
              <a:gd name="T64" fmla="*/ 78 w 172"/>
              <a:gd name="T65" fmla="*/ 87 h 176"/>
              <a:gd name="T66" fmla="*/ 64 w 172"/>
              <a:gd name="T67" fmla="*/ 140 h 176"/>
              <a:gd name="T68" fmla="*/ 41 w 172"/>
              <a:gd name="T69" fmla="*/ 169 h 176"/>
              <a:gd name="T70" fmla="*/ 44 w 172"/>
              <a:gd name="T71" fmla="*/ 176 h 176"/>
              <a:gd name="T72" fmla="*/ 66 w 172"/>
              <a:gd name="T73" fmla="*/ 148 h 176"/>
              <a:gd name="T74" fmla="*/ 172 w 172"/>
              <a:gd name="T75" fmla="*/ 108 h 176"/>
              <a:gd name="T76" fmla="*/ 131 w 172"/>
              <a:gd name="T77" fmla="*/ 0 h 176"/>
              <a:gd name="T78" fmla="*/ 48 w 172"/>
              <a:gd name="T79" fmla="*/ 124 h 176"/>
              <a:gd name="T80" fmla="*/ 48 w 172"/>
              <a:gd name="T81" fmla="*/ 108 h 176"/>
              <a:gd name="T82" fmla="*/ 56 w 172"/>
              <a:gd name="T83" fmla="*/ 25 h 176"/>
              <a:gd name="T84" fmla="*/ 72 w 172"/>
              <a:gd name="T85" fmla="*/ 25 h 176"/>
              <a:gd name="T86" fmla="*/ 56 w 172"/>
              <a:gd name="T87" fmla="*/ 25 h 176"/>
              <a:gd name="T88" fmla="*/ 134 w 172"/>
              <a:gd name="T89" fmla="*/ 83 h 176"/>
              <a:gd name="T90" fmla="*/ 134 w 172"/>
              <a:gd name="T91" fmla="*/ 67 h 176"/>
              <a:gd name="T92" fmla="*/ 99 w 172"/>
              <a:gd name="T93" fmla="*/ 36 h 176"/>
              <a:gd name="T94" fmla="*/ 115 w 172"/>
              <a:gd name="T95" fmla="*/ 36 h 176"/>
              <a:gd name="T96" fmla="*/ 99 w 172"/>
              <a:gd name="T97" fmla="*/ 36 h 176"/>
              <a:gd name="T98" fmla="*/ 80 w 172"/>
              <a:gd name="T99" fmla="*/ 67 h 176"/>
              <a:gd name="T100" fmla="*/ 80 w 172"/>
              <a:gd name="T101" fmla="*/ 8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2" h="176">
                <a:moveTo>
                  <a:pt x="131" y="0"/>
                </a:moveTo>
                <a:cubicBezTo>
                  <a:pt x="42" y="0"/>
                  <a:pt x="42" y="0"/>
                  <a:pt x="42" y="0"/>
                </a:cubicBezTo>
                <a:cubicBezTo>
                  <a:pt x="19" y="0"/>
                  <a:pt x="0" y="19"/>
                  <a:pt x="0" y="41"/>
                </a:cubicBezTo>
                <a:cubicBezTo>
                  <a:pt x="0" y="108"/>
                  <a:pt x="0" y="108"/>
                  <a:pt x="0" y="108"/>
                </a:cubicBezTo>
                <a:cubicBezTo>
                  <a:pt x="0" y="129"/>
                  <a:pt x="17" y="147"/>
                  <a:pt x="38" y="149"/>
                </a:cubicBezTo>
                <a:cubicBezTo>
                  <a:pt x="40" y="149"/>
                  <a:pt x="42" y="148"/>
                  <a:pt x="42" y="145"/>
                </a:cubicBezTo>
                <a:cubicBezTo>
                  <a:pt x="43" y="143"/>
                  <a:pt x="41" y="141"/>
                  <a:pt x="39" y="141"/>
                </a:cubicBezTo>
                <a:cubicBezTo>
                  <a:pt x="21" y="140"/>
                  <a:pt x="8" y="125"/>
                  <a:pt x="8" y="108"/>
                </a:cubicBezTo>
                <a:cubicBezTo>
                  <a:pt x="8" y="86"/>
                  <a:pt x="8" y="86"/>
                  <a:pt x="8" y="86"/>
                </a:cubicBezTo>
                <a:cubicBezTo>
                  <a:pt x="35" y="86"/>
                  <a:pt x="35" y="86"/>
                  <a:pt x="35" y="86"/>
                </a:cubicBezTo>
                <a:cubicBezTo>
                  <a:pt x="42" y="86"/>
                  <a:pt x="47" y="90"/>
                  <a:pt x="47" y="95"/>
                </a:cubicBezTo>
                <a:cubicBezTo>
                  <a:pt x="47" y="104"/>
                  <a:pt x="47" y="104"/>
                  <a:pt x="47" y="104"/>
                </a:cubicBezTo>
                <a:cubicBezTo>
                  <a:pt x="41" y="105"/>
                  <a:pt x="37" y="110"/>
                  <a:pt x="37" y="116"/>
                </a:cubicBezTo>
                <a:cubicBezTo>
                  <a:pt x="37" y="122"/>
                  <a:pt x="42" y="128"/>
                  <a:pt x="48" y="128"/>
                </a:cubicBezTo>
                <a:cubicBezTo>
                  <a:pt x="55" y="128"/>
                  <a:pt x="60" y="122"/>
                  <a:pt x="60" y="116"/>
                </a:cubicBezTo>
                <a:cubicBezTo>
                  <a:pt x="60" y="110"/>
                  <a:pt x="56" y="106"/>
                  <a:pt x="51" y="104"/>
                </a:cubicBezTo>
                <a:cubicBezTo>
                  <a:pt x="51" y="95"/>
                  <a:pt x="51" y="95"/>
                  <a:pt x="51" y="95"/>
                </a:cubicBezTo>
                <a:cubicBezTo>
                  <a:pt x="51" y="88"/>
                  <a:pt x="44" y="82"/>
                  <a:pt x="35" y="82"/>
                </a:cubicBezTo>
                <a:cubicBezTo>
                  <a:pt x="8" y="82"/>
                  <a:pt x="8" y="82"/>
                  <a:pt x="8" y="82"/>
                </a:cubicBezTo>
                <a:cubicBezTo>
                  <a:pt x="8" y="58"/>
                  <a:pt x="8" y="58"/>
                  <a:pt x="8" y="58"/>
                </a:cubicBezTo>
                <a:cubicBezTo>
                  <a:pt x="46" y="58"/>
                  <a:pt x="46" y="58"/>
                  <a:pt x="46" y="58"/>
                </a:cubicBezTo>
                <a:cubicBezTo>
                  <a:pt x="58" y="58"/>
                  <a:pt x="66" y="53"/>
                  <a:pt x="66" y="46"/>
                </a:cubicBezTo>
                <a:cubicBezTo>
                  <a:pt x="66" y="37"/>
                  <a:pt x="66" y="37"/>
                  <a:pt x="66" y="37"/>
                </a:cubicBezTo>
                <a:cubicBezTo>
                  <a:pt x="72" y="36"/>
                  <a:pt x="76" y="31"/>
                  <a:pt x="76" y="25"/>
                </a:cubicBezTo>
                <a:cubicBezTo>
                  <a:pt x="76" y="19"/>
                  <a:pt x="71" y="13"/>
                  <a:pt x="64" y="13"/>
                </a:cubicBezTo>
                <a:cubicBezTo>
                  <a:pt x="58" y="13"/>
                  <a:pt x="52" y="19"/>
                  <a:pt x="52" y="25"/>
                </a:cubicBezTo>
                <a:cubicBezTo>
                  <a:pt x="52" y="31"/>
                  <a:pt x="57" y="36"/>
                  <a:pt x="63" y="37"/>
                </a:cubicBezTo>
                <a:cubicBezTo>
                  <a:pt x="63" y="46"/>
                  <a:pt x="63" y="46"/>
                  <a:pt x="63" y="46"/>
                </a:cubicBezTo>
                <a:cubicBezTo>
                  <a:pt x="63" y="51"/>
                  <a:pt x="55" y="54"/>
                  <a:pt x="46" y="54"/>
                </a:cubicBezTo>
                <a:cubicBezTo>
                  <a:pt x="8" y="54"/>
                  <a:pt x="8" y="54"/>
                  <a:pt x="8" y="54"/>
                </a:cubicBezTo>
                <a:cubicBezTo>
                  <a:pt x="8" y="41"/>
                  <a:pt x="8" y="41"/>
                  <a:pt x="8" y="41"/>
                </a:cubicBezTo>
                <a:cubicBezTo>
                  <a:pt x="8" y="23"/>
                  <a:pt x="23" y="7"/>
                  <a:pt x="42" y="7"/>
                </a:cubicBezTo>
                <a:cubicBezTo>
                  <a:pt x="131" y="7"/>
                  <a:pt x="131" y="7"/>
                  <a:pt x="131" y="7"/>
                </a:cubicBezTo>
                <a:cubicBezTo>
                  <a:pt x="132" y="7"/>
                  <a:pt x="132" y="8"/>
                  <a:pt x="133" y="8"/>
                </a:cubicBezTo>
                <a:cubicBezTo>
                  <a:pt x="133" y="63"/>
                  <a:pt x="133" y="63"/>
                  <a:pt x="133" y="63"/>
                </a:cubicBezTo>
                <a:cubicBezTo>
                  <a:pt x="133" y="63"/>
                  <a:pt x="133" y="63"/>
                  <a:pt x="133" y="63"/>
                </a:cubicBezTo>
                <a:cubicBezTo>
                  <a:pt x="127" y="64"/>
                  <a:pt x="123" y="69"/>
                  <a:pt x="123" y="75"/>
                </a:cubicBezTo>
                <a:cubicBezTo>
                  <a:pt x="123" y="81"/>
                  <a:pt x="128" y="87"/>
                  <a:pt x="134" y="87"/>
                </a:cubicBezTo>
                <a:cubicBezTo>
                  <a:pt x="141" y="87"/>
                  <a:pt x="146" y="81"/>
                  <a:pt x="146" y="75"/>
                </a:cubicBezTo>
                <a:cubicBezTo>
                  <a:pt x="146" y="69"/>
                  <a:pt x="142" y="64"/>
                  <a:pt x="137" y="63"/>
                </a:cubicBezTo>
                <a:cubicBezTo>
                  <a:pt x="137" y="63"/>
                  <a:pt x="137" y="63"/>
                  <a:pt x="137" y="63"/>
                </a:cubicBezTo>
                <a:cubicBezTo>
                  <a:pt x="137" y="9"/>
                  <a:pt x="137" y="9"/>
                  <a:pt x="137" y="9"/>
                </a:cubicBezTo>
                <a:cubicBezTo>
                  <a:pt x="153" y="11"/>
                  <a:pt x="164" y="24"/>
                  <a:pt x="164" y="41"/>
                </a:cubicBezTo>
                <a:cubicBezTo>
                  <a:pt x="164" y="108"/>
                  <a:pt x="164" y="108"/>
                  <a:pt x="164" y="108"/>
                </a:cubicBezTo>
                <a:cubicBezTo>
                  <a:pt x="164" y="109"/>
                  <a:pt x="164" y="109"/>
                  <a:pt x="164" y="109"/>
                </a:cubicBezTo>
                <a:cubicBezTo>
                  <a:pt x="128" y="109"/>
                  <a:pt x="128" y="109"/>
                  <a:pt x="128" y="109"/>
                </a:cubicBezTo>
                <a:cubicBezTo>
                  <a:pt x="118" y="109"/>
                  <a:pt x="109" y="102"/>
                  <a:pt x="109" y="92"/>
                </a:cubicBezTo>
                <a:cubicBezTo>
                  <a:pt x="109" y="47"/>
                  <a:pt x="109" y="47"/>
                  <a:pt x="109" y="47"/>
                </a:cubicBezTo>
                <a:cubicBezTo>
                  <a:pt x="109" y="47"/>
                  <a:pt x="109" y="47"/>
                  <a:pt x="109" y="47"/>
                </a:cubicBezTo>
                <a:cubicBezTo>
                  <a:pt x="115" y="46"/>
                  <a:pt x="119" y="41"/>
                  <a:pt x="119" y="36"/>
                </a:cubicBezTo>
                <a:cubicBezTo>
                  <a:pt x="119" y="29"/>
                  <a:pt x="114" y="24"/>
                  <a:pt x="107" y="24"/>
                </a:cubicBezTo>
                <a:cubicBezTo>
                  <a:pt x="101" y="24"/>
                  <a:pt x="95" y="29"/>
                  <a:pt x="95" y="36"/>
                </a:cubicBezTo>
                <a:cubicBezTo>
                  <a:pt x="95" y="42"/>
                  <a:pt x="100" y="47"/>
                  <a:pt x="106" y="47"/>
                </a:cubicBezTo>
                <a:cubicBezTo>
                  <a:pt x="106" y="47"/>
                  <a:pt x="106" y="47"/>
                  <a:pt x="106" y="47"/>
                </a:cubicBezTo>
                <a:cubicBezTo>
                  <a:pt x="106" y="92"/>
                  <a:pt x="106" y="92"/>
                  <a:pt x="106" y="92"/>
                </a:cubicBezTo>
                <a:cubicBezTo>
                  <a:pt x="106" y="104"/>
                  <a:pt x="116" y="113"/>
                  <a:pt x="128" y="113"/>
                </a:cubicBezTo>
                <a:cubicBezTo>
                  <a:pt x="164" y="113"/>
                  <a:pt x="164" y="113"/>
                  <a:pt x="164" y="113"/>
                </a:cubicBezTo>
                <a:cubicBezTo>
                  <a:pt x="161" y="129"/>
                  <a:pt x="148" y="140"/>
                  <a:pt x="131" y="140"/>
                </a:cubicBezTo>
                <a:cubicBezTo>
                  <a:pt x="82" y="140"/>
                  <a:pt x="82" y="140"/>
                  <a:pt x="82" y="140"/>
                </a:cubicBezTo>
                <a:cubicBezTo>
                  <a:pt x="82" y="87"/>
                  <a:pt x="82" y="87"/>
                  <a:pt x="82" y="87"/>
                </a:cubicBezTo>
                <a:cubicBezTo>
                  <a:pt x="82" y="87"/>
                  <a:pt x="82" y="86"/>
                  <a:pt x="82" y="86"/>
                </a:cubicBezTo>
                <a:cubicBezTo>
                  <a:pt x="87" y="85"/>
                  <a:pt x="91" y="81"/>
                  <a:pt x="91" y="75"/>
                </a:cubicBezTo>
                <a:cubicBezTo>
                  <a:pt x="91" y="68"/>
                  <a:pt x="86" y="63"/>
                  <a:pt x="80" y="63"/>
                </a:cubicBezTo>
                <a:cubicBezTo>
                  <a:pt x="73" y="63"/>
                  <a:pt x="68" y="68"/>
                  <a:pt x="68" y="75"/>
                </a:cubicBezTo>
                <a:cubicBezTo>
                  <a:pt x="68" y="81"/>
                  <a:pt x="72" y="86"/>
                  <a:pt x="78" y="86"/>
                </a:cubicBezTo>
                <a:cubicBezTo>
                  <a:pt x="78" y="86"/>
                  <a:pt x="78" y="87"/>
                  <a:pt x="78" y="87"/>
                </a:cubicBezTo>
                <a:cubicBezTo>
                  <a:pt x="78" y="140"/>
                  <a:pt x="78" y="140"/>
                  <a:pt x="78" y="140"/>
                </a:cubicBezTo>
                <a:cubicBezTo>
                  <a:pt x="64" y="140"/>
                  <a:pt x="64" y="140"/>
                  <a:pt x="64" y="140"/>
                </a:cubicBezTo>
                <a:cubicBezTo>
                  <a:pt x="63" y="140"/>
                  <a:pt x="61" y="141"/>
                  <a:pt x="61" y="142"/>
                </a:cubicBezTo>
                <a:cubicBezTo>
                  <a:pt x="41" y="169"/>
                  <a:pt x="41" y="169"/>
                  <a:pt x="41" y="169"/>
                </a:cubicBezTo>
                <a:cubicBezTo>
                  <a:pt x="40" y="171"/>
                  <a:pt x="40" y="173"/>
                  <a:pt x="42" y="175"/>
                </a:cubicBezTo>
                <a:cubicBezTo>
                  <a:pt x="43" y="175"/>
                  <a:pt x="44" y="176"/>
                  <a:pt x="44" y="176"/>
                </a:cubicBezTo>
                <a:cubicBezTo>
                  <a:pt x="46" y="176"/>
                  <a:pt x="47" y="174"/>
                  <a:pt x="48" y="173"/>
                </a:cubicBezTo>
                <a:cubicBezTo>
                  <a:pt x="66" y="148"/>
                  <a:pt x="66" y="148"/>
                  <a:pt x="66" y="148"/>
                </a:cubicBezTo>
                <a:cubicBezTo>
                  <a:pt x="131" y="148"/>
                  <a:pt x="131" y="148"/>
                  <a:pt x="131" y="148"/>
                </a:cubicBezTo>
                <a:cubicBezTo>
                  <a:pt x="154" y="148"/>
                  <a:pt x="172" y="131"/>
                  <a:pt x="172" y="108"/>
                </a:cubicBezTo>
                <a:cubicBezTo>
                  <a:pt x="172" y="41"/>
                  <a:pt x="172" y="41"/>
                  <a:pt x="172" y="41"/>
                </a:cubicBezTo>
                <a:cubicBezTo>
                  <a:pt x="172" y="18"/>
                  <a:pt x="154" y="0"/>
                  <a:pt x="131" y="0"/>
                </a:cubicBezTo>
                <a:moveTo>
                  <a:pt x="56" y="116"/>
                </a:moveTo>
                <a:cubicBezTo>
                  <a:pt x="56" y="120"/>
                  <a:pt x="53" y="124"/>
                  <a:pt x="48" y="124"/>
                </a:cubicBezTo>
                <a:cubicBezTo>
                  <a:pt x="44" y="124"/>
                  <a:pt x="41" y="120"/>
                  <a:pt x="41" y="116"/>
                </a:cubicBezTo>
                <a:cubicBezTo>
                  <a:pt x="41" y="112"/>
                  <a:pt x="44" y="108"/>
                  <a:pt x="48" y="108"/>
                </a:cubicBezTo>
                <a:cubicBezTo>
                  <a:pt x="53" y="108"/>
                  <a:pt x="56" y="112"/>
                  <a:pt x="56" y="116"/>
                </a:cubicBezTo>
                <a:moveTo>
                  <a:pt x="56" y="25"/>
                </a:moveTo>
                <a:cubicBezTo>
                  <a:pt x="56" y="21"/>
                  <a:pt x="60" y="17"/>
                  <a:pt x="64" y="17"/>
                </a:cubicBezTo>
                <a:cubicBezTo>
                  <a:pt x="68" y="17"/>
                  <a:pt x="72" y="21"/>
                  <a:pt x="72" y="25"/>
                </a:cubicBezTo>
                <a:cubicBezTo>
                  <a:pt x="72" y="30"/>
                  <a:pt x="68" y="33"/>
                  <a:pt x="64" y="33"/>
                </a:cubicBezTo>
                <a:cubicBezTo>
                  <a:pt x="60" y="33"/>
                  <a:pt x="56" y="30"/>
                  <a:pt x="56" y="25"/>
                </a:cubicBezTo>
                <a:moveTo>
                  <a:pt x="142" y="75"/>
                </a:moveTo>
                <a:cubicBezTo>
                  <a:pt x="142" y="79"/>
                  <a:pt x="139" y="83"/>
                  <a:pt x="134" y="83"/>
                </a:cubicBezTo>
                <a:cubicBezTo>
                  <a:pt x="130" y="83"/>
                  <a:pt x="127" y="79"/>
                  <a:pt x="127" y="75"/>
                </a:cubicBezTo>
                <a:cubicBezTo>
                  <a:pt x="127" y="71"/>
                  <a:pt x="130" y="67"/>
                  <a:pt x="134" y="67"/>
                </a:cubicBezTo>
                <a:cubicBezTo>
                  <a:pt x="139" y="67"/>
                  <a:pt x="142" y="71"/>
                  <a:pt x="142" y="75"/>
                </a:cubicBezTo>
                <a:moveTo>
                  <a:pt x="99" y="36"/>
                </a:moveTo>
                <a:cubicBezTo>
                  <a:pt x="99" y="31"/>
                  <a:pt x="103" y="28"/>
                  <a:pt x="107" y="28"/>
                </a:cubicBezTo>
                <a:cubicBezTo>
                  <a:pt x="111" y="28"/>
                  <a:pt x="115" y="31"/>
                  <a:pt x="115" y="36"/>
                </a:cubicBezTo>
                <a:cubicBezTo>
                  <a:pt x="115" y="40"/>
                  <a:pt x="111" y="44"/>
                  <a:pt x="107" y="44"/>
                </a:cubicBezTo>
                <a:cubicBezTo>
                  <a:pt x="103" y="44"/>
                  <a:pt x="99" y="40"/>
                  <a:pt x="99" y="36"/>
                </a:cubicBezTo>
                <a:moveTo>
                  <a:pt x="72" y="75"/>
                </a:moveTo>
                <a:cubicBezTo>
                  <a:pt x="72" y="71"/>
                  <a:pt x="75" y="67"/>
                  <a:pt x="80" y="67"/>
                </a:cubicBezTo>
                <a:cubicBezTo>
                  <a:pt x="84" y="67"/>
                  <a:pt x="88" y="71"/>
                  <a:pt x="88" y="75"/>
                </a:cubicBezTo>
                <a:cubicBezTo>
                  <a:pt x="88" y="79"/>
                  <a:pt x="84" y="83"/>
                  <a:pt x="80" y="83"/>
                </a:cubicBezTo>
                <a:cubicBezTo>
                  <a:pt x="75" y="83"/>
                  <a:pt x="72" y="79"/>
                  <a:pt x="72" y="7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0" name="Freeform 11"/>
          <p:cNvSpPr>
            <a:spLocks noEditPoints="1"/>
          </p:cNvSpPr>
          <p:nvPr/>
        </p:nvSpPr>
        <p:spPr bwMode="auto">
          <a:xfrm>
            <a:off x="3399540" y="5113627"/>
            <a:ext cx="342811" cy="301546"/>
          </a:xfrm>
          <a:custGeom>
            <a:avLst/>
            <a:gdLst>
              <a:gd name="T0" fmla="*/ 96 w 176"/>
              <a:gd name="T1" fmla="*/ 112 h 152"/>
              <a:gd name="T2" fmla="*/ 176 w 176"/>
              <a:gd name="T3" fmla="*/ 112 h 152"/>
              <a:gd name="T4" fmla="*/ 136 w 176"/>
              <a:gd name="T5" fmla="*/ 144 h 152"/>
              <a:gd name="T6" fmla="*/ 136 w 176"/>
              <a:gd name="T7" fmla="*/ 80 h 152"/>
              <a:gd name="T8" fmla="*/ 136 w 176"/>
              <a:gd name="T9" fmla="*/ 144 h 152"/>
              <a:gd name="T10" fmla="*/ 71 w 176"/>
              <a:gd name="T11" fmla="*/ 46 h 152"/>
              <a:gd name="T12" fmla="*/ 68 w 176"/>
              <a:gd name="T13" fmla="*/ 85 h 152"/>
              <a:gd name="T14" fmla="*/ 74 w 176"/>
              <a:gd name="T15" fmla="*/ 90 h 152"/>
              <a:gd name="T16" fmla="*/ 105 w 176"/>
              <a:gd name="T17" fmla="*/ 73 h 152"/>
              <a:gd name="T18" fmla="*/ 105 w 176"/>
              <a:gd name="T19" fmla="*/ 63 h 152"/>
              <a:gd name="T20" fmla="*/ 103 w 176"/>
              <a:gd name="T21" fmla="*/ 70 h 152"/>
              <a:gd name="T22" fmla="*/ 73 w 176"/>
              <a:gd name="T23" fmla="*/ 86 h 152"/>
              <a:gd name="T24" fmla="*/ 72 w 176"/>
              <a:gd name="T25" fmla="*/ 50 h 152"/>
              <a:gd name="T26" fmla="*/ 74 w 176"/>
              <a:gd name="T27" fmla="*/ 48 h 152"/>
              <a:gd name="T28" fmla="*/ 103 w 176"/>
              <a:gd name="T29" fmla="*/ 65 h 152"/>
              <a:gd name="T30" fmla="*/ 103 w 176"/>
              <a:gd name="T31" fmla="*/ 70 h 152"/>
              <a:gd name="T32" fmla="*/ 128 w 176"/>
              <a:gd name="T33" fmla="*/ 121 h 152"/>
              <a:gd name="T34" fmla="*/ 114 w 176"/>
              <a:gd name="T35" fmla="*/ 110 h 152"/>
              <a:gd name="T36" fmla="*/ 126 w 176"/>
              <a:gd name="T37" fmla="*/ 125 h 152"/>
              <a:gd name="T38" fmla="*/ 129 w 176"/>
              <a:gd name="T39" fmla="*/ 125 h 152"/>
              <a:gd name="T40" fmla="*/ 158 w 176"/>
              <a:gd name="T41" fmla="*/ 98 h 152"/>
              <a:gd name="T42" fmla="*/ 84 w 176"/>
              <a:gd name="T43" fmla="*/ 132 h 152"/>
              <a:gd name="T44" fmla="*/ 28 w 176"/>
              <a:gd name="T45" fmla="*/ 8 h 152"/>
              <a:gd name="T46" fmla="*/ 140 w 176"/>
              <a:gd name="T47" fmla="*/ 58 h 152"/>
              <a:gd name="T48" fmla="*/ 144 w 176"/>
              <a:gd name="T49" fmla="*/ 58 h 152"/>
              <a:gd name="T50" fmla="*/ 160 w 176"/>
              <a:gd name="T51" fmla="*/ 39 h 152"/>
              <a:gd name="T52" fmla="*/ 164 w 176"/>
              <a:gd name="T53" fmla="*/ 66 h 152"/>
              <a:gd name="T54" fmla="*/ 168 w 176"/>
              <a:gd name="T55" fmla="*/ 16 h 152"/>
              <a:gd name="T56" fmla="*/ 16 w 176"/>
              <a:gd name="T57" fmla="*/ 0 h 152"/>
              <a:gd name="T58" fmla="*/ 0 w 176"/>
              <a:gd name="T59" fmla="*/ 124 h 152"/>
              <a:gd name="T60" fmla="*/ 84 w 176"/>
              <a:gd name="T61" fmla="*/ 140 h 152"/>
              <a:gd name="T62" fmla="*/ 84 w 176"/>
              <a:gd name="T63" fmla="*/ 132 h 152"/>
              <a:gd name="T64" fmla="*/ 152 w 176"/>
              <a:gd name="T65" fmla="*/ 8 h 152"/>
              <a:gd name="T66" fmla="*/ 160 w 176"/>
              <a:gd name="T67" fmla="*/ 36 h 152"/>
              <a:gd name="T68" fmla="*/ 144 w 176"/>
              <a:gd name="T69" fmla="*/ 8 h 152"/>
              <a:gd name="T70" fmla="*/ 16 w 176"/>
              <a:gd name="T71" fmla="*/ 132 h 152"/>
              <a:gd name="T72" fmla="*/ 8 w 176"/>
              <a:gd name="T73" fmla="*/ 103 h 152"/>
              <a:gd name="T74" fmla="*/ 24 w 176"/>
              <a:gd name="T75" fmla="*/ 132 h 152"/>
              <a:gd name="T76" fmla="*/ 8 w 176"/>
              <a:gd name="T77" fmla="*/ 100 h 152"/>
              <a:gd name="T78" fmla="*/ 24 w 176"/>
              <a:gd name="T79" fmla="*/ 71 h 152"/>
              <a:gd name="T80" fmla="*/ 24 w 176"/>
              <a:gd name="T81" fmla="*/ 68 h 152"/>
              <a:gd name="T82" fmla="*/ 8 w 176"/>
              <a:gd name="T83" fmla="*/ 39 h 152"/>
              <a:gd name="T84" fmla="*/ 24 w 176"/>
              <a:gd name="T85" fmla="*/ 68 h 152"/>
              <a:gd name="T86" fmla="*/ 8 w 176"/>
              <a:gd name="T87" fmla="*/ 36 h 152"/>
              <a:gd name="T88" fmla="*/ 16 w 176"/>
              <a:gd name="T89" fmla="*/ 8 h 152"/>
              <a:gd name="T90" fmla="*/ 24 w 176"/>
              <a:gd name="T91" fmla="*/ 3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6" h="152">
                <a:moveTo>
                  <a:pt x="136" y="72"/>
                </a:moveTo>
                <a:cubicBezTo>
                  <a:pt x="114" y="72"/>
                  <a:pt x="96" y="90"/>
                  <a:pt x="96" y="112"/>
                </a:cubicBezTo>
                <a:cubicBezTo>
                  <a:pt x="96" y="134"/>
                  <a:pt x="114" y="152"/>
                  <a:pt x="136" y="152"/>
                </a:cubicBezTo>
                <a:cubicBezTo>
                  <a:pt x="158" y="152"/>
                  <a:pt x="176" y="134"/>
                  <a:pt x="176" y="112"/>
                </a:cubicBezTo>
                <a:cubicBezTo>
                  <a:pt x="176" y="90"/>
                  <a:pt x="158" y="72"/>
                  <a:pt x="136" y="72"/>
                </a:cubicBezTo>
                <a:moveTo>
                  <a:pt x="136" y="144"/>
                </a:moveTo>
                <a:cubicBezTo>
                  <a:pt x="118" y="144"/>
                  <a:pt x="104" y="129"/>
                  <a:pt x="104" y="112"/>
                </a:cubicBezTo>
                <a:cubicBezTo>
                  <a:pt x="104" y="94"/>
                  <a:pt x="118" y="80"/>
                  <a:pt x="136" y="80"/>
                </a:cubicBezTo>
                <a:cubicBezTo>
                  <a:pt x="154" y="80"/>
                  <a:pt x="168" y="94"/>
                  <a:pt x="168" y="112"/>
                </a:cubicBezTo>
                <a:cubicBezTo>
                  <a:pt x="168" y="129"/>
                  <a:pt x="154" y="144"/>
                  <a:pt x="136" y="144"/>
                </a:cubicBezTo>
                <a:moveTo>
                  <a:pt x="77" y="46"/>
                </a:moveTo>
                <a:cubicBezTo>
                  <a:pt x="75" y="45"/>
                  <a:pt x="73" y="45"/>
                  <a:pt x="71" y="46"/>
                </a:cubicBezTo>
                <a:cubicBezTo>
                  <a:pt x="69" y="47"/>
                  <a:pt x="68" y="49"/>
                  <a:pt x="68" y="51"/>
                </a:cubicBezTo>
                <a:cubicBezTo>
                  <a:pt x="68" y="85"/>
                  <a:pt x="68" y="85"/>
                  <a:pt x="68" y="85"/>
                </a:cubicBezTo>
                <a:cubicBezTo>
                  <a:pt x="68" y="87"/>
                  <a:pt x="70" y="89"/>
                  <a:pt x="71" y="90"/>
                </a:cubicBezTo>
                <a:cubicBezTo>
                  <a:pt x="72" y="90"/>
                  <a:pt x="73" y="90"/>
                  <a:pt x="74" y="90"/>
                </a:cubicBezTo>
                <a:cubicBezTo>
                  <a:pt x="75" y="90"/>
                  <a:pt x="76" y="90"/>
                  <a:pt x="77" y="90"/>
                </a:cubicBezTo>
                <a:cubicBezTo>
                  <a:pt x="105" y="73"/>
                  <a:pt x="105" y="73"/>
                  <a:pt x="105" y="73"/>
                </a:cubicBezTo>
                <a:cubicBezTo>
                  <a:pt x="106" y="72"/>
                  <a:pt x="108" y="70"/>
                  <a:pt x="108" y="68"/>
                </a:cubicBezTo>
                <a:cubicBezTo>
                  <a:pt x="108" y="66"/>
                  <a:pt x="106" y="64"/>
                  <a:pt x="105" y="63"/>
                </a:cubicBezTo>
                <a:lnTo>
                  <a:pt x="77" y="46"/>
                </a:lnTo>
                <a:close/>
                <a:moveTo>
                  <a:pt x="103" y="70"/>
                </a:moveTo>
                <a:cubicBezTo>
                  <a:pt x="75" y="86"/>
                  <a:pt x="75" y="86"/>
                  <a:pt x="75" y="86"/>
                </a:cubicBezTo>
                <a:cubicBezTo>
                  <a:pt x="74" y="87"/>
                  <a:pt x="74" y="87"/>
                  <a:pt x="73" y="86"/>
                </a:cubicBezTo>
                <a:cubicBezTo>
                  <a:pt x="72" y="86"/>
                  <a:pt x="72" y="85"/>
                  <a:pt x="72" y="84"/>
                </a:cubicBezTo>
                <a:cubicBezTo>
                  <a:pt x="72" y="50"/>
                  <a:pt x="72" y="50"/>
                  <a:pt x="72" y="50"/>
                </a:cubicBezTo>
                <a:cubicBezTo>
                  <a:pt x="72" y="50"/>
                  <a:pt x="72" y="49"/>
                  <a:pt x="73" y="48"/>
                </a:cubicBezTo>
                <a:cubicBezTo>
                  <a:pt x="73" y="48"/>
                  <a:pt x="74" y="48"/>
                  <a:pt x="74" y="48"/>
                </a:cubicBezTo>
                <a:cubicBezTo>
                  <a:pt x="74" y="48"/>
                  <a:pt x="75" y="48"/>
                  <a:pt x="75" y="48"/>
                </a:cubicBezTo>
                <a:cubicBezTo>
                  <a:pt x="103" y="65"/>
                  <a:pt x="103" y="65"/>
                  <a:pt x="103" y="65"/>
                </a:cubicBezTo>
                <a:cubicBezTo>
                  <a:pt x="104" y="66"/>
                  <a:pt x="104" y="66"/>
                  <a:pt x="104" y="67"/>
                </a:cubicBezTo>
                <a:cubicBezTo>
                  <a:pt x="104" y="68"/>
                  <a:pt x="104" y="69"/>
                  <a:pt x="103" y="70"/>
                </a:cubicBezTo>
                <a:moveTo>
                  <a:pt x="155" y="98"/>
                </a:moveTo>
                <a:cubicBezTo>
                  <a:pt x="128" y="121"/>
                  <a:pt x="128" y="121"/>
                  <a:pt x="128" y="121"/>
                </a:cubicBezTo>
                <a:cubicBezTo>
                  <a:pt x="117" y="110"/>
                  <a:pt x="117" y="110"/>
                  <a:pt x="117" y="110"/>
                </a:cubicBezTo>
                <a:cubicBezTo>
                  <a:pt x="116" y="109"/>
                  <a:pt x="115" y="109"/>
                  <a:pt x="114" y="110"/>
                </a:cubicBezTo>
                <a:cubicBezTo>
                  <a:pt x="114" y="111"/>
                  <a:pt x="114" y="112"/>
                  <a:pt x="114" y="113"/>
                </a:cubicBezTo>
                <a:cubicBezTo>
                  <a:pt x="126" y="125"/>
                  <a:pt x="126" y="125"/>
                  <a:pt x="126" y="125"/>
                </a:cubicBezTo>
                <a:cubicBezTo>
                  <a:pt x="127" y="125"/>
                  <a:pt x="127" y="125"/>
                  <a:pt x="128" y="125"/>
                </a:cubicBezTo>
                <a:cubicBezTo>
                  <a:pt x="128" y="125"/>
                  <a:pt x="129" y="125"/>
                  <a:pt x="129" y="125"/>
                </a:cubicBezTo>
                <a:cubicBezTo>
                  <a:pt x="157" y="101"/>
                  <a:pt x="157" y="101"/>
                  <a:pt x="157" y="101"/>
                </a:cubicBezTo>
                <a:cubicBezTo>
                  <a:pt x="158" y="100"/>
                  <a:pt x="158" y="99"/>
                  <a:pt x="158" y="98"/>
                </a:cubicBezTo>
                <a:cubicBezTo>
                  <a:pt x="157" y="98"/>
                  <a:pt x="156" y="97"/>
                  <a:pt x="155" y="98"/>
                </a:cubicBezTo>
                <a:moveTo>
                  <a:pt x="84" y="132"/>
                </a:moveTo>
                <a:cubicBezTo>
                  <a:pt x="28" y="132"/>
                  <a:pt x="28" y="132"/>
                  <a:pt x="28" y="132"/>
                </a:cubicBezTo>
                <a:cubicBezTo>
                  <a:pt x="28" y="8"/>
                  <a:pt x="28" y="8"/>
                  <a:pt x="28" y="8"/>
                </a:cubicBezTo>
                <a:cubicBezTo>
                  <a:pt x="140" y="8"/>
                  <a:pt x="140" y="8"/>
                  <a:pt x="140" y="8"/>
                </a:cubicBezTo>
                <a:cubicBezTo>
                  <a:pt x="140" y="58"/>
                  <a:pt x="140" y="58"/>
                  <a:pt x="140" y="58"/>
                </a:cubicBezTo>
                <a:cubicBezTo>
                  <a:pt x="140" y="58"/>
                  <a:pt x="141" y="59"/>
                  <a:pt x="142" y="59"/>
                </a:cubicBezTo>
                <a:cubicBezTo>
                  <a:pt x="143" y="59"/>
                  <a:pt x="144" y="58"/>
                  <a:pt x="144" y="58"/>
                </a:cubicBezTo>
                <a:cubicBezTo>
                  <a:pt x="144" y="39"/>
                  <a:pt x="144" y="39"/>
                  <a:pt x="144" y="39"/>
                </a:cubicBezTo>
                <a:cubicBezTo>
                  <a:pt x="160" y="39"/>
                  <a:pt x="160" y="39"/>
                  <a:pt x="160" y="39"/>
                </a:cubicBezTo>
                <a:cubicBezTo>
                  <a:pt x="160" y="62"/>
                  <a:pt x="160" y="62"/>
                  <a:pt x="160" y="62"/>
                </a:cubicBezTo>
                <a:cubicBezTo>
                  <a:pt x="160" y="64"/>
                  <a:pt x="162" y="66"/>
                  <a:pt x="164" y="66"/>
                </a:cubicBezTo>
                <a:cubicBezTo>
                  <a:pt x="166" y="66"/>
                  <a:pt x="168" y="64"/>
                  <a:pt x="168" y="62"/>
                </a:cubicBezTo>
                <a:cubicBezTo>
                  <a:pt x="168" y="16"/>
                  <a:pt x="168" y="16"/>
                  <a:pt x="168" y="16"/>
                </a:cubicBezTo>
                <a:cubicBezTo>
                  <a:pt x="168" y="7"/>
                  <a:pt x="161" y="0"/>
                  <a:pt x="152" y="0"/>
                </a:cubicBezTo>
                <a:cubicBezTo>
                  <a:pt x="16" y="0"/>
                  <a:pt x="16" y="0"/>
                  <a:pt x="16" y="0"/>
                </a:cubicBezTo>
                <a:cubicBezTo>
                  <a:pt x="7" y="0"/>
                  <a:pt x="0" y="7"/>
                  <a:pt x="0" y="16"/>
                </a:cubicBezTo>
                <a:cubicBezTo>
                  <a:pt x="0" y="124"/>
                  <a:pt x="0" y="124"/>
                  <a:pt x="0" y="124"/>
                </a:cubicBezTo>
                <a:cubicBezTo>
                  <a:pt x="0" y="132"/>
                  <a:pt x="7" y="140"/>
                  <a:pt x="16" y="140"/>
                </a:cubicBezTo>
                <a:cubicBezTo>
                  <a:pt x="84" y="140"/>
                  <a:pt x="84" y="140"/>
                  <a:pt x="84" y="140"/>
                </a:cubicBezTo>
                <a:cubicBezTo>
                  <a:pt x="86" y="140"/>
                  <a:pt x="88" y="138"/>
                  <a:pt x="88" y="136"/>
                </a:cubicBezTo>
                <a:cubicBezTo>
                  <a:pt x="88" y="133"/>
                  <a:pt x="86" y="132"/>
                  <a:pt x="84" y="132"/>
                </a:cubicBezTo>
                <a:moveTo>
                  <a:pt x="144" y="8"/>
                </a:moveTo>
                <a:cubicBezTo>
                  <a:pt x="152" y="8"/>
                  <a:pt x="152" y="8"/>
                  <a:pt x="152" y="8"/>
                </a:cubicBezTo>
                <a:cubicBezTo>
                  <a:pt x="156" y="8"/>
                  <a:pt x="160" y="11"/>
                  <a:pt x="160" y="16"/>
                </a:cubicBezTo>
                <a:cubicBezTo>
                  <a:pt x="160" y="36"/>
                  <a:pt x="160" y="36"/>
                  <a:pt x="160" y="36"/>
                </a:cubicBezTo>
                <a:cubicBezTo>
                  <a:pt x="144" y="36"/>
                  <a:pt x="144" y="36"/>
                  <a:pt x="144" y="36"/>
                </a:cubicBezTo>
                <a:lnTo>
                  <a:pt x="144" y="8"/>
                </a:lnTo>
                <a:close/>
                <a:moveTo>
                  <a:pt x="24" y="132"/>
                </a:moveTo>
                <a:cubicBezTo>
                  <a:pt x="16" y="132"/>
                  <a:pt x="16" y="132"/>
                  <a:pt x="16" y="132"/>
                </a:cubicBezTo>
                <a:cubicBezTo>
                  <a:pt x="12" y="132"/>
                  <a:pt x="8" y="128"/>
                  <a:pt x="8" y="124"/>
                </a:cubicBezTo>
                <a:cubicBezTo>
                  <a:pt x="8" y="103"/>
                  <a:pt x="8" y="103"/>
                  <a:pt x="8" y="103"/>
                </a:cubicBezTo>
                <a:cubicBezTo>
                  <a:pt x="24" y="103"/>
                  <a:pt x="24" y="103"/>
                  <a:pt x="24" y="103"/>
                </a:cubicBezTo>
                <a:lnTo>
                  <a:pt x="24" y="132"/>
                </a:lnTo>
                <a:close/>
                <a:moveTo>
                  <a:pt x="24" y="100"/>
                </a:moveTo>
                <a:cubicBezTo>
                  <a:pt x="8" y="100"/>
                  <a:pt x="8" y="100"/>
                  <a:pt x="8" y="100"/>
                </a:cubicBezTo>
                <a:cubicBezTo>
                  <a:pt x="8" y="71"/>
                  <a:pt x="8" y="71"/>
                  <a:pt x="8" y="71"/>
                </a:cubicBezTo>
                <a:cubicBezTo>
                  <a:pt x="24" y="71"/>
                  <a:pt x="24" y="71"/>
                  <a:pt x="24" y="71"/>
                </a:cubicBezTo>
                <a:lnTo>
                  <a:pt x="24" y="100"/>
                </a:lnTo>
                <a:close/>
                <a:moveTo>
                  <a:pt x="24" y="68"/>
                </a:moveTo>
                <a:cubicBezTo>
                  <a:pt x="8" y="68"/>
                  <a:pt x="8" y="68"/>
                  <a:pt x="8" y="68"/>
                </a:cubicBezTo>
                <a:cubicBezTo>
                  <a:pt x="8" y="39"/>
                  <a:pt x="8" y="39"/>
                  <a:pt x="8" y="39"/>
                </a:cubicBezTo>
                <a:cubicBezTo>
                  <a:pt x="24" y="39"/>
                  <a:pt x="24" y="39"/>
                  <a:pt x="24" y="39"/>
                </a:cubicBezTo>
                <a:lnTo>
                  <a:pt x="24" y="68"/>
                </a:lnTo>
                <a:close/>
                <a:moveTo>
                  <a:pt x="24" y="36"/>
                </a:moveTo>
                <a:cubicBezTo>
                  <a:pt x="8" y="36"/>
                  <a:pt x="8" y="36"/>
                  <a:pt x="8" y="36"/>
                </a:cubicBezTo>
                <a:cubicBezTo>
                  <a:pt x="8" y="16"/>
                  <a:pt x="8" y="16"/>
                  <a:pt x="8" y="16"/>
                </a:cubicBezTo>
                <a:cubicBezTo>
                  <a:pt x="8" y="11"/>
                  <a:pt x="12" y="8"/>
                  <a:pt x="16" y="8"/>
                </a:cubicBezTo>
                <a:cubicBezTo>
                  <a:pt x="24" y="8"/>
                  <a:pt x="24" y="8"/>
                  <a:pt x="24" y="8"/>
                </a:cubicBezTo>
                <a:lnTo>
                  <a:pt x="24" y="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1" name="Freeform 12"/>
          <p:cNvSpPr>
            <a:spLocks noEditPoints="1"/>
          </p:cNvSpPr>
          <p:nvPr/>
        </p:nvSpPr>
        <p:spPr bwMode="auto">
          <a:xfrm>
            <a:off x="4427972" y="5113626"/>
            <a:ext cx="342811" cy="285676"/>
          </a:xfrm>
          <a:custGeom>
            <a:avLst/>
            <a:gdLst>
              <a:gd name="T0" fmla="*/ 7 w 176"/>
              <a:gd name="T1" fmla="*/ 90 h 144"/>
              <a:gd name="T2" fmla="*/ 42 w 176"/>
              <a:gd name="T3" fmla="*/ 90 h 144"/>
              <a:gd name="T4" fmla="*/ 46 w 176"/>
              <a:gd name="T5" fmla="*/ 91 h 144"/>
              <a:gd name="T6" fmla="*/ 48 w 176"/>
              <a:gd name="T7" fmla="*/ 4 h 144"/>
              <a:gd name="T8" fmla="*/ 16 w 176"/>
              <a:gd name="T9" fmla="*/ 0 h 144"/>
              <a:gd name="T10" fmla="*/ 0 w 176"/>
              <a:gd name="T11" fmla="*/ 87 h 144"/>
              <a:gd name="T12" fmla="*/ 8 w 176"/>
              <a:gd name="T13" fmla="*/ 16 h 144"/>
              <a:gd name="T14" fmla="*/ 40 w 176"/>
              <a:gd name="T15" fmla="*/ 8 h 144"/>
              <a:gd name="T16" fmla="*/ 26 w 176"/>
              <a:gd name="T17" fmla="*/ 68 h 144"/>
              <a:gd name="T18" fmla="*/ 22 w 176"/>
              <a:gd name="T19" fmla="*/ 68 h 144"/>
              <a:gd name="T20" fmla="*/ 8 w 176"/>
              <a:gd name="T21" fmla="*/ 16 h 144"/>
              <a:gd name="T22" fmla="*/ 81 w 176"/>
              <a:gd name="T23" fmla="*/ 94 h 144"/>
              <a:gd name="T24" fmla="*/ 112 w 176"/>
              <a:gd name="T25" fmla="*/ 72 h 144"/>
              <a:gd name="T26" fmla="*/ 81 w 176"/>
              <a:gd name="T27" fmla="*/ 50 h 144"/>
              <a:gd name="T28" fmla="*/ 72 w 176"/>
              <a:gd name="T29" fmla="*/ 55 h 144"/>
              <a:gd name="T30" fmla="*/ 75 w 176"/>
              <a:gd name="T31" fmla="*/ 94 h 144"/>
              <a:gd name="T32" fmla="*/ 76 w 176"/>
              <a:gd name="T33" fmla="*/ 55 h 144"/>
              <a:gd name="T34" fmla="*/ 78 w 176"/>
              <a:gd name="T35" fmla="*/ 52 h 144"/>
              <a:gd name="T36" fmla="*/ 107 w 176"/>
              <a:gd name="T37" fmla="*/ 70 h 144"/>
              <a:gd name="T38" fmla="*/ 107 w 176"/>
              <a:gd name="T39" fmla="*/ 74 h 144"/>
              <a:gd name="T40" fmla="*/ 77 w 176"/>
              <a:gd name="T41" fmla="*/ 90 h 144"/>
              <a:gd name="T42" fmla="*/ 76 w 176"/>
              <a:gd name="T43" fmla="*/ 55 h 144"/>
              <a:gd name="T44" fmla="*/ 64 w 176"/>
              <a:gd name="T45" fmla="*/ 0 h 144"/>
              <a:gd name="T46" fmla="*/ 64 w 176"/>
              <a:gd name="T47" fmla="*/ 8 h 144"/>
              <a:gd name="T48" fmla="*/ 168 w 176"/>
              <a:gd name="T49" fmla="*/ 16 h 144"/>
              <a:gd name="T50" fmla="*/ 8 w 176"/>
              <a:gd name="T51" fmla="*/ 120 h 144"/>
              <a:gd name="T52" fmla="*/ 4 w 176"/>
              <a:gd name="T53" fmla="*/ 104 h 144"/>
              <a:gd name="T54" fmla="*/ 0 w 176"/>
              <a:gd name="T55" fmla="*/ 128 h 144"/>
              <a:gd name="T56" fmla="*/ 160 w 176"/>
              <a:gd name="T57" fmla="*/ 144 h 144"/>
              <a:gd name="T58" fmla="*/ 176 w 176"/>
              <a:gd name="T59" fmla="*/ 16 h 144"/>
              <a:gd name="T60" fmla="*/ 168 w 176"/>
              <a:gd name="T61" fmla="*/ 128 h 144"/>
              <a:gd name="T62" fmla="*/ 16 w 176"/>
              <a:gd name="T63" fmla="*/ 136 h 144"/>
              <a:gd name="T64" fmla="*/ 8 w 176"/>
              <a:gd name="T65" fmla="*/ 124 h 144"/>
              <a:gd name="T66" fmla="*/ 168 w 176"/>
              <a:gd name="T67" fmla="*/ 12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2" y="91"/>
                </a:moveTo>
                <a:cubicBezTo>
                  <a:pt x="4" y="92"/>
                  <a:pt x="6" y="91"/>
                  <a:pt x="7" y="90"/>
                </a:cubicBezTo>
                <a:cubicBezTo>
                  <a:pt x="24" y="77"/>
                  <a:pt x="24" y="77"/>
                  <a:pt x="24" y="77"/>
                </a:cubicBezTo>
                <a:cubicBezTo>
                  <a:pt x="42" y="90"/>
                  <a:pt x="42" y="90"/>
                  <a:pt x="42" y="90"/>
                </a:cubicBezTo>
                <a:cubicBezTo>
                  <a:pt x="42" y="91"/>
                  <a:pt x="43" y="91"/>
                  <a:pt x="44" y="91"/>
                </a:cubicBezTo>
                <a:cubicBezTo>
                  <a:pt x="45" y="91"/>
                  <a:pt x="45" y="91"/>
                  <a:pt x="46" y="91"/>
                </a:cubicBezTo>
                <a:cubicBezTo>
                  <a:pt x="47" y="90"/>
                  <a:pt x="48" y="89"/>
                  <a:pt x="48" y="87"/>
                </a:cubicBezTo>
                <a:cubicBezTo>
                  <a:pt x="48" y="4"/>
                  <a:pt x="48" y="4"/>
                  <a:pt x="48" y="4"/>
                </a:cubicBezTo>
                <a:cubicBezTo>
                  <a:pt x="48" y="1"/>
                  <a:pt x="46" y="0"/>
                  <a:pt x="44" y="0"/>
                </a:cubicBezTo>
                <a:cubicBezTo>
                  <a:pt x="16" y="0"/>
                  <a:pt x="16" y="0"/>
                  <a:pt x="16" y="0"/>
                </a:cubicBezTo>
                <a:cubicBezTo>
                  <a:pt x="7" y="0"/>
                  <a:pt x="0" y="7"/>
                  <a:pt x="0" y="16"/>
                </a:cubicBezTo>
                <a:cubicBezTo>
                  <a:pt x="0" y="87"/>
                  <a:pt x="0" y="87"/>
                  <a:pt x="0" y="87"/>
                </a:cubicBezTo>
                <a:cubicBezTo>
                  <a:pt x="0" y="88"/>
                  <a:pt x="1" y="90"/>
                  <a:pt x="2" y="91"/>
                </a:cubicBezTo>
                <a:moveTo>
                  <a:pt x="8" y="16"/>
                </a:moveTo>
                <a:cubicBezTo>
                  <a:pt x="8" y="11"/>
                  <a:pt x="12" y="8"/>
                  <a:pt x="16" y="8"/>
                </a:cubicBezTo>
                <a:cubicBezTo>
                  <a:pt x="40" y="8"/>
                  <a:pt x="40" y="8"/>
                  <a:pt x="40" y="8"/>
                </a:cubicBezTo>
                <a:cubicBezTo>
                  <a:pt x="40" y="79"/>
                  <a:pt x="40" y="79"/>
                  <a:pt x="40" y="79"/>
                </a:cubicBezTo>
                <a:cubicBezTo>
                  <a:pt x="26" y="68"/>
                  <a:pt x="26" y="68"/>
                  <a:pt x="26" y="68"/>
                </a:cubicBezTo>
                <a:cubicBezTo>
                  <a:pt x="26" y="68"/>
                  <a:pt x="25" y="68"/>
                  <a:pt x="24" y="68"/>
                </a:cubicBezTo>
                <a:cubicBezTo>
                  <a:pt x="23" y="68"/>
                  <a:pt x="22" y="68"/>
                  <a:pt x="22" y="68"/>
                </a:cubicBezTo>
                <a:cubicBezTo>
                  <a:pt x="8" y="79"/>
                  <a:pt x="8" y="79"/>
                  <a:pt x="8" y="79"/>
                </a:cubicBezTo>
                <a:lnTo>
                  <a:pt x="8" y="16"/>
                </a:lnTo>
                <a:close/>
                <a:moveTo>
                  <a:pt x="78" y="94"/>
                </a:moveTo>
                <a:cubicBezTo>
                  <a:pt x="79" y="94"/>
                  <a:pt x="80" y="94"/>
                  <a:pt x="81" y="94"/>
                </a:cubicBezTo>
                <a:cubicBezTo>
                  <a:pt x="109" y="77"/>
                  <a:pt x="109" y="77"/>
                  <a:pt x="109" y="77"/>
                </a:cubicBezTo>
                <a:cubicBezTo>
                  <a:pt x="110" y="76"/>
                  <a:pt x="112" y="74"/>
                  <a:pt x="112" y="72"/>
                </a:cubicBezTo>
                <a:cubicBezTo>
                  <a:pt x="112" y="70"/>
                  <a:pt x="110" y="68"/>
                  <a:pt x="109" y="67"/>
                </a:cubicBezTo>
                <a:cubicBezTo>
                  <a:pt x="81" y="50"/>
                  <a:pt x="81" y="50"/>
                  <a:pt x="81" y="50"/>
                </a:cubicBezTo>
                <a:cubicBezTo>
                  <a:pt x="79" y="49"/>
                  <a:pt x="77" y="49"/>
                  <a:pt x="75" y="50"/>
                </a:cubicBezTo>
                <a:cubicBezTo>
                  <a:pt x="73" y="52"/>
                  <a:pt x="72" y="53"/>
                  <a:pt x="72" y="55"/>
                </a:cubicBezTo>
                <a:cubicBezTo>
                  <a:pt x="72" y="89"/>
                  <a:pt x="72" y="89"/>
                  <a:pt x="72" y="89"/>
                </a:cubicBezTo>
                <a:cubicBezTo>
                  <a:pt x="72" y="91"/>
                  <a:pt x="74" y="93"/>
                  <a:pt x="75" y="94"/>
                </a:cubicBezTo>
                <a:cubicBezTo>
                  <a:pt x="76" y="94"/>
                  <a:pt x="77" y="94"/>
                  <a:pt x="78" y="94"/>
                </a:cubicBezTo>
                <a:moveTo>
                  <a:pt x="76" y="55"/>
                </a:moveTo>
                <a:cubicBezTo>
                  <a:pt x="76" y="54"/>
                  <a:pt x="76" y="53"/>
                  <a:pt x="77" y="53"/>
                </a:cubicBezTo>
                <a:cubicBezTo>
                  <a:pt x="77" y="52"/>
                  <a:pt x="78" y="52"/>
                  <a:pt x="78" y="52"/>
                </a:cubicBezTo>
                <a:cubicBezTo>
                  <a:pt x="78" y="52"/>
                  <a:pt x="79" y="52"/>
                  <a:pt x="79" y="53"/>
                </a:cubicBezTo>
                <a:cubicBezTo>
                  <a:pt x="107" y="70"/>
                  <a:pt x="107" y="70"/>
                  <a:pt x="107" y="70"/>
                </a:cubicBezTo>
                <a:cubicBezTo>
                  <a:pt x="108" y="70"/>
                  <a:pt x="108" y="71"/>
                  <a:pt x="108" y="72"/>
                </a:cubicBezTo>
                <a:cubicBezTo>
                  <a:pt x="108" y="72"/>
                  <a:pt x="108" y="73"/>
                  <a:pt x="107" y="74"/>
                </a:cubicBezTo>
                <a:cubicBezTo>
                  <a:pt x="79" y="90"/>
                  <a:pt x="79" y="90"/>
                  <a:pt x="79" y="90"/>
                </a:cubicBezTo>
                <a:cubicBezTo>
                  <a:pt x="78" y="91"/>
                  <a:pt x="78" y="91"/>
                  <a:pt x="77" y="90"/>
                </a:cubicBezTo>
                <a:cubicBezTo>
                  <a:pt x="76" y="90"/>
                  <a:pt x="76" y="89"/>
                  <a:pt x="76" y="88"/>
                </a:cubicBezTo>
                <a:lnTo>
                  <a:pt x="76" y="55"/>
                </a:lnTo>
                <a:close/>
                <a:moveTo>
                  <a:pt x="160" y="0"/>
                </a:moveTo>
                <a:cubicBezTo>
                  <a:pt x="64" y="0"/>
                  <a:pt x="64" y="0"/>
                  <a:pt x="64" y="0"/>
                </a:cubicBezTo>
                <a:cubicBezTo>
                  <a:pt x="62" y="0"/>
                  <a:pt x="60" y="1"/>
                  <a:pt x="60" y="4"/>
                </a:cubicBezTo>
                <a:cubicBezTo>
                  <a:pt x="60" y="6"/>
                  <a:pt x="62" y="8"/>
                  <a:pt x="64" y="8"/>
                </a:cubicBezTo>
                <a:cubicBezTo>
                  <a:pt x="160" y="8"/>
                  <a:pt x="160" y="8"/>
                  <a:pt x="160" y="8"/>
                </a:cubicBezTo>
                <a:cubicBezTo>
                  <a:pt x="164" y="8"/>
                  <a:pt x="168" y="11"/>
                  <a:pt x="168" y="16"/>
                </a:cubicBezTo>
                <a:cubicBezTo>
                  <a:pt x="168" y="120"/>
                  <a:pt x="168" y="120"/>
                  <a:pt x="168" y="120"/>
                </a:cubicBezTo>
                <a:cubicBezTo>
                  <a:pt x="8" y="120"/>
                  <a:pt x="8" y="120"/>
                  <a:pt x="8" y="120"/>
                </a:cubicBezTo>
                <a:cubicBezTo>
                  <a:pt x="8" y="108"/>
                  <a:pt x="8" y="108"/>
                  <a:pt x="8" y="108"/>
                </a:cubicBezTo>
                <a:cubicBezTo>
                  <a:pt x="8" y="105"/>
                  <a:pt x="6" y="104"/>
                  <a:pt x="4" y="104"/>
                </a:cubicBezTo>
                <a:cubicBezTo>
                  <a:pt x="2" y="104"/>
                  <a:pt x="0" y="105"/>
                  <a:pt x="0" y="108"/>
                </a:cubicBezTo>
                <a:cubicBezTo>
                  <a:pt x="0" y="128"/>
                  <a:pt x="0" y="128"/>
                  <a:pt x="0" y="128"/>
                </a:cubicBezTo>
                <a:cubicBezTo>
                  <a:pt x="0" y="136"/>
                  <a:pt x="7" y="144"/>
                  <a:pt x="16" y="144"/>
                </a:cubicBezTo>
                <a:cubicBezTo>
                  <a:pt x="160" y="144"/>
                  <a:pt x="160" y="144"/>
                  <a:pt x="160" y="144"/>
                </a:cubicBezTo>
                <a:cubicBezTo>
                  <a:pt x="169" y="144"/>
                  <a:pt x="176" y="136"/>
                  <a:pt x="176" y="128"/>
                </a:cubicBezTo>
                <a:cubicBezTo>
                  <a:pt x="176" y="16"/>
                  <a:pt x="176" y="16"/>
                  <a:pt x="176" y="16"/>
                </a:cubicBezTo>
                <a:cubicBezTo>
                  <a:pt x="176" y="7"/>
                  <a:pt x="169" y="0"/>
                  <a:pt x="160" y="0"/>
                </a:cubicBezTo>
                <a:moveTo>
                  <a:pt x="168" y="128"/>
                </a:moveTo>
                <a:cubicBezTo>
                  <a:pt x="168" y="132"/>
                  <a:pt x="164" y="136"/>
                  <a:pt x="160" y="136"/>
                </a:cubicBezTo>
                <a:cubicBezTo>
                  <a:pt x="16" y="136"/>
                  <a:pt x="16" y="136"/>
                  <a:pt x="16" y="136"/>
                </a:cubicBezTo>
                <a:cubicBezTo>
                  <a:pt x="12" y="136"/>
                  <a:pt x="8" y="132"/>
                  <a:pt x="8" y="128"/>
                </a:cubicBezTo>
                <a:cubicBezTo>
                  <a:pt x="8" y="124"/>
                  <a:pt x="8" y="124"/>
                  <a:pt x="8" y="124"/>
                </a:cubicBezTo>
                <a:cubicBezTo>
                  <a:pt x="168" y="124"/>
                  <a:pt x="168" y="124"/>
                  <a:pt x="168" y="124"/>
                </a:cubicBezTo>
                <a:lnTo>
                  <a:pt x="168" y="12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2" name="Freeform 13"/>
          <p:cNvSpPr>
            <a:spLocks noEditPoints="1"/>
          </p:cNvSpPr>
          <p:nvPr/>
        </p:nvSpPr>
        <p:spPr bwMode="auto">
          <a:xfrm>
            <a:off x="5472276" y="5097755"/>
            <a:ext cx="312656" cy="317417"/>
          </a:xfrm>
          <a:custGeom>
            <a:avLst/>
            <a:gdLst>
              <a:gd name="T0" fmla="*/ 136 w 160"/>
              <a:gd name="T1" fmla="*/ 70 h 160"/>
              <a:gd name="T2" fmla="*/ 138 w 160"/>
              <a:gd name="T3" fmla="*/ 66 h 160"/>
              <a:gd name="T4" fmla="*/ 22 w 160"/>
              <a:gd name="T5" fmla="*/ 66 h 160"/>
              <a:gd name="T6" fmla="*/ 26 w 160"/>
              <a:gd name="T7" fmla="*/ 69 h 160"/>
              <a:gd name="T8" fmla="*/ 52 w 160"/>
              <a:gd name="T9" fmla="*/ 66 h 160"/>
              <a:gd name="T10" fmla="*/ 108 w 160"/>
              <a:gd name="T11" fmla="*/ 66 h 160"/>
              <a:gd name="T12" fmla="*/ 134 w 160"/>
              <a:gd name="T13" fmla="*/ 69 h 160"/>
              <a:gd name="T14" fmla="*/ 80 w 160"/>
              <a:gd name="T15" fmla="*/ 90 h 160"/>
              <a:gd name="T16" fmla="*/ 80 w 160"/>
              <a:gd name="T17" fmla="*/ 42 h 160"/>
              <a:gd name="T18" fmla="*/ 22 w 160"/>
              <a:gd name="T19" fmla="*/ 79 h 160"/>
              <a:gd name="T20" fmla="*/ 138 w 160"/>
              <a:gd name="T21" fmla="*/ 79 h 160"/>
              <a:gd name="T22" fmla="*/ 134 w 160"/>
              <a:gd name="T23" fmla="*/ 76 h 160"/>
              <a:gd name="T24" fmla="*/ 26 w 160"/>
              <a:gd name="T25" fmla="*/ 76 h 160"/>
              <a:gd name="T26" fmla="*/ 22 w 160"/>
              <a:gd name="T27" fmla="*/ 79 h 160"/>
              <a:gd name="T28" fmla="*/ 17 w 160"/>
              <a:gd name="T29" fmla="*/ 0 h 160"/>
              <a:gd name="T30" fmla="*/ 0 w 160"/>
              <a:gd name="T31" fmla="*/ 132 h 160"/>
              <a:gd name="T32" fmla="*/ 45 w 160"/>
              <a:gd name="T33" fmla="*/ 152 h 160"/>
              <a:gd name="T34" fmla="*/ 68 w 160"/>
              <a:gd name="T35" fmla="*/ 148 h 160"/>
              <a:gd name="T36" fmla="*/ 45 w 160"/>
              <a:gd name="T37" fmla="*/ 144 h 160"/>
              <a:gd name="T38" fmla="*/ 8 w 160"/>
              <a:gd name="T39" fmla="*/ 132 h 160"/>
              <a:gd name="T40" fmla="*/ 17 w 160"/>
              <a:gd name="T41" fmla="*/ 8 h 160"/>
              <a:gd name="T42" fmla="*/ 152 w 160"/>
              <a:gd name="T43" fmla="*/ 14 h 160"/>
              <a:gd name="T44" fmla="*/ 145 w 160"/>
              <a:gd name="T45" fmla="*/ 143 h 160"/>
              <a:gd name="T46" fmla="*/ 104 w 160"/>
              <a:gd name="T47" fmla="*/ 135 h 160"/>
              <a:gd name="T48" fmla="*/ 104 w 160"/>
              <a:gd name="T49" fmla="*/ 159 h 160"/>
              <a:gd name="T50" fmla="*/ 145 w 160"/>
              <a:gd name="T51" fmla="*/ 151 h 160"/>
              <a:gd name="T52" fmla="*/ 160 w 160"/>
              <a:gd name="T53" fmla="*/ 14 h 160"/>
              <a:gd name="T54" fmla="*/ 56 w 160"/>
              <a:gd name="T55" fmla="*/ 140 h 160"/>
              <a:gd name="T56" fmla="*/ 56 w 160"/>
              <a:gd name="T57" fmla="*/ 156 h 160"/>
              <a:gd name="T58" fmla="*/ 56 w 160"/>
              <a:gd name="T59" fmla="*/ 140 h 160"/>
              <a:gd name="T60" fmla="*/ 96 w 160"/>
              <a:gd name="T61" fmla="*/ 148 h 160"/>
              <a:gd name="T62" fmla="*/ 112 w 160"/>
              <a:gd name="T63" fmla="*/ 14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0" h="160">
                <a:moveTo>
                  <a:pt x="134" y="69"/>
                </a:moveTo>
                <a:cubicBezTo>
                  <a:pt x="135" y="69"/>
                  <a:pt x="136" y="70"/>
                  <a:pt x="136" y="70"/>
                </a:cubicBezTo>
                <a:cubicBezTo>
                  <a:pt x="136" y="70"/>
                  <a:pt x="137" y="70"/>
                  <a:pt x="137" y="69"/>
                </a:cubicBezTo>
                <a:cubicBezTo>
                  <a:pt x="138" y="68"/>
                  <a:pt x="138" y="67"/>
                  <a:pt x="138" y="66"/>
                </a:cubicBezTo>
                <a:cubicBezTo>
                  <a:pt x="137" y="65"/>
                  <a:pt x="117" y="38"/>
                  <a:pt x="80" y="38"/>
                </a:cubicBezTo>
                <a:cubicBezTo>
                  <a:pt x="43" y="38"/>
                  <a:pt x="23" y="65"/>
                  <a:pt x="22" y="66"/>
                </a:cubicBezTo>
                <a:cubicBezTo>
                  <a:pt x="22" y="67"/>
                  <a:pt x="22" y="68"/>
                  <a:pt x="23" y="69"/>
                </a:cubicBezTo>
                <a:cubicBezTo>
                  <a:pt x="24" y="70"/>
                  <a:pt x="25" y="70"/>
                  <a:pt x="26" y="69"/>
                </a:cubicBezTo>
                <a:cubicBezTo>
                  <a:pt x="26" y="68"/>
                  <a:pt x="38" y="51"/>
                  <a:pt x="62" y="44"/>
                </a:cubicBezTo>
                <a:cubicBezTo>
                  <a:pt x="56" y="49"/>
                  <a:pt x="52" y="57"/>
                  <a:pt x="52" y="66"/>
                </a:cubicBezTo>
                <a:cubicBezTo>
                  <a:pt x="52" y="81"/>
                  <a:pt x="64" y="94"/>
                  <a:pt x="80" y="94"/>
                </a:cubicBezTo>
                <a:cubicBezTo>
                  <a:pt x="96" y="94"/>
                  <a:pt x="108" y="81"/>
                  <a:pt x="108" y="66"/>
                </a:cubicBezTo>
                <a:cubicBezTo>
                  <a:pt x="108" y="57"/>
                  <a:pt x="104" y="49"/>
                  <a:pt x="98" y="44"/>
                </a:cubicBezTo>
                <a:cubicBezTo>
                  <a:pt x="122" y="51"/>
                  <a:pt x="134" y="68"/>
                  <a:pt x="134" y="69"/>
                </a:cubicBezTo>
                <a:moveTo>
                  <a:pt x="104" y="66"/>
                </a:moveTo>
                <a:cubicBezTo>
                  <a:pt x="104" y="79"/>
                  <a:pt x="93" y="90"/>
                  <a:pt x="80" y="90"/>
                </a:cubicBezTo>
                <a:cubicBezTo>
                  <a:pt x="67" y="90"/>
                  <a:pt x="56" y="79"/>
                  <a:pt x="56" y="66"/>
                </a:cubicBezTo>
                <a:cubicBezTo>
                  <a:pt x="56" y="52"/>
                  <a:pt x="67" y="42"/>
                  <a:pt x="80" y="42"/>
                </a:cubicBezTo>
                <a:cubicBezTo>
                  <a:pt x="93" y="42"/>
                  <a:pt x="104" y="52"/>
                  <a:pt x="104" y="66"/>
                </a:cubicBezTo>
                <a:moveTo>
                  <a:pt x="22" y="79"/>
                </a:moveTo>
                <a:cubicBezTo>
                  <a:pt x="23" y="80"/>
                  <a:pt x="43" y="108"/>
                  <a:pt x="80" y="108"/>
                </a:cubicBezTo>
                <a:cubicBezTo>
                  <a:pt x="117" y="108"/>
                  <a:pt x="137" y="80"/>
                  <a:pt x="138" y="79"/>
                </a:cubicBezTo>
                <a:cubicBezTo>
                  <a:pt x="138" y="78"/>
                  <a:pt x="138" y="77"/>
                  <a:pt x="137" y="76"/>
                </a:cubicBezTo>
                <a:cubicBezTo>
                  <a:pt x="136" y="75"/>
                  <a:pt x="135" y="76"/>
                  <a:pt x="134" y="76"/>
                </a:cubicBezTo>
                <a:cubicBezTo>
                  <a:pt x="134" y="77"/>
                  <a:pt x="115" y="104"/>
                  <a:pt x="80" y="104"/>
                </a:cubicBezTo>
                <a:cubicBezTo>
                  <a:pt x="45" y="104"/>
                  <a:pt x="26" y="77"/>
                  <a:pt x="26" y="76"/>
                </a:cubicBezTo>
                <a:cubicBezTo>
                  <a:pt x="25" y="76"/>
                  <a:pt x="24" y="75"/>
                  <a:pt x="23" y="76"/>
                </a:cubicBezTo>
                <a:cubicBezTo>
                  <a:pt x="22" y="76"/>
                  <a:pt x="22" y="78"/>
                  <a:pt x="22" y="79"/>
                </a:cubicBezTo>
                <a:moveTo>
                  <a:pt x="145" y="0"/>
                </a:moveTo>
                <a:cubicBezTo>
                  <a:pt x="17" y="0"/>
                  <a:pt x="17" y="0"/>
                  <a:pt x="17" y="0"/>
                </a:cubicBezTo>
                <a:cubicBezTo>
                  <a:pt x="7" y="0"/>
                  <a:pt x="0" y="6"/>
                  <a:pt x="0" y="14"/>
                </a:cubicBezTo>
                <a:cubicBezTo>
                  <a:pt x="0" y="132"/>
                  <a:pt x="0" y="132"/>
                  <a:pt x="0" y="132"/>
                </a:cubicBezTo>
                <a:cubicBezTo>
                  <a:pt x="0" y="142"/>
                  <a:pt x="7" y="152"/>
                  <a:pt x="17" y="152"/>
                </a:cubicBezTo>
                <a:cubicBezTo>
                  <a:pt x="45" y="152"/>
                  <a:pt x="45" y="152"/>
                  <a:pt x="45" y="152"/>
                </a:cubicBezTo>
                <a:cubicBezTo>
                  <a:pt x="46" y="156"/>
                  <a:pt x="51" y="160"/>
                  <a:pt x="56" y="160"/>
                </a:cubicBezTo>
                <a:cubicBezTo>
                  <a:pt x="63" y="160"/>
                  <a:pt x="68" y="154"/>
                  <a:pt x="68" y="148"/>
                </a:cubicBezTo>
                <a:cubicBezTo>
                  <a:pt x="68" y="141"/>
                  <a:pt x="63" y="136"/>
                  <a:pt x="56" y="136"/>
                </a:cubicBezTo>
                <a:cubicBezTo>
                  <a:pt x="51" y="136"/>
                  <a:pt x="46" y="139"/>
                  <a:pt x="45" y="144"/>
                </a:cubicBezTo>
                <a:cubicBezTo>
                  <a:pt x="17" y="144"/>
                  <a:pt x="17" y="144"/>
                  <a:pt x="17" y="144"/>
                </a:cubicBezTo>
                <a:cubicBezTo>
                  <a:pt x="12" y="144"/>
                  <a:pt x="8" y="137"/>
                  <a:pt x="8" y="132"/>
                </a:cubicBezTo>
                <a:cubicBezTo>
                  <a:pt x="8" y="14"/>
                  <a:pt x="8" y="14"/>
                  <a:pt x="8" y="14"/>
                </a:cubicBezTo>
                <a:cubicBezTo>
                  <a:pt x="8" y="8"/>
                  <a:pt x="14" y="8"/>
                  <a:pt x="17" y="8"/>
                </a:cubicBezTo>
                <a:cubicBezTo>
                  <a:pt x="145" y="8"/>
                  <a:pt x="145" y="8"/>
                  <a:pt x="145" y="8"/>
                </a:cubicBezTo>
                <a:cubicBezTo>
                  <a:pt x="150" y="8"/>
                  <a:pt x="152" y="9"/>
                  <a:pt x="152" y="14"/>
                </a:cubicBezTo>
                <a:cubicBezTo>
                  <a:pt x="152" y="132"/>
                  <a:pt x="152" y="132"/>
                  <a:pt x="152" y="132"/>
                </a:cubicBezTo>
                <a:cubicBezTo>
                  <a:pt x="152" y="136"/>
                  <a:pt x="150" y="143"/>
                  <a:pt x="145" y="143"/>
                </a:cubicBezTo>
                <a:cubicBezTo>
                  <a:pt x="115" y="143"/>
                  <a:pt x="115" y="143"/>
                  <a:pt x="115" y="143"/>
                </a:cubicBezTo>
                <a:cubicBezTo>
                  <a:pt x="114" y="138"/>
                  <a:pt x="109" y="135"/>
                  <a:pt x="104" y="135"/>
                </a:cubicBezTo>
                <a:cubicBezTo>
                  <a:pt x="97" y="135"/>
                  <a:pt x="92" y="140"/>
                  <a:pt x="92" y="147"/>
                </a:cubicBezTo>
                <a:cubicBezTo>
                  <a:pt x="92" y="154"/>
                  <a:pt x="97" y="159"/>
                  <a:pt x="104" y="159"/>
                </a:cubicBezTo>
                <a:cubicBezTo>
                  <a:pt x="109" y="159"/>
                  <a:pt x="114" y="156"/>
                  <a:pt x="115" y="151"/>
                </a:cubicBezTo>
                <a:cubicBezTo>
                  <a:pt x="145" y="151"/>
                  <a:pt x="145" y="151"/>
                  <a:pt x="145" y="151"/>
                </a:cubicBezTo>
                <a:cubicBezTo>
                  <a:pt x="155" y="151"/>
                  <a:pt x="160" y="141"/>
                  <a:pt x="160" y="132"/>
                </a:cubicBezTo>
                <a:cubicBezTo>
                  <a:pt x="160" y="14"/>
                  <a:pt x="160" y="14"/>
                  <a:pt x="160" y="14"/>
                </a:cubicBezTo>
                <a:cubicBezTo>
                  <a:pt x="160" y="5"/>
                  <a:pt x="154" y="0"/>
                  <a:pt x="145" y="0"/>
                </a:cubicBezTo>
                <a:moveTo>
                  <a:pt x="56" y="140"/>
                </a:moveTo>
                <a:cubicBezTo>
                  <a:pt x="60" y="140"/>
                  <a:pt x="64" y="143"/>
                  <a:pt x="64" y="148"/>
                </a:cubicBezTo>
                <a:cubicBezTo>
                  <a:pt x="64" y="152"/>
                  <a:pt x="60" y="156"/>
                  <a:pt x="56" y="156"/>
                </a:cubicBezTo>
                <a:cubicBezTo>
                  <a:pt x="52" y="156"/>
                  <a:pt x="48" y="152"/>
                  <a:pt x="48" y="148"/>
                </a:cubicBezTo>
                <a:cubicBezTo>
                  <a:pt x="48" y="143"/>
                  <a:pt x="52" y="140"/>
                  <a:pt x="56" y="140"/>
                </a:cubicBezTo>
                <a:moveTo>
                  <a:pt x="104" y="156"/>
                </a:moveTo>
                <a:cubicBezTo>
                  <a:pt x="100" y="156"/>
                  <a:pt x="96" y="152"/>
                  <a:pt x="96" y="148"/>
                </a:cubicBezTo>
                <a:cubicBezTo>
                  <a:pt x="96" y="143"/>
                  <a:pt x="100" y="140"/>
                  <a:pt x="104" y="140"/>
                </a:cubicBezTo>
                <a:cubicBezTo>
                  <a:pt x="108" y="140"/>
                  <a:pt x="112" y="143"/>
                  <a:pt x="112" y="148"/>
                </a:cubicBezTo>
                <a:cubicBezTo>
                  <a:pt x="112" y="152"/>
                  <a:pt x="108" y="156"/>
                  <a:pt x="104" y="156"/>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3" name="Freeform 14"/>
          <p:cNvSpPr>
            <a:spLocks noEditPoints="1"/>
          </p:cNvSpPr>
          <p:nvPr/>
        </p:nvSpPr>
        <p:spPr bwMode="auto">
          <a:xfrm>
            <a:off x="6532449" y="5119975"/>
            <a:ext cx="342811" cy="269805"/>
          </a:xfrm>
          <a:custGeom>
            <a:avLst/>
            <a:gdLst>
              <a:gd name="T0" fmla="*/ 106 w 176"/>
              <a:gd name="T1" fmla="*/ 89 h 136"/>
              <a:gd name="T2" fmla="*/ 96 w 176"/>
              <a:gd name="T3" fmla="*/ 94 h 136"/>
              <a:gd name="T4" fmla="*/ 96 w 176"/>
              <a:gd name="T5" fmla="*/ 98 h 136"/>
              <a:gd name="T6" fmla="*/ 106 w 176"/>
              <a:gd name="T7" fmla="*/ 103 h 136"/>
              <a:gd name="T8" fmla="*/ 109 w 176"/>
              <a:gd name="T9" fmla="*/ 106 h 136"/>
              <a:gd name="T10" fmla="*/ 118 w 176"/>
              <a:gd name="T11" fmla="*/ 97 h 136"/>
              <a:gd name="T12" fmla="*/ 118 w 176"/>
              <a:gd name="T13" fmla="*/ 96 h 136"/>
              <a:gd name="T14" fmla="*/ 117 w 176"/>
              <a:gd name="T15" fmla="*/ 95 h 136"/>
              <a:gd name="T16" fmla="*/ 106 w 176"/>
              <a:gd name="T17" fmla="*/ 86 h 136"/>
              <a:gd name="T18" fmla="*/ 80 w 176"/>
              <a:gd name="T19" fmla="*/ 98 h 136"/>
              <a:gd name="T20" fmla="*/ 80 w 176"/>
              <a:gd name="T21" fmla="*/ 94 h 136"/>
              <a:gd name="T22" fmla="*/ 70 w 176"/>
              <a:gd name="T23" fmla="*/ 89 h 136"/>
              <a:gd name="T24" fmla="*/ 67 w 176"/>
              <a:gd name="T25" fmla="*/ 86 h 136"/>
              <a:gd name="T26" fmla="*/ 58 w 176"/>
              <a:gd name="T27" fmla="*/ 95 h 136"/>
              <a:gd name="T28" fmla="*/ 58 w 176"/>
              <a:gd name="T29" fmla="*/ 96 h 136"/>
              <a:gd name="T30" fmla="*/ 59 w 176"/>
              <a:gd name="T31" fmla="*/ 97 h 136"/>
              <a:gd name="T32" fmla="*/ 70 w 176"/>
              <a:gd name="T33" fmla="*/ 106 h 136"/>
              <a:gd name="T34" fmla="*/ 65 w 176"/>
              <a:gd name="T35" fmla="*/ 98 h 136"/>
              <a:gd name="T36" fmla="*/ 88 w 176"/>
              <a:gd name="T37" fmla="*/ 90 h 136"/>
              <a:gd name="T38" fmla="*/ 88 w 176"/>
              <a:gd name="T39" fmla="*/ 90 h 136"/>
              <a:gd name="T40" fmla="*/ 90 w 176"/>
              <a:gd name="T41" fmla="*/ 89 h 136"/>
              <a:gd name="T42" fmla="*/ 98 w 176"/>
              <a:gd name="T43" fmla="*/ 78 h 136"/>
              <a:gd name="T44" fmla="*/ 90 w 176"/>
              <a:gd name="T45" fmla="*/ 83 h 136"/>
              <a:gd name="T46" fmla="*/ 88 w 176"/>
              <a:gd name="T47" fmla="*/ 66 h 136"/>
              <a:gd name="T48" fmla="*/ 86 w 176"/>
              <a:gd name="T49" fmla="*/ 83 h 136"/>
              <a:gd name="T50" fmla="*/ 78 w 176"/>
              <a:gd name="T51" fmla="*/ 78 h 136"/>
              <a:gd name="T52" fmla="*/ 87 w 176"/>
              <a:gd name="T53" fmla="*/ 89 h 136"/>
              <a:gd name="T54" fmla="*/ 89 w 176"/>
              <a:gd name="T55" fmla="*/ 102 h 136"/>
              <a:gd name="T56" fmla="*/ 88 w 176"/>
              <a:gd name="T57" fmla="*/ 102 h 136"/>
              <a:gd name="T58" fmla="*/ 87 w 176"/>
              <a:gd name="T59" fmla="*/ 102 h 136"/>
              <a:gd name="T60" fmla="*/ 78 w 176"/>
              <a:gd name="T61" fmla="*/ 111 h 136"/>
              <a:gd name="T62" fmla="*/ 81 w 176"/>
              <a:gd name="T63" fmla="*/ 114 h 136"/>
              <a:gd name="T64" fmla="*/ 86 w 176"/>
              <a:gd name="T65" fmla="*/ 124 h 136"/>
              <a:gd name="T66" fmla="*/ 90 w 176"/>
              <a:gd name="T67" fmla="*/ 124 h 136"/>
              <a:gd name="T68" fmla="*/ 95 w 176"/>
              <a:gd name="T69" fmla="*/ 114 h 136"/>
              <a:gd name="T70" fmla="*/ 98 w 176"/>
              <a:gd name="T71" fmla="*/ 111 h 136"/>
              <a:gd name="T72" fmla="*/ 88 w 176"/>
              <a:gd name="T73" fmla="*/ 56 h 136"/>
              <a:gd name="T74" fmla="*/ 88 w 176"/>
              <a:gd name="T75" fmla="*/ 136 h 136"/>
              <a:gd name="T76" fmla="*/ 88 w 176"/>
              <a:gd name="T77" fmla="*/ 56 h 136"/>
              <a:gd name="T78" fmla="*/ 52 w 176"/>
              <a:gd name="T79" fmla="*/ 96 h 136"/>
              <a:gd name="T80" fmla="*/ 124 w 176"/>
              <a:gd name="T81" fmla="*/ 96 h 136"/>
              <a:gd name="T82" fmla="*/ 134 w 176"/>
              <a:gd name="T83" fmla="*/ 31 h 136"/>
              <a:gd name="T84" fmla="*/ 42 w 176"/>
              <a:gd name="T85" fmla="*/ 31 h 136"/>
              <a:gd name="T86" fmla="*/ 39 w 176"/>
              <a:gd name="T87" fmla="*/ 128 h 136"/>
              <a:gd name="T88" fmla="*/ 41 w 176"/>
              <a:gd name="T89" fmla="*/ 120 h 136"/>
              <a:gd name="T90" fmla="*/ 45 w 176"/>
              <a:gd name="T91" fmla="*/ 38 h 136"/>
              <a:gd name="T92" fmla="*/ 48 w 176"/>
              <a:gd name="T93" fmla="*/ 36 h 136"/>
              <a:gd name="T94" fmla="*/ 128 w 176"/>
              <a:gd name="T95" fmla="*/ 36 h 136"/>
              <a:gd name="T96" fmla="*/ 131 w 176"/>
              <a:gd name="T97" fmla="*/ 38 h 136"/>
              <a:gd name="T98" fmla="*/ 135 w 176"/>
              <a:gd name="T99" fmla="*/ 120 h 136"/>
              <a:gd name="T100" fmla="*/ 136 w 176"/>
              <a:gd name="T101" fmla="*/ 128 h 136"/>
              <a:gd name="T102" fmla="*/ 176 w 176"/>
              <a:gd name="T103" fmla="*/ 8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 h="136">
                <a:moveTo>
                  <a:pt x="106" y="86"/>
                </a:moveTo>
                <a:cubicBezTo>
                  <a:pt x="105" y="87"/>
                  <a:pt x="105" y="88"/>
                  <a:pt x="106" y="89"/>
                </a:cubicBezTo>
                <a:cubicBezTo>
                  <a:pt x="111" y="94"/>
                  <a:pt x="111" y="94"/>
                  <a:pt x="111" y="94"/>
                </a:cubicBezTo>
                <a:cubicBezTo>
                  <a:pt x="96" y="94"/>
                  <a:pt x="96" y="94"/>
                  <a:pt x="96" y="94"/>
                </a:cubicBezTo>
                <a:cubicBezTo>
                  <a:pt x="95" y="94"/>
                  <a:pt x="94" y="95"/>
                  <a:pt x="94" y="96"/>
                </a:cubicBezTo>
                <a:cubicBezTo>
                  <a:pt x="94" y="97"/>
                  <a:pt x="95" y="98"/>
                  <a:pt x="96" y="98"/>
                </a:cubicBezTo>
                <a:cubicBezTo>
                  <a:pt x="111" y="98"/>
                  <a:pt x="111" y="98"/>
                  <a:pt x="111" y="98"/>
                </a:cubicBezTo>
                <a:cubicBezTo>
                  <a:pt x="106" y="103"/>
                  <a:pt x="106" y="103"/>
                  <a:pt x="106" y="103"/>
                </a:cubicBezTo>
                <a:cubicBezTo>
                  <a:pt x="105" y="104"/>
                  <a:pt x="105" y="105"/>
                  <a:pt x="106" y="106"/>
                </a:cubicBezTo>
                <a:cubicBezTo>
                  <a:pt x="107" y="107"/>
                  <a:pt x="108" y="107"/>
                  <a:pt x="109" y="106"/>
                </a:cubicBezTo>
                <a:cubicBezTo>
                  <a:pt x="117" y="98"/>
                  <a:pt x="117" y="98"/>
                  <a:pt x="117" y="98"/>
                </a:cubicBezTo>
                <a:cubicBezTo>
                  <a:pt x="118" y="98"/>
                  <a:pt x="118" y="97"/>
                  <a:pt x="118" y="97"/>
                </a:cubicBezTo>
                <a:cubicBezTo>
                  <a:pt x="118" y="96"/>
                  <a:pt x="118" y="96"/>
                  <a:pt x="118" y="96"/>
                </a:cubicBezTo>
                <a:cubicBezTo>
                  <a:pt x="118" y="96"/>
                  <a:pt x="118" y="96"/>
                  <a:pt x="118" y="96"/>
                </a:cubicBezTo>
                <a:cubicBezTo>
                  <a:pt x="118" y="95"/>
                  <a:pt x="118" y="95"/>
                  <a:pt x="118" y="95"/>
                </a:cubicBezTo>
                <a:cubicBezTo>
                  <a:pt x="118" y="95"/>
                  <a:pt x="117" y="95"/>
                  <a:pt x="117" y="95"/>
                </a:cubicBezTo>
                <a:cubicBezTo>
                  <a:pt x="109" y="86"/>
                  <a:pt x="109" y="86"/>
                  <a:pt x="109" y="86"/>
                </a:cubicBezTo>
                <a:cubicBezTo>
                  <a:pt x="108" y="85"/>
                  <a:pt x="107" y="85"/>
                  <a:pt x="106" y="86"/>
                </a:cubicBezTo>
                <a:moveTo>
                  <a:pt x="65" y="98"/>
                </a:moveTo>
                <a:cubicBezTo>
                  <a:pt x="80" y="98"/>
                  <a:pt x="80" y="98"/>
                  <a:pt x="80" y="98"/>
                </a:cubicBezTo>
                <a:cubicBezTo>
                  <a:pt x="81" y="98"/>
                  <a:pt x="82" y="97"/>
                  <a:pt x="82" y="96"/>
                </a:cubicBezTo>
                <a:cubicBezTo>
                  <a:pt x="82" y="95"/>
                  <a:pt x="81" y="94"/>
                  <a:pt x="80" y="94"/>
                </a:cubicBezTo>
                <a:cubicBezTo>
                  <a:pt x="65" y="94"/>
                  <a:pt x="65" y="94"/>
                  <a:pt x="65" y="94"/>
                </a:cubicBezTo>
                <a:cubicBezTo>
                  <a:pt x="70" y="89"/>
                  <a:pt x="70" y="89"/>
                  <a:pt x="70" y="89"/>
                </a:cubicBezTo>
                <a:cubicBezTo>
                  <a:pt x="71" y="88"/>
                  <a:pt x="71" y="87"/>
                  <a:pt x="70" y="86"/>
                </a:cubicBezTo>
                <a:cubicBezTo>
                  <a:pt x="69" y="85"/>
                  <a:pt x="68" y="85"/>
                  <a:pt x="67" y="86"/>
                </a:cubicBezTo>
                <a:cubicBezTo>
                  <a:pt x="59" y="94"/>
                  <a:pt x="59" y="94"/>
                  <a:pt x="59" y="94"/>
                </a:cubicBezTo>
                <a:cubicBezTo>
                  <a:pt x="58" y="95"/>
                  <a:pt x="58" y="95"/>
                  <a:pt x="58" y="95"/>
                </a:cubicBezTo>
                <a:cubicBezTo>
                  <a:pt x="58" y="96"/>
                  <a:pt x="58" y="96"/>
                  <a:pt x="58" y="96"/>
                </a:cubicBezTo>
                <a:cubicBezTo>
                  <a:pt x="58" y="96"/>
                  <a:pt x="58" y="96"/>
                  <a:pt x="58" y="96"/>
                </a:cubicBezTo>
                <a:cubicBezTo>
                  <a:pt x="58" y="97"/>
                  <a:pt x="58" y="97"/>
                  <a:pt x="58" y="97"/>
                </a:cubicBezTo>
                <a:cubicBezTo>
                  <a:pt x="58" y="97"/>
                  <a:pt x="59" y="97"/>
                  <a:pt x="59" y="97"/>
                </a:cubicBezTo>
                <a:cubicBezTo>
                  <a:pt x="67" y="106"/>
                  <a:pt x="67" y="106"/>
                  <a:pt x="67" y="106"/>
                </a:cubicBezTo>
                <a:cubicBezTo>
                  <a:pt x="68" y="106"/>
                  <a:pt x="69" y="106"/>
                  <a:pt x="70" y="106"/>
                </a:cubicBezTo>
                <a:cubicBezTo>
                  <a:pt x="71" y="105"/>
                  <a:pt x="71" y="104"/>
                  <a:pt x="70" y="103"/>
                </a:cubicBezTo>
                <a:lnTo>
                  <a:pt x="65" y="98"/>
                </a:lnTo>
                <a:close/>
                <a:moveTo>
                  <a:pt x="87" y="89"/>
                </a:moveTo>
                <a:cubicBezTo>
                  <a:pt x="87" y="90"/>
                  <a:pt x="87" y="90"/>
                  <a:pt x="88" y="90"/>
                </a:cubicBezTo>
                <a:cubicBezTo>
                  <a:pt x="88" y="90"/>
                  <a:pt x="88" y="90"/>
                  <a:pt x="88" y="90"/>
                </a:cubicBezTo>
                <a:cubicBezTo>
                  <a:pt x="88" y="90"/>
                  <a:pt x="88" y="90"/>
                  <a:pt x="88" y="90"/>
                </a:cubicBezTo>
                <a:cubicBezTo>
                  <a:pt x="89" y="90"/>
                  <a:pt x="89" y="90"/>
                  <a:pt x="89" y="90"/>
                </a:cubicBezTo>
                <a:cubicBezTo>
                  <a:pt x="89" y="90"/>
                  <a:pt x="89" y="89"/>
                  <a:pt x="90" y="89"/>
                </a:cubicBezTo>
                <a:cubicBezTo>
                  <a:pt x="98" y="80"/>
                  <a:pt x="98" y="80"/>
                  <a:pt x="98" y="80"/>
                </a:cubicBezTo>
                <a:cubicBezTo>
                  <a:pt x="99" y="80"/>
                  <a:pt x="99" y="78"/>
                  <a:pt x="98" y="78"/>
                </a:cubicBezTo>
                <a:cubicBezTo>
                  <a:pt x="97" y="77"/>
                  <a:pt x="96" y="77"/>
                  <a:pt x="95" y="78"/>
                </a:cubicBezTo>
                <a:cubicBezTo>
                  <a:pt x="90" y="83"/>
                  <a:pt x="90" y="83"/>
                  <a:pt x="90" y="83"/>
                </a:cubicBezTo>
                <a:cubicBezTo>
                  <a:pt x="90" y="68"/>
                  <a:pt x="90" y="68"/>
                  <a:pt x="90" y="68"/>
                </a:cubicBezTo>
                <a:cubicBezTo>
                  <a:pt x="90" y="67"/>
                  <a:pt x="89" y="66"/>
                  <a:pt x="88" y="66"/>
                </a:cubicBezTo>
                <a:cubicBezTo>
                  <a:pt x="87" y="66"/>
                  <a:pt x="86" y="67"/>
                  <a:pt x="86" y="68"/>
                </a:cubicBezTo>
                <a:cubicBezTo>
                  <a:pt x="86" y="83"/>
                  <a:pt x="86" y="83"/>
                  <a:pt x="86" y="83"/>
                </a:cubicBezTo>
                <a:cubicBezTo>
                  <a:pt x="81" y="78"/>
                  <a:pt x="81" y="78"/>
                  <a:pt x="81" y="78"/>
                </a:cubicBezTo>
                <a:cubicBezTo>
                  <a:pt x="80" y="77"/>
                  <a:pt x="79" y="77"/>
                  <a:pt x="78" y="78"/>
                </a:cubicBezTo>
                <a:cubicBezTo>
                  <a:pt x="77" y="79"/>
                  <a:pt x="77" y="80"/>
                  <a:pt x="78" y="81"/>
                </a:cubicBezTo>
                <a:lnTo>
                  <a:pt x="87" y="89"/>
                </a:lnTo>
                <a:close/>
                <a:moveTo>
                  <a:pt x="90" y="103"/>
                </a:moveTo>
                <a:cubicBezTo>
                  <a:pt x="90" y="103"/>
                  <a:pt x="89" y="102"/>
                  <a:pt x="89" y="102"/>
                </a:cubicBezTo>
                <a:cubicBezTo>
                  <a:pt x="88" y="102"/>
                  <a:pt x="88" y="102"/>
                  <a:pt x="88" y="102"/>
                </a:cubicBezTo>
                <a:cubicBezTo>
                  <a:pt x="88" y="102"/>
                  <a:pt x="88" y="102"/>
                  <a:pt x="88" y="102"/>
                </a:cubicBezTo>
                <a:cubicBezTo>
                  <a:pt x="88" y="102"/>
                  <a:pt x="88" y="102"/>
                  <a:pt x="88" y="102"/>
                </a:cubicBezTo>
                <a:cubicBezTo>
                  <a:pt x="87" y="102"/>
                  <a:pt x="87" y="102"/>
                  <a:pt x="87" y="102"/>
                </a:cubicBezTo>
                <a:cubicBezTo>
                  <a:pt x="87" y="102"/>
                  <a:pt x="87" y="103"/>
                  <a:pt x="86" y="103"/>
                </a:cubicBezTo>
                <a:cubicBezTo>
                  <a:pt x="78" y="111"/>
                  <a:pt x="78" y="111"/>
                  <a:pt x="78" y="111"/>
                </a:cubicBezTo>
                <a:cubicBezTo>
                  <a:pt x="77" y="112"/>
                  <a:pt x="77" y="113"/>
                  <a:pt x="78" y="114"/>
                </a:cubicBezTo>
                <a:cubicBezTo>
                  <a:pt x="79" y="115"/>
                  <a:pt x="80" y="115"/>
                  <a:pt x="81" y="114"/>
                </a:cubicBezTo>
                <a:cubicBezTo>
                  <a:pt x="86" y="109"/>
                  <a:pt x="86" y="109"/>
                  <a:pt x="86" y="109"/>
                </a:cubicBezTo>
                <a:cubicBezTo>
                  <a:pt x="86" y="124"/>
                  <a:pt x="86" y="124"/>
                  <a:pt x="86" y="124"/>
                </a:cubicBezTo>
                <a:cubicBezTo>
                  <a:pt x="86" y="125"/>
                  <a:pt x="87" y="126"/>
                  <a:pt x="88" y="126"/>
                </a:cubicBezTo>
                <a:cubicBezTo>
                  <a:pt x="89" y="126"/>
                  <a:pt x="90" y="125"/>
                  <a:pt x="90" y="124"/>
                </a:cubicBezTo>
                <a:cubicBezTo>
                  <a:pt x="90" y="109"/>
                  <a:pt x="90" y="109"/>
                  <a:pt x="90" y="109"/>
                </a:cubicBezTo>
                <a:cubicBezTo>
                  <a:pt x="95" y="114"/>
                  <a:pt x="95" y="114"/>
                  <a:pt x="95" y="114"/>
                </a:cubicBezTo>
                <a:cubicBezTo>
                  <a:pt x="96" y="115"/>
                  <a:pt x="97" y="115"/>
                  <a:pt x="98" y="114"/>
                </a:cubicBezTo>
                <a:cubicBezTo>
                  <a:pt x="99" y="113"/>
                  <a:pt x="99" y="112"/>
                  <a:pt x="98" y="111"/>
                </a:cubicBezTo>
                <a:lnTo>
                  <a:pt x="90" y="103"/>
                </a:lnTo>
                <a:close/>
                <a:moveTo>
                  <a:pt x="88" y="56"/>
                </a:moveTo>
                <a:cubicBezTo>
                  <a:pt x="66" y="56"/>
                  <a:pt x="48" y="74"/>
                  <a:pt x="48" y="96"/>
                </a:cubicBezTo>
                <a:cubicBezTo>
                  <a:pt x="48" y="118"/>
                  <a:pt x="66" y="136"/>
                  <a:pt x="88" y="136"/>
                </a:cubicBezTo>
                <a:cubicBezTo>
                  <a:pt x="110" y="136"/>
                  <a:pt x="128" y="118"/>
                  <a:pt x="128" y="96"/>
                </a:cubicBezTo>
                <a:cubicBezTo>
                  <a:pt x="128" y="74"/>
                  <a:pt x="110" y="56"/>
                  <a:pt x="88" y="56"/>
                </a:cubicBezTo>
                <a:moveTo>
                  <a:pt x="88" y="132"/>
                </a:moveTo>
                <a:cubicBezTo>
                  <a:pt x="68" y="132"/>
                  <a:pt x="52" y="116"/>
                  <a:pt x="52" y="96"/>
                </a:cubicBezTo>
                <a:cubicBezTo>
                  <a:pt x="52" y="76"/>
                  <a:pt x="68" y="60"/>
                  <a:pt x="88" y="60"/>
                </a:cubicBezTo>
                <a:cubicBezTo>
                  <a:pt x="108" y="60"/>
                  <a:pt x="124" y="76"/>
                  <a:pt x="124" y="96"/>
                </a:cubicBezTo>
                <a:cubicBezTo>
                  <a:pt x="124" y="116"/>
                  <a:pt x="108" y="132"/>
                  <a:pt x="88" y="132"/>
                </a:cubicBezTo>
                <a:moveTo>
                  <a:pt x="134" y="31"/>
                </a:moveTo>
                <a:cubicBezTo>
                  <a:pt x="126" y="12"/>
                  <a:pt x="108" y="0"/>
                  <a:pt x="88" y="0"/>
                </a:cubicBezTo>
                <a:cubicBezTo>
                  <a:pt x="68" y="0"/>
                  <a:pt x="50" y="12"/>
                  <a:pt x="42" y="31"/>
                </a:cubicBezTo>
                <a:cubicBezTo>
                  <a:pt x="18" y="35"/>
                  <a:pt x="0" y="55"/>
                  <a:pt x="0" y="80"/>
                </a:cubicBezTo>
                <a:cubicBezTo>
                  <a:pt x="0" y="103"/>
                  <a:pt x="16" y="123"/>
                  <a:pt x="39" y="128"/>
                </a:cubicBezTo>
                <a:cubicBezTo>
                  <a:pt x="41" y="128"/>
                  <a:pt x="44" y="127"/>
                  <a:pt x="44" y="125"/>
                </a:cubicBezTo>
                <a:cubicBezTo>
                  <a:pt x="44" y="123"/>
                  <a:pt x="43" y="120"/>
                  <a:pt x="41" y="120"/>
                </a:cubicBezTo>
                <a:cubicBezTo>
                  <a:pt x="22" y="116"/>
                  <a:pt x="8" y="99"/>
                  <a:pt x="8" y="80"/>
                </a:cubicBezTo>
                <a:cubicBezTo>
                  <a:pt x="8" y="58"/>
                  <a:pt x="24" y="41"/>
                  <a:pt x="45" y="38"/>
                </a:cubicBezTo>
                <a:cubicBezTo>
                  <a:pt x="48" y="38"/>
                  <a:pt x="48" y="38"/>
                  <a:pt x="48" y="38"/>
                </a:cubicBezTo>
                <a:cubicBezTo>
                  <a:pt x="48" y="36"/>
                  <a:pt x="48" y="36"/>
                  <a:pt x="48" y="36"/>
                </a:cubicBezTo>
                <a:cubicBezTo>
                  <a:pt x="54" y="19"/>
                  <a:pt x="70" y="8"/>
                  <a:pt x="88" y="8"/>
                </a:cubicBezTo>
                <a:cubicBezTo>
                  <a:pt x="106" y="8"/>
                  <a:pt x="122" y="19"/>
                  <a:pt x="128" y="36"/>
                </a:cubicBezTo>
                <a:cubicBezTo>
                  <a:pt x="128" y="38"/>
                  <a:pt x="128" y="38"/>
                  <a:pt x="128" y="38"/>
                </a:cubicBezTo>
                <a:cubicBezTo>
                  <a:pt x="131" y="38"/>
                  <a:pt x="131" y="38"/>
                  <a:pt x="131" y="38"/>
                </a:cubicBezTo>
                <a:cubicBezTo>
                  <a:pt x="152" y="41"/>
                  <a:pt x="168" y="58"/>
                  <a:pt x="168" y="80"/>
                </a:cubicBezTo>
                <a:cubicBezTo>
                  <a:pt x="168" y="99"/>
                  <a:pt x="154" y="116"/>
                  <a:pt x="135" y="120"/>
                </a:cubicBezTo>
                <a:cubicBezTo>
                  <a:pt x="133" y="120"/>
                  <a:pt x="132" y="123"/>
                  <a:pt x="132" y="125"/>
                </a:cubicBezTo>
                <a:cubicBezTo>
                  <a:pt x="132" y="127"/>
                  <a:pt x="134" y="128"/>
                  <a:pt x="136" y="128"/>
                </a:cubicBezTo>
                <a:cubicBezTo>
                  <a:pt x="137" y="128"/>
                  <a:pt x="137" y="128"/>
                  <a:pt x="137" y="128"/>
                </a:cubicBezTo>
                <a:cubicBezTo>
                  <a:pt x="160" y="123"/>
                  <a:pt x="176" y="103"/>
                  <a:pt x="176" y="80"/>
                </a:cubicBezTo>
                <a:cubicBezTo>
                  <a:pt x="176" y="55"/>
                  <a:pt x="158" y="35"/>
                  <a:pt x="134" y="3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4" name="Freeform 15"/>
          <p:cNvSpPr>
            <a:spLocks noEditPoints="1"/>
          </p:cNvSpPr>
          <p:nvPr/>
        </p:nvSpPr>
        <p:spPr bwMode="auto">
          <a:xfrm>
            <a:off x="7530727" y="5072363"/>
            <a:ext cx="311069" cy="317417"/>
          </a:xfrm>
          <a:custGeom>
            <a:avLst/>
            <a:gdLst>
              <a:gd name="T0" fmla="*/ 128 w 160"/>
              <a:gd name="T1" fmla="*/ 116 h 160"/>
              <a:gd name="T2" fmla="*/ 40 w 160"/>
              <a:gd name="T3" fmla="*/ 120 h 160"/>
              <a:gd name="T4" fmla="*/ 36 w 160"/>
              <a:gd name="T5" fmla="*/ 44 h 160"/>
              <a:gd name="T6" fmla="*/ 124 w 160"/>
              <a:gd name="T7" fmla="*/ 40 h 160"/>
              <a:gd name="T8" fmla="*/ 32 w 160"/>
              <a:gd name="T9" fmla="*/ 44 h 160"/>
              <a:gd name="T10" fmla="*/ 40 w 160"/>
              <a:gd name="T11" fmla="*/ 124 h 160"/>
              <a:gd name="T12" fmla="*/ 132 w 160"/>
              <a:gd name="T13" fmla="*/ 116 h 160"/>
              <a:gd name="T14" fmla="*/ 124 w 160"/>
              <a:gd name="T15" fmla="*/ 36 h 160"/>
              <a:gd name="T16" fmla="*/ 32 w 160"/>
              <a:gd name="T17" fmla="*/ 44 h 160"/>
              <a:gd name="T18" fmla="*/ 94 w 160"/>
              <a:gd name="T19" fmla="*/ 92 h 160"/>
              <a:gd name="T20" fmla="*/ 94 w 160"/>
              <a:gd name="T21" fmla="*/ 88 h 160"/>
              <a:gd name="T22" fmla="*/ 52 w 160"/>
              <a:gd name="T23" fmla="*/ 90 h 160"/>
              <a:gd name="T24" fmla="*/ 156 w 160"/>
              <a:gd name="T25" fmla="*/ 112 h 160"/>
              <a:gd name="T26" fmla="*/ 152 w 160"/>
              <a:gd name="T27" fmla="*/ 144 h 160"/>
              <a:gd name="T28" fmla="*/ 116 w 160"/>
              <a:gd name="T29" fmla="*/ 152 h 160"/>
              <a:gd name="T30" fmla="*/ 116 w 160"/>
              <a:gd name="T31" fmla="*/ 160 h 160"/>
              <a:gd name="T32" fmla="*/ 160 w 160"/>
              <a:gd name="T33" fmla="*/ 144 h 160"/>
              <a:gd name="T34" fmla="*/ 156 w 160"/>
              <a:gd name="T35" fmla="*/ 112 h 160"/>
              <a:gd name="T36" fmla="*/ 16 w 160"/>
              <a:gd name="T37" fmla="*/ 152 h 160"/>
              <a:gd name="T38" fmla="*/ 8 w 160"/>
              <a:gd name="T39" fmla="*/ 116 h 160"/>
              <a:gd name="T40" fmla="*/ 0 w 160"/>
              <a:gd name="T41" fmla="*/ 116 h 160"/>
              <a:gd name="T42" fmla="*/ 16 w 160"/>
              <a:gd name="T43" fmla="*/ 160 h 160"/>
              <a:gd name="T44" fmla="*/ 48 w 160"/>
              <a:gd name="T45" fmla="*/ 156 h 160"/>
              <a:gd name="T46" fmla="*/ 144 w 160"/>
              <a:gd name="T47" fmla="*/ 0 h 160"/>
              <a:gd name="T48" fmla="*/ 112 w 160"/>
              <a:gd name="T49" fmla="*/ 4 h 160"/>
              <a:gd name="T50" fmla="*/ 144 w 160"/>
              <a:gd name="T51" fmla="*/ 8 h 160"/>
              <a:gd name="T52" fmla="*/ 152 w 160"/>
              <a:gd name="T53" fmla="*/ 48 h 160"/>
              <a:gd name="T54" fmla="*/ 160 w 160"/>
              <a:gd name="T55" fmla="*/ 48 h 160"/>
              <a:gd name="T56" fmla="*/ 144 w 160"/>
              <a:gd name="T57" fmla="*/ 0 h 160"/>
              <a:gd name="T58" fmla="*/ 110 w 160"/>
              <a:gd name="T59" fmla="*/ 76 h 160"/>
              <a:gd name="T60" fmla="*/ 110 w 160"/>
              <a:gd name="T61" fmla="*/ 72 h 160"/>
              <a:gd name="T62" fmla="*/ 104 w 160"/>
              <a:gd name="T63" fmla="*/ 74 h 160"/>
              <a:gd name="T64" fmla="*/ 4 w 160"/>
              <a:gd name="T65" fmla="*/ 48 h 160"/>
              <a:gd name="T66" fmla="*/ 8 w 160"/>
              <a:gd name="T67" fmla="*/ 16 h 160"/>
              <a:gd name="T68" fmla="*/ 44 w 160"/>
              <a:gd name="T69" fmla="*/ 8 h 160"/>
              <a:gd name="T70" fmla="*/ 44 w 160"/>
              <a:gd name="T71" fmla="*/ 0 h 160"/>
              <a:gd name="T72" fmla="*/ 0 w 160"/>
              <a:gd name="T73" fmla="*/ 16 h 160"/>
              <a:gd name="T74" fmla="*/ 4 w 160"/>
              <a:gd name="T75" fmla="*/ 48 h 160"/>
              <a:gd name="T76" fmla="*/ 94 w 160"/>
              <a:gd name="T77" fmla="*/ 76 h 160"/>
              <a:gd name="T78" fmla="*/ 94 w 160"/>
              <a:gd name="T79" fmla="*/ 72 h 160"/>
              <a:gd name="T80" fmla="*/ 52 w 160"/>
              <a:gd name="T81" fmla="*/ 74 h 160"/>
              <a:gd name="T82" fmla="*/ 106 w 160"/>
              <a:gd name="T83" fmla="*/ 92 h 160"/>
              <a:gd name="T84" fmla="*/ 112 w 160"/>
              <a:gd name="T85" fmla="*/ 90 h 160"/>
              <a:gd name="T86" fmla="*/ 106 w 160"/>
              <a:gd name="T87" fmla="*/ 88 h 160"/>
              <a:gd name="T88" fmla="*/ 106 w 160"/>
              <a:gd name="T89" fmla="*/ 9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0" h="160">
                <a:moveTo>
                  <a:pt x="128" y="44"/>
                </a:moveTo>
                <a:cubicBezTo>
                  <a:pt x="128" y="116"/>
                  <a:pt x="128" y="116"/>
                  <a:pt x="128" y="116"/>
                </a:cubicBezTo>
                <a:cubicBezTo>
                  <a:pt x="128" y="118"/>
                  <a:pt x="126" y="120"/>
                  <a:pt x="124" y="120"/>
                </a:cubicBezTo>
                <a:cubicBezTo>
                  <a:pt x="40" y="120"/>
                  <a:pt x="40" y="120"/>
                  <a:pt x="40" y="120"/>
                </a:cubicBezTo>
                <a:cubicBezTo>
                  <a:pt x="38" y="120"/>
                  <a:pt x="36" y="118"/>
                  <a:pt x="36" y="116"/>
                </a:cubicBezTo>
                <a:cubicBezTo>
                  <a:pt x="36" y="44"/>
                  <a:pt x="36" y="44"/>
                  <a:pt x="36" y="44"/>
                </a:cubicBezTo>
                <a:cubicBezTo>
                  <a:pt x="36" y="42"/>
                  <a:pt x="38" y="40"/>
                  <a:pt x="40" y="40"/>
                </a:cubicBezTo>
                <a:cubicBezTo>
                  <a:pt x="124" y="40"/>
                  <a:pt x="124" y="40"/>
                  <a:pt x="124" y="40"/>
                </a:cubicBezTo>
                <a:cubicBezTo>
                  <a:pt x="126" y="40"/>
                  <a:pt x="128" y="42"/>
                  <a:pt x="128" y="44"/>
                </a:cubicBezTo>
                <a:moveTo>
                  <a:pt x="32" y="44"/>
                </a:moveTo>
                <a:cubicBezTo>
                  <a:pt x="32" y="116"/>
                  <a:pt x="32" y="116"/>
                  <a:pt x="32" y="116"/>
                </a:cubicBezTo>
                <a:cubicBezTo>
                  <a:pt x="32" y="120"/>
                  <a:pt x="36" y="124"/>
                  <a:pt x="40" y="124"/>
                </a:cubicBezTo>
                <a:cubicBezTo>
                  <a:pt x="124" y="124"/>
                  <a:pt x="124" y="124"/>
                  <a:pt x="124" y="124"/>
                </a:cubicBezTo>
                <a:cubicBezTo>
                  <a:pt x="128" y="124"/>
                  <a:pt x="132" y="120"/>
                  <a:pt x="132" y="116"/>
                </a:cubicBezTo>
                <a:cubicBezTo>
                  <a:pt x="132" y="44"/>
                  <a:pt x="132" y="44"/>
                  <a:pt x="132" y="44"/>
                </a:cubicBezTo>
                <a:cubicBezTo>
                  <a:pt x="132" y="40"/>
                  <a:pt x="128" y="36"/>
                  <a:pt x="124" y="36"/>
                </a:cubicBezTo>
                <a:cubicBezTo>
                  <a:pt x="40" y="36"/>
                  <a:pt x="40" y="36"/>
                  <a:pt x="40" y="36"/>
                </a:cubicBezTo>
                <a:cubicBezTo>
                  <a:pt x="36" y="36"/>
                  <a:pt x="32" y="40"/>
                  <a:pt x="32" y="44"/>
                </a:cubicBezTo>
                <a:moveTo>
                  <a:pt x="54" y="92"/>
                </a:moveTo>
                <a:cubicBezTo>
                  <a:pt x="94" y="92"/>
                  <a:pt x="94" y="92"/>
                  <a:pt x="94" y="92"/>
                </a:cubicBezTo>
                <a:cubicBezTo>
                  <a:pt x="95" y="92"/>
                  <a:pt x="96" y="91"/>
                  <a:pt x="96" y="90"/>
                </a:cubicBezTo>
                <a:cubicBezTo>
                  <a:pt x="96" y="89"/>
                  <a:pt x="95" y="88"/>
                  <a:pt x="94" y="88"/>
                </a:cubicBezTo>
                <a:cubicBezTo>
                  <a:pt x="54" y="88"/>
                  <a:pt x="54" y="88"/>
                  <a:pt x="54" y="88"/>
                </a:cubicBezTo>
                <a:cubicBezTo>
                  <a:pt x="53" y="88"/>
                  <a:pt x="52" y="89"/>
                  <a:pt x="52" y="90"/>
                </a:cubicBezTo>
                <a:cubicBezTo>
                  <a:pt x="52" y="91"/>
                  <a:pt x="53" y="92"/>
                  <a:pt x="54" y="92"/>
                </a:cubicBezTo>
                <a:moveTo>
                  <a:pt x="156" y="112"/>
                </a:moveTo>
                <a:cubicBezTo>
                  <a:pt x="154" y="112"/>
                  <a:pt x="152" y="114"/>
                  <a:pt x="152" y="116"/>
                </a:cubicBezTo>
                <a:cubicBezTo>
                  <a:pt x="152" y="144"/>
                  <a:pt x="152" y="144"/>
                  <a:pt x="152" y="144"/>
                </a:cubicBezTo>
                <a:cubicBezTo>
                  <a:pt x="152" y="148"/>
                  <a:pt x="148" y="152"/>
                  <a:pt x="144" y="152"/>
                </a:cubicBezTo>
                <a:cubicBezTo>
                  <a:pt x="116" y="152"/>
                  <a:pt x="116" y="152"/>
                  <a:pt x="116" y="152"/>
                </a:cubicBezTo>
                <a:cubicBezTo>
                  <a:pt x="114" y="152"/>
                  <a:pt x="112" y="154"/>
                  <a:pt x="112" y="156"/>
                </a:cubicBezTo>
                <a:cubicBezTo>
                  <a:pt x="112" y="158"/>
                  <a:pt x="114" y="160"/>
                  <a:pt x="116" y="160"/>
                </a:cubicBezTo>
                <a:cubicBezTo>
                  <a:pt x="144" y="160"/>
                  <a:pt x="144" y="160"/>
                  <a:pt x="144" y="160"/>
                </a:cubicBezTo>
                <a:cubicBezTo>
                  <a:pt x="153" y="160"/>
                  <a:pt x="160" y="153"/>
                  <a:pt x="160" y="144"/>
                </a:cubicBezTo>
                <a:cubicBezTo>
                  <a:pt x="160" y="116"/>
                  <a:pt x="160" y="116"/>
                  <a:pt x="160" y="116"/>
                </a:cubicBezTo>
                <a:cubicBezTo>
                  <a:pt x="160" y="114"/>
                  <a:pt x="158" y="112"/>
                  <a:pt x="156" y="112"/>
                </a:cubicBezTo>
                <a:moveTo>
                  <a:pt x="44" y="152"/>
                </a:moveTo>
                <a:cubicBezTo>
                  <a:pt x="16" y="152"/>
                  <a:pt x="16" y="152"/>
                  <a:pt x="16" y="152"/>
                </a:cubicBezTo>
                <a:cubicBezTo>
                  <a:pt x="12" y="152"/>
                  <a:pt x="8" y="148"/>
                  <a:pt x="8" y="144"/>
                </a:cubicBezTo>
                <a:cubicBezTo>
                  <a:pt x="8" y="116"/>
                  <a:pt x="8" y="116"/>
                  <a:pt x="8" y="116"/>
                </a:cubicBezTo>
                <a:cubicBezTo>
                  <a:pt x="8" y="114"/>
                  <a:pt x="6" y="112"/>
                  <a:pt x="4" y="112"/>
                </a:cubicBezTo>
                <a:cubicBezTo>
                  <a:pt x="2" y="112"/>
                  <a:pt x="0" y="114"/>
                  <a:pt x="0" y="116"/>
                </a:cubicBezTo>
                <a:cubicBezTo>
                  <a:pt x="0" y="144"/>
                  <a:pt x="0" y="144"/>
                  <a:pt x="0" y="144"/>
                </a:cubicBezTo>
                <a:cubicBezTo>
                  <a:pt x="0" y="153"/>
                  <a:pt x="7" y="160"/>
                  <a:pt x="16" y="160"/>
                </a:cubicBezTo>
                <a:cubicBezTo>
                  <a:pt x="44" y="160"/>
                  <a:pt x="44" y="160"/>
                  <a:pt x="44" y="160"/>
                </a:cubicBezTo>
                <a:cubicBezTo>
                  <a:pt x="46" y="160"/>
                  <a:pt x="48" y="158"/>
                  <a:pt x="48" y="156"/>
                </a:cubicBezTo>
                <a:cubicBezTo>
                  <a:pt x="48" y="154"/>
                  <a:pt x="46" y="152"/>
                  <a:pt x="44" y="152"/>
                </a:cubicBezTo>
                <a:moveTo>
                  <a:pt x="144" y="0"/>
                </a:moveTo>
                <a:cubicBezTo>
                  <a:pt x="116" y="0"/>
                  <a:pt x="116" y="0"/>
                  <a:pt x="116" y="0"/>
                </a:cubicBezTo>
                <a:cubicBezTo>
                  <a:pt x="114" y="0"/>
                  <a:pt x="112" y="2"/>
                  <a:pt x="112" y="4"/>
                </a:cubicBezTo>
                <a:cubicBezTo>
                  <a:pt x="112" y="6"/>
                  <a:pt x="114" y="8"/>
                  <a:pt x="116" y="8"/>
                </a:cubicBezTo>
                <a:cubicBezTo>
                  <a:pt x="144" y="8"/>
                  <a:pt x="144" y="8"/>
                  <a:pt x="144" y="8"/>
                </a:cubicBezTo>
                <a:cubicBezTo>
                  <a:pt x="148" y="8"/>
                  <a:pt x="152" y="12"/>
                  <a:pt x="152" y="16"/>
                </a:cubicBezTo>
                <a:cubicBezTo>
                  <a:pt x="152" y="48"/>
                  <a:pt x="152" y="48"/>
                  <a:pt x="152" y="48"/>
                </a:cubicBezTo>
                <a:cubicBezTo>
                  <a:pt x="152" y="50"/>
                  <a:pt x="154" y="52"/>
                  <a:pt x="156" y="52"/>
                </a:cubicBezTo>
                <a:cubicBezTo>
                  <a:pt x="158" y="52"/>
                  <a:pt x="160" y="50"/>
                  <a:pt x="160" y="48"/>
                </a:cubicBezTo>
                <a:cubicBezTo>
                  <a:pt x="160" y="16"/>
                  <a:pt x="160" y="16"/>
                  <a:pt x="160" y="16"/>
                </a:cubicBezTo>
                <a:cubicBezTo>
                  <a:pt x="160" y="7"/>
                  <a:pt x="153" y="0"/>
                  <a:pt x="144" y="0"/>
                </a:cubicBezTo>
                <a:moveTo>
                  <a:pt x="106" y="76"/>
                </a:moveTo>
                <a:cubicBezTo>
                  <a:pt x="110" y="76"/>
                  <a:pt x="110" y="76"/>
                  <a:pt x="110" y="76"/>
                </a:cubicBezTo>
                <a:cubicBezTo>
                  <a:pt x="111" y="76"/>
                  <a:pt x="112" y="75"/>
                  <a:pt x="112" y="74"/>
                </a:cubicBezTo>
                <a:cubicBezTo>
                  <a:pt x="112" y="73"/>
                  <a:pt x="111" y="72"/>
                  <a:pt x="110" y="72"/>
                </a:cubicBezTo>
                <a:cubicBezTo>
                  <a:pt x="106" y="72"/>
                  <a:pt x="106" y="72"/>
                  <a:pt x="106" y="72"/>
                </a:cubicBezTo>
                <a:cubicBezTo>
                  <a:pt x="105" y="72"/>
                  <a:pt x="104" y="73"/>
                  <a:pt x="104" y="74"/>
                </a:cubicBezTo>
                <a:cubicBezTo>
                  <a:pt x="104" y="75"/>
                  <a:pt x="105" y="76"/>
                  <a:pt x="106" y="76"/>
                </a:cubicBezTo>
                <a:moveTo>
                  <a:pt x="4" y="48"/>
                </a:moveTo>
                <a:cubicBezTo>
                  <a:pt x="6" y="48"/>
                  <a:pt x="8" y="46"/>
                  <a:pt x="8" y="44"/>
                </a:cubicBezTo>
                <a:cubicBezTo>
                  <a:pt x="8" y="16"/>
                  <a:pt x="8" y="16"/>
                  <a:pt x="8" y="16"/>
                </a:cubicBezTo>
                <a:cubicBezTo>
                  <a:pt x="8" y="12"/>
                  <a:pt x="12" y="8"/>
                  <a:pt x="16" y="8"/>
                </a:cubicBezTo>
                <a:cubicBezTo>
                  <a:pt x="44" y="8"/>
                  <a:pt x="44" y="8"/>
                  <a:pt x="44" y="8"/>
                </a:cubicBezTo>
                <a:cubicBezTo>
                  <a:pt x="46" y="8"/>
                  <a:pt x="48" y="6"/>
                  <a:pt x="48" y="4"/>
                </a:cubicBezTo>
                <a:cubicBezTo>
                  <a:pt x="48" y="2"/>
                  <a:pt x="46" y="0"/>
                  <a:pt x="44" y="0"/>
                </a:cubicBezTo>
                <a:cubicBezTo>
                  <a:pt x="16" y="0"/>
                  <a:pt x="16" y="0"/>
                  <a:pt x="16" y="0"/>
                </a:cubicBezTo>
                <a:cubicBezTo>
                  <a:pt x="7" y="0"/>
                  <a:pt x="0" y="7"/>
                  <a:pt x="0" y="16"/>
                </a:cubicBezTo>
                <a:cubicBezTo>
                  <a:pt x="0" y="44"/>
                  <a:pt x="0" y="44"/>
                  <a:pt x="0" y="44"/>
                </a:cubicBezTo>
                <a:cubicBezTo>
                  <a:pt x="0" y="46"/>
                  <a:pt x="2" y="48"/>
                  <a:pt x="4" y="48"/>
                </a:cubicBezTo>
                <a:moveTo>
                  <a:pt x="54" y="76"/>
                </a:moveTo>
                <a:cubicBezTo>
                  <a:pt x="94" y="76"/>
                  <a:pt x="94" y="76"/>
                  <a:pt x="94" y="76"/>
                </a:cubicBezTo>
                <a:cubicBezTo>
                  <a:pt x="95" y="76"/>
                  <a:pt x="96" y="75"/>
                  <a:pt x="96" y="74"/>
                </a:cubicBezTo>
                <a:cubicBezTo>
                  <a:pt x="96" y="73"/>
                  <a:pt x="95" y="72"/>
                  <a:pt x="94" y="72"/>
                </a:cubicBezTo>
                <a:cubicBezTo>
                  <a:pt x="54" y="72"/>
                  <a:pt x="54" y="72"/>
                  <a:pt x="54" y="72"/>
                </a:cubicBezTo>
                <a:cubicBezTo>
                  <a:pt x="53" y="72"/>
                  <a:pt x="52" y="73"/>
                  <a:pt x="52" y="74"/>
                </a:cubicBezTo>
                <a:cubicBezTo>
                  <a:pt x="52" y="75"/>
                  <a:pt x="53" y="76"/>
                  <a:pt x="54" y="76"/>
                </a:cubicBezTo>
                <a:moveTo>
                  <a:pt x="106" y="92"/>
                </a:moveTo>
                <a:cubicBezTo>
                  <a:pt x="110" y="92"/>
                  <a:pt x="110" y="92"/>
                  <a:pt x="110" y="92"/>
                </a:cubicBezTo>
                <a:cubicBezTo>
                  <a:pt x="111" y="92"/>
                  <a:pt x="112" y="91"/>
                  <a:pt x="112" y="90"/>
                </a:cubicBezTo>
                <a:cubicBezTo>
                  <a:pt x="112" y="89"/>
                  <a:pt x="111" y="88"/>
                  <a:pt x="110" y="88"/>
                </a:cubicBezTo>
                <a:cubicBezTo>
                  <a:pt x="106" y="88"/>
                  <a:pt x="106" y="88"/>
                  <a:pt x="106" y="88"/>
                </a:cubicBezTo>
                <a:cubicBezTo>
                  <a:pt x="105" y="88"/>
                  <a:pt x="104" y="89"/>
                  <a:pt x="104" y="90"/>
                </a:cubicBezTo>
                <a:cubicBezTo>
                  <a:pt x="104" y="91"/>
                  <a:pt x="105" y="92"/>
                  <a:pt x="106" y="92"/>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5" name="Freeform 16"/>
          <p:cNvSpPr>
            <a:spLocks noEditPoints="1"/>
          </p:cNvSpPr>
          <p:nvPr/>
        </p:nvSpPr>
        <p:spPr bwMode="auto">
          <a:xfrm>
            <a:off x="8551224" y="5072363"/>
            <a:ext cx="311069" cy="317417"/>
          </a:xfrm>
          <a:custGeom>
            <a:avLst/>
            <a:gdLst>
              <a:gd name="T0" fmla="*/ 152 w 160"/>
              <a:gd name="T1" fmla="*/ 116 h 160"/>
              <a:gd name="T2" fmla="*/ 144 w 160"/>
              <a:gd name="T3" fmla="*/ 152 h 160"/>
              <a:gd name="T4" fmla="*/ 112 w 160"/>
              <a:gd name="T5" fmla="*/ 156 h 160"/>
              <a:gd name="T6" fmla="*/ 144 w 160"/>
              <a:gd name="T7" fmla="*/ 160 h 160"/>
              <a:gd name="T8" fmla="*/ 160 w 160"/>
              <a:gd name="T9" fmla="*/ 116 h 160"/>
              <a:gd name="T10" fmla="*/ 128 w 160"/>
              <a:gd name="T11" fmla="*/ 44 h 160"/>
              <a:gd name="T12" fmla="*/ 124 w 160"/>
              <a:gd name="T13" fmla="*/ 120 h 160"/>
              <a:gd name="T14" fmla="*/ 36 w 160"/>
              <a:gd name="T15" fmla="*/ 116 h 160"/>
              <a:gd name="T16" fmla="*/ 40 w 160"/>
              <a:gd name="T17" fmla="*/ 40 h 160"/>
              <a:gd name="T18" fmla="*/ 128 w 160"/>
              <a:gd name="T19" fmla="*/ 44 h 160"/>
              <a:gd name="T20" fmla="*/ 32 w 160"/>
              <a:gd name="T21" fmla="*/ 116 h 160"/>
              <a:gd name="T22" fmla="*/ 124 w 160"/>
              <a:gd name="T23" fmla="*/ 124 h 160"/>
              <a:gd name="T24" fmla="*/ 132 w 160"/>
              <a:gd name="T25" fmla="*/ 44 h 160"/>
              <a:gd name="T26" fmla="*/ 40 w 160"/>
              <a:gd name="T27" fmla="*/ 36 h 160"/>
              <a:gd name="T28" fmla="*/ 144 w 160"/>
              <a:gd name="T29" fmla="*/ 0 h 160"/>
              <a:gd name="T30" fmla="*/ 112 w 160"/>
              <a:gd name="T31" fmla="*/ 4 h 160"/>
              <a:gd name="T32" fmla="*/ 144 w 160"/>
              <a:gd name="T33" fmla="*/ 8 h 160"/>
              <a:gd name="T34" fmla="*/ 152 w 160"/>
              <a:gd name="T35" fmla="*/ 48 h 160"/>
              <a:gd name="T36" fmla="*/ 160 w 160"/>
              <a:gd name="T37" fmla="*/ 48 h 160"/>
              <a:gd name="T38" fmla="*/ 144 w 160"/>
              <a:gd name="T39" fmla="*/ 0 h 160"/>
              <a:gd name="T40" fmla="*/ 8 w 160"/>
              <a:gd name="T41" fmla="*/ 44 h 160"/>
              <a:gd name="T42" fmla="*/ 16 w 160"/>
              <a:gd name="T43" fmla="*/ 8 h 160"/>
              <a:gd name="T44" fmla="*/ 48 w 160"/>
              <a:gd name="T45" fmla="*/ 4 h 160"/>
              <a:gd name="T46" fmla="*/ 16 w 160"/>
              <a:gd name="T47" fmla="*/ 0 h 160"/>
              <a:gd name="T48" fmla="*/ 0 w 160"/>
              <a:gd name="T49" fmla="*/ 44 h 160"/>
              <a:gd name="T50" fmla="*/ 44 w 160"/>
              <a:gd name="T51" fmla="*/ 152 h 160"/>
              <a:gd name="T52" fmla="*/ 8 w 160"/>
              <a:gd name="T53" fmla="*/ 144 h 160"/>
              <a:gd name="T54" fmla="*/ 4 w 160"/>
              <a:gd name="T55" fmla="*/ 112 h 160"/>
              <a:gd name="T56" fmla="*/ 0 w 160"/>
              <a:gd name="T57" fmla="*/ 144 h 160"/>
              <a:gd name="T58" fmla="*/ 44 w 160"/>
              <a:gd name="T59" fmla="*/ 160 h 160"/>
              <a:gd name="T60" fmla="*/ 44 w 160"/>
              <a:gd name="T61" fmla="*/ 152 h 160"/>
              <a:gd name="T62" fmla="*/ 68 w 160"/>
              <a:gd name="T63" fmla="*/ 59 h 160"/>
              <a:gd name="T64" fmla="*/ 99 w 160"/>
              <a:gd name="T65" fmla="*/ 76 h 160"/>
              <a:gd name="T66" fmla="*/ 99 w 160"/>
              <a:gd name="T67" fmla="*/ 80 h 160"/>
              <a:gd name="T68" fmla="*/ 68 w 160"/>
              <a:gd name="T69" fmla="*/ 97 h 160"/>
              <a:gd name="T70" fmla="*/ 67 w 160"/>
              <a:gd name="T71" fmla="*/ 61 h 160"/>
              <a:gd name="T72" fmla="*/ 70 w 160"/>
              <a:gd name="T73" fmla="*/ 101 h 160"/>
              <a:gd name="T74" fmla="*/ 100 w 160"/>
              <a:gd name="T75" fmla="*/ 84 h 160"/>
              <a:gd name="T76" fmla="*/ 100 w 160"/>
              <a:gd name="T77" fmla="*/ 74 h 160"/>
              <a:gd name="T78" fmla="*/ 67 w 160"/>
              <a:gd name="T79" fmla="*/ 57 h 160"/>
              <a:gd name="T80" fmla="*/ 64 w 160"/>
              <a:gd name="T81" fmla="*/ 9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 h="160">
                <a:moveTo>
                  <a:pt x="156" y="112"/>
                </a:moveTo>
                <a:cubicBezTo>
                  <a:pt x="154" y="112"/>
                  <a:pt x="152" y="114"/>
                  <a:pt x="152" y="116"/>
                </a:cubicBezTo>
                <a:cubicBezTo>
                  <a:pt x="152" y="144"/>
                  <a:pt x="152" y="144"/>
                  <a:pt x="152" y="144"/>
                </a:cubicBezTo>
                <a:cubicBezTo>
                  <a:pt x="152" y="148"/>
                  <a:pt x="148" y="152"/>
                  <a:pt x="144" y="152"/>
                </a:cubicBezTo>
                <a:cubicBezTo>
                  <a:pt x="116" y="152"/>
                  <a:pt x="116" y="152"/>
                  <a:pt x="116" y="152"/>
                </a:cubicBezTo>
                <a:cubicBezTo>
                  <a:pt x="114" y="152"/>
                  <a:pt x="112" y="154"/>
                  <a:pt x="112" y="156"/>
                </a:cubicBezTo>
                <a:cubicBezTo>
                  <a:pt x="112" y="158"/>
                  <a:pt x="114" y="160"/>
                  <a:pt x="116" y="160"/>
                </a:cubicBezTo>
                <a:cubicBezTo>
                  <a:pt x="144" y="160"/>
                  <a:pt x="144" y="160"/>
                  <a:pt x="144" y="160"/>
                </a:cubicBezTo>
                <a:cubicBezTo>
                  <a:pt x="153" y="160"/>
                  <a:pt x="160" y="153"/>
                  <a:pt x="160" y="144"/>
                </a:cubicBezTo>
                <a:cubicBezTo>
                  <a:pt x="160" y="116"/>
                  <a:pt x="160" y="116"/>
                  <a:pt x="160" y="116"/>
                </a:cubicBezTo>
                <a:cubicBezTo>
                  <a:pt x="160" y="114"/>
                  <a:pt x="158" y="112"/>
                  <a:pt x="156" y="112"/>
                </a:cubicBezTo>
                <a:moveTo>
                  <a:pt x="128" y="44"/>
                </a:moveTo>
                <a:cubicBezTo>
                  <a:pt x="128" y="116"/>
                  <a:pt x="128" y="116"/>
                  <a:pt x="128" y="116"/>
                </a:cubicBezTo>
                <a:cubicBezTo>
                  <a:pt x="128" y="118"/>
                  <a:pt x="126" y="120"/>
                  <a:pt x="124" y="120"/>
                </a:cubicBezTo>
                <a:cubicBezTo>
                  <a:pt x="40" y="120"/>
                  <a:pt x="40" y="120"/>
                  <a:pt x="40" y="120"/>
                </a:cubicBezTo>
                <a:cubicBezTo>
                  <a:pt x="38" y="120"/>
                  <a:pt x="36" y="118"/>
                  <a:pt x="36" y="116"/>
                </a:cubicBezTo>
                <a:cubicBezTo>
                  <a:pt x="36" y="44"/>
                  <a:pt x="36" y="44"/>
                  <a:pt x="36" y="44"/>
                </a:cubicBezTo>
                <a:cubicBezTo>
                  <a:pt x="36" y="42"/>
                  <a:pt x="38" y="40"/>
                  <a:pt x="40" y="40"/>
                </a:cubicBezTo>
                <a:cubicBezTo>
                  <a:pt x="124" y="40"/>
                  <a:pt x="124" y="40"/>
                  <a:pt x="124" y="40"/>
                </a:cubicBezTo>
                <a:cubicBezTo>
                  <a:pt x="126" y="40"/>
                  <a:pt x="128" y="42"/>
                  <a:pt x="128" y="44"/>
                </a:cubicBezTo>
                <a:moveTo>
                  <a:pt x="32" y="44"/>
                </a:moveTo>
                <a:cubicBezTo>
                  <a:pt x="32" y="116"/>
                  <a:pt x="32" y="116"/>
                  <a:pt x="32" y="116"/>
                </a:cubicBezTo>
                <a:cubicBezTo>
                  <a:pt x="32" y="120"/>
                  <a:pt x="36" y="124"/>
                  <a:pt x="40" y="124"/>
                </a:cubicBezTo>
                <a:cubicBezTo>
                  <a:pt x="124" y="124"/>
                  <a:pt x="124" y="124"/>
                  <a:pt x="124" y="124"/>
                </a:cubicBezTo>
                <a:cubicBezTo>
                  <a:pt x="128" y="124"/>
                  <a:pt x="132" y="120"/>
                  <a:pt x="132" y="116"/>
                </a:cubicBezTo>
                <a:cubicBezTo>
                  <a:pt x="132" y="44"/>
                  <a:pt x="132" y="44"/>
                  <a:pt x="132" y="44"/>
                </a:cubicBezTo>
                <a:cubicBezTo>
                  <a:pt x="132" y="40"/>
                  <a:pt x="128" y="36"/>
                  <a:pt x="124" y="36"/>
                </a:cubicBezTo>
                <a:cubicBezTo>
                  <a:pt x="40" y="36"/>
                  <a:pt x="40" y="36"/>
                  <a:pt x="40" y="36"/>
                </a:cubicBezTo>
                <a:cubicBezTo>
                  <a:pt x="36" y="36"/>
                  <a:pt x="32" y="40"/>
                  <a:pt x="32" y="44"/>
                </a:cubicBezTo>
                <a:moveTo>
                  <a:pt x="144" y="0"/>
                </a:moveTo>
                <a:cubicBezTo>
                  <a:pt x="116" y="0"/>
                  <a:pt x="116" y="0"/>
                  <a:pt x="116" y="0"/>
                </a:cubicBezTo>
                <a:cubicBezTo>
                  <a:pt x="114" y="0"/>
                  <a:pt x="112" y="2"/>
                  <a:pt x="112" y="4"/>
                </a:cubicBezTo>
                <a:cubicBezTo>
                  <a:pt x="112" y="6"/>
                  <a:pt x="114" y="8"/>
                  <a:pt x="116" y="8"/>
                </a:cubicBezTo>
                <a:cubicBezTo>
                  <a:pt x="144" y="8"/>
                  <a:pt x="144" y="8"/>
                  <a:pt x="144" y="8"/>
                </a:cubicBezTo>
                <a:cubicBezTo>
                  <a:pt x="148" y="8"/>
                  <a:pt x="152" y="12"/>
                  <a:pt x="152" y="16"/>
                </a:cubicBezTo>
                <a:cubicBezTo>
                  <a:pt x="152" y="48"/>
                  <a:pt x="152" y="48"/>
                  <a:pt x="152" y="48"/>
                </a:cubicBezTo>
                <a:cubicBezTo>
                  <a:pt x="152" y="50"/>
                  <a:pt x="154" y="52"/>
                  <a:pt x="156" y="52"/>
                </a:cubicBezTo>
                <a:cubicBezTo>
                  <a:pt x="158" y="52"/>
                  <a:pt x="160" y="50"/>
                  <a:pt x="160" y="48"/>
                </a:cubicBezTo>
                <a:cubicBezTo>
                  <a:pt x="160" y="16"/>
                  <a:pt x="160" y="16"/>
                  <a:pt x="160" y="16"/>
                </a:cubicBezTo>
                <a:cubicBezTo>
                  <a:pt x="160" y="7"/>
                  <a:pt x="153" y="0"/>
                  <a:pt x="144" y="0"/>
                </a:cubicBezTo>
                <a:moveTo>
                  <a:pt x="4" y="48"/>
                </a:moveTo>
                <a:cubicBezTo>
                  <a:pt x="6" y="48"/>
                  <a:pt x="8" y="46"/>
                  <a:pt x="8" y="44"/>
                </a:cubicBezTo>
                <a:cubicBezTo>
                  <a:pt x="8" y="16"/>
                  <a:pt x="8" y="16"/>
                  <a:pt x="8" y="16"/>
                </a:cubicBezTo>
                <a:cubicBezTo>
                  <a:pt x="8" y="12"/>
                  <a:pt x="12" y="8"/>
                  <a:pt x="16" y="8"/>
                </a:cubicBezTo>
                <a:cubicBezTo>
                  <a:pt x="44" y="8"/>
                  <a:pt x="44" y="8"/>
                  <a:pt x="44" y="8"/>
                </a:cubicBezTo>
                <a:cubicBezTo>
                  <a:pt x="46" y="8"/>
                  <a:pt x="48" y="6"/>
                  <a:pt x="48" y="4"/>
                </a:cubicBezTo>
                <a:cubicBezTo>
                  <a:pt x="48" y="2"/>
                  <a:pt x="46" y="0"/>
                  <a:pt x="44" y="0"/>
                </a:cubicBezTo>
                <a:cubicBezTo>
                  <a:pt x="16" y="0"/>
                  <a:pt x="16" y="0"/>
                  <a:pt x="16" y="0"/>
                </a:cubicBezTo>
                <a:cubicBezTo>
                  <a:pt x="7" y="0"/>
                  <a:pt x="0" y="7"/>
                  <a:pt x="0" y="16"/>
                </a:cubicBezTo>
                <a:cubicBezTo>
                  <a:pt x="0" y="44"/>
                  <a:pt x="0" y="44"/>
                  <a:pt x="0" y="44"/>
                </a:cubicBezTo>
                <a:cubicBezTo>
                  <a:pt x="0" y="46"/>
                  <a:pt x="2" y="48"/>
                  <a:pt x="4" y="48"/>
                </a:cubicBezTo>
                <a:moveTo>
                  <a:pt x="44" y="152"/>
                </a:moveTo>
                <a:cubicBezTo>
                  <a:pt x="16" y="152"/>
                  <a:pt x="16" y="152"/>
                  <a:pt x="16" y="152"/>
                </a:cubicBezTo>
                <a:cubicBezTo>
                  <a:pt x="12" y="152"/>
                  <a:pt x="8" y="148"/>
                  <a:pt x="8" y="144"/>
                </a:cubicBezTo>
                <a:cubicBezTo>
                  <a:pt x="8" y="116"/>
                  <a:pt x="8" y="116"/>
                  <a:pt x="8" y="116"/>
                </a:cubicBezTo>
                <a:cubicBezTo>
                  <a:pt x="8" y="114"/>
                  <a:pt x="6" y="112"/>
                  <a:pt x="4" y="112"/>
                </a:cubicBezTo>
                <a:cubicBezTo>
                  <a:pt x="2" y="112"/>
                  <a:pt x="0" y="114"/>
                  <a:pt x="0" y="116"/>
                </a:cubicBezTo>
                <a:cubicBezTo>
                  <a:pt x="0" y="144"/>
                  <a:pt x="0" y="144"/>
                  <a:pt x="0" y="144"/>
                </a:cubicBezTo>
                <a:cubicBezTo>
                  <a:pt x="0" y="153"/>
                  <a:pt x="7" y="160"/>
                  <a:pt x="16" y="160"/>
                </a:cubicBezTo>
                <a:cubicBezTo>
                  <a:pt x="44" y="160"/>
                  <a:pt x="44" y="160"/>
                  <a:pt x="44" y="160"/>
                </a:cubicBezTo>
                <a:cubicBezTo>
                  <a:pt x="46" y="160"/>
                  <a:pt x="48" y="158"/>
                  <a:pt x="48" y="156"/>
                </a:cubicBezTo>
                <a:cubicBezTo>
                  <a:pt x="48" y="154"/>
                  <a:pt x="46" y="152"/>
                  <a:pt x="44" y="152"/>
                </a:cubicBezTo>
                <a:moveTo>
                  <a:pt x="67" y="61"/>
                </a:moveTo>
                <a:cubicBezTo>
                  <a:pt x="67" y="60"/>
                  <a:pt x="68" y="60"/>
                  <a:pt x="68" y="59"/>
                </a:cubicBezTo>
                <a:cubicBezTo>
                  <a:pt x="69" y="59"/>
                  <a:pt x="70" y="59"/>
                  <a:pt x="71" y="59"/>
                </a:cubicBezTo>
                <a:cubicBezTo>
                  <a:pt x="99" y="76"/>
                  <a:pt x="99" y="76"/>
                  <a:pt x="99" y="76"/>
                </a:cubicBezTo>
                <a:cubicBezTo>
                  <a:pt x="100" y="76"/>
                  <a:pt x="100" y="77"/>
                  <a:pt x="100" y="78"/>
                </a:cubicBezTo>
                <a:cubicBezTo>
                  <a:pt x="100" y="79"/>
                  <a:pt x="100" y="80"/>
                  <a:pt x="99" y="80"/>
                </a:cubicBezTo>
                <a:cubicBezTo>
                  <a:pt x="71" y="97"/>
                  <a:pt x="71" y="97"/>
                  <a:pt x="71" y="97"/>
                </a:cubicBezTo>
                <a:cubicBezTo>
                  <a:pt x="70" y="98"/>
                  <a:pt x="69" y="98"/>
                  <a:pt x="68" y="97"/>
                </a:cubicBezTo>
                <a:cubicBezTo>
                  <a:pt x="68" y="97"/>
                  <a:pt x="67" y="96"/>
                  <a:pt x="67" y="95"/>
                </a:cubicBezTo>
                <a:lnTo>
                  <a:pt x="67" y="61"/>
                </a:lnTo>
                <a:close/>
                <a:moveTo>
                  <a:pt x="67" y="100"/>
                </a:moveTo>
                <a:cubicBezTo>
                  <a:pt x="68" y="101"/>
                  <a:pt x="69" y="101"/>
                  <a:pt x="70" y="101"/>
                </a:cubicBezTo>
                <a:cubicBezTo>
                  <a:pt x="71" y="101"/>
                  <a:pt x="72" y="101"/>
                  <a:pt x="72" y="100"/>
                </a:cubicBezTo>
                <a:cubicBezTo>
                  <a:pt x="100" y="84"/>
                  <a:pt x="100" y="84"/>
                  <a:pt x="100" y="84"/>
                </a:cubicBezTo>
                <a:cubicBezTo>
                  <a:pt x="102" y="82"/>
                  <a:pt x="103" y="81"/>
                  <a:pt x="103" y="79"/>
                </a:cubicBezTo>
                <a:cubicBezTo>
                  <a:pt x="103" y="77"/>
                  <a:pt x="102" y="75"/>
                  <a:pt x="100" y="74"/>
                </a:cubicBezTo>
                <a:cubicBezTo>
                  <a:pt x="72" y="57"/>
                  <a:pt x="72" y="57"/>
                  <a:pt x="72" y="57"/>
                </a:cubicBezTo>
                <a:cubicBezTo>
                  <a:pt x="71" y="56"/>
                  <a:pt x="68" y="56"/>
                  <a:pt x="67" y="57"/>
                </a:cubicBezTo>
                <a:cubicBezTo>
                  <a:pt x="65" y="58"/>
                  <a:pt x="64" y="60"/>
                  <a:pt x="64" y="62"/>
                </a:cubicBezTo>
                <a:cubicBezTo>
                  <a:pt x="64" y="96"/>
                  <a:pt x="64" y="96"/>
                  <a:pt x="64" y="96"/>
                </a:cubicBezTo>
                <a:cubicBezTo>
                  <a:pt x="64" y="98"/>
                  <a:pt x="65" y="100"/>
                  <a:pt x="67" y="10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26" name="Freeform 17"/>
          <p:cNvSpPr>
            <a:spLocks noEditPoints="1"/>
          </p:cNvSpPr>
          <p:nvPr/>
        </p:nvSpPr>
        <p:spPr bwMode="auto">
          <a:xfrm>
            <a:off x="9579656" y="5112040"/>
            <a:ext cx="342811" cy="301546"/>
          </a:xfrm>
          <a:custGeom>
            <a:avLst/>
            <a:gdLst>
              <a:gd name="T0" fmla="*/ 164 w 176"/>
              <a:gd name="T1" fmla="*/ 120 h 152"/>
              <a:gd name="T2" fmla="*/ 8 w 176"/>
              <a:gd name="T3" fmla="*/ 116 h 152"/>
              <a:gd name="T4" fmla="*/ 12 w 176"/>
              <a:gd name="T5" fmla="*/ 8 h 152"/>
              <a:gd name="T6" fmla="*/ 168 w 176"/>
              <a:gd name="T7" fmla="*/ 12 h 152"/>
              <a:gd name="T8" fmla="*/ 164 w 176"/>
              <a:gd name="T9" fmla="*/ 0 h 152"/>
              <a:gd name="T10" fmla="*/ 0 w 176"/>
              <a:gd name="T11" fmla="*/ 12 h 152"/>
              <a:gd name="T12" fmla="*/ 12 w 176"/>
              <a:gd name="T13" fmla="*/ 128 h 152"/>
              <a:gd name="T14" fmla="*/ 176 w 176"/>
              <a:gd name="T15" fmla="*/ 116 h 152"/>
              <a:gd name="T16" fmla="*/ 164 w 176"/>
              <a:gd name="T17" fmla="*/ 0 h 152"/>
              <a:gd name="T18" fmla="*/ 24 w 176"/>
              <a:gd name="T19" fmla="*/ 144 h 152"/>
              <a:gd name="T20" fmla="*/ 24 w 176"/>
              <a:gd name="T21" fmla="*/ 152 h 152"/>
              <a:gd name="T22" fmla="*/ 156 w 176"/>
              <a:gd name="T23" fmla="*/ 148 h 152"/>
              <a:gd name="T24" fmla="*/ 89 w 176"/>
              <a:gd name="T25" fmla="*/ 95 h 152"/>
              <a:gd name="T26" fmla="*/ 89 w 176"/>
              <a:gd name="T27" fmla="*/ 36 h 152"/>
              <a:gd name="T28" fmla="*/ 110 w 176"/>
              <a:gd name="T29" fmla="*/ 87 h 152"/>
              <a:gd name="T30" fmla="*/ 113 w 176"/>
              <a:gd name="T31" fmla="*/ 88 h 152"/>
              <a:gd name="T32" fmla="*/ 65 w 176"/>
              <a:gd name="T33" fmla="*/ 42 h 152"/>
              <a:gd name="T34" fmla="*/ 111 w 176"/>
              <a:gd name="T35" fmla="*/ 90 h 152"/>
              <a:gd name="T36" fmla="*/ 122 w 176"/>
              <a:gd name="T37" fmla="*/ 100 h 152"/>
              <a:gd name="T38" fmla="*/ 123 w 176"/>
              <a:gd name="T39" fmla="*/ 98 h 152"/>
              <a:gd name="T40" fmla="*/ 113 w 176"/>
              <a:gd name="T41" fmla="*/ 88 h 152"/>
              <a:gd name="T42" fmla="*/ 84 w 176"/>
              <a:gd name="T43" fmla="*/ 78 h 152"/>
              <a:gd name="T44" fmla="*/ 82 w 176"/>
              <a:gd name="T45" fmla="*/ 77 h 152"/>
              <a:gd name="T46" fmla="*/ 83 w 176"/>
              <a:gd name="T47" fmla="*/ 54 h 152"/>
              <a:gd name="T48" fmla="*/ 84 w 176"/>
              <a:gd name="T49" fmla="*/ 54 h 152"/>
              <a:gd name="T50" fmla="*/ 102 w 176"/>
              <a:gd name="T51" fmla="*/ 66 h 152"/>
              <a:gd name="T52" fmla="*/ 85 w 176"/>
              <a:gd name="T53" fmla="*/ 52 h 152"/>
              <a:gd name="T54" fmla="*/ 80 w 176"/>
              <a:gd name="T55" fmla="*/ 55 h 152"/>
              <a:gd name="T56" fmla="*/ 82 w 176"/>
              <a:gd name="T57" fmla="*/ 80 h 152"/>
              <a:gd name="T58" fmla="*/ 85 w 176"/>
              <a:gd name="T59" fmla="*/ 80 h 152"/>
              <a:gd name="T60" fmla="*/ 104 w 176"/>
              <a:gd name="T61" fmla="*/ 66 h 152"/>
              <a:gd name="T62" fmla="*/ 85 w 176"/>
              <a:gd name="T63" fmla="*/ 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52">
                <a:moveTo>
                  <a:pt x="168" y="116"/>
                </a:moveTo>
                <a:cubicBezTo>
                  <a:pt x="168" y="118"/>
                  <a:pt x="166" y="120"/>
                  <a:pt x="164" y="120"/>
                </a:cubicBezTo>
                <a:cubicBezTo>
                  <a:pt x="12" y="120"/>
                  <a:pt x="12" y="120"/>
                  <a:pt x="12" y="120"/>
                </a:cubicBezTo>
                <a:cubicBezTo>
                  <a:pt x="10" y="120"/>
                  <a:pt x="8" y="118"/>
                  <a:pt x="8" y="116"/>
                </a:cubicBezTo>
                <a:cubicBezTo>
                  <a:pt x="8" y="12"/>
                  <a:pt x="8" y="12"/>
                  <a:pt x="8" y="12"/>
                </a:cubicBezTo>
                <a:cubicBezTo>
                  <a:pt x="8" y="10"/>
                  <a:pt x="10" y="8"/>
                  <a:pt x="12" y="8"/>
                </a:cubicBezTo>
                <a:cubicBezTo>
                  <a:pt x="164" y="8"/>
                  <a:pt x="164" y="8"/>
                  <a:pt x="164" y="8"/>
                </a:cubicBezTo>
                <a:cubicBezTo>
                  <a:pt x="166" y="8"/>
                  <a:pt x="168" y="10"/>
                  <a:pt x="168" y="12"/>
                </a:cubicBezTo>
                <a:lnTo>
                  <a:pt x="168" y="116"/>
                </a:lnTo>
                <a:close/>
                <a:moveTo>
                  <a:pt x="164" y="0"/>
                </a:moveTo>
                <a:cubicBezTo>
                  <a:pt x="12" y="0"/>
                  <a:pt x="12" y="0"/>
                  <a:pt x="12" y="0"/>
                </a:cubicBezTo>
                <a:cubicBezTo>
                  <a:pt x="5" y="0"/>
                  <a:pt x="0" y="5"/>
                  <a:pt x="0" y="12"/>
                </a:cubicBezTo>
                <a:cubicBezTo>
                  <a:pt x="0" y="116"/>
                  <a:pt x="0" y="116"/>
                  <a:pt x="0" y="116"/>
                </a:cubicBezTo>
                <a:cubicBezTo>
                  <a:pt x="0" y="123"/>
                  <a:pt x="5" y="128"/>
                  <a:pt x="12" y="128"/>
                </a:cubicBezTo>
                <a:cubicBezTo>
                  <a:pt x="164" y="128"/>
                  <a:pt x="164" y="128"/>
                  <a:pt x="164" y="128"/>
                </a:cubicBezTo>
                <a:cubicBezTo>
                  <a:pt x="171" y="128"/>
                  <a:pt x="176" y="123"/>
                  <a:pt x="176" y="116"/>
                </a:cubicBezTo>
                <a:cubicBezTo>
                  <a:pt x="176" y="12"/>
                  <a:pt x="176" y="12"/>
                  <a:pt x="176" y="12"/>
                </a:cubicBezTo>
                <a:cubicBezTo>
                  <a:pt x="176" y="5"/>
                  <a:pt x="171" y="0"/>
                  <a:pt x="164" y="0"/>
                </a:cubicBezTo>
                <a:moveTo>
                  <a:pt x="152" y="144"/>
                </a:moveTo>
                <a:cubicBezTo>
                  <a:pt x="24" y="144"/>
                  <a:pt x="24" y="144"/>
                  <a:pt x="24" y="144"/>
                </a:cubicBezTo>
                <a:cubicBezTo>
                  <a:pt x="22" y="144"/>
                  <a:pt x="20" y="146"/>
                  <a:pt x="20" y="148"/>
                </a:cubicBezTo>
                <a:cubicBezTo>
                  <a:pt x="20" y="150"/>
                  <a:pt x="22" y="152"/>
                  <a:pt x="24" y="152"/>
                </a:cubicBezTo>
                <a:cubicBezTo>
                  <a:pt x="152" y="152"/>
                  <a:pt x="152" y="152"/>
                  <a:pt x="152" y="152"/>
                </a:cubicBezTo>
                <a:cubicBezTo>
                  <a:pt x="154" y="152"/>
                  <a:pt x="156" y="150"/>
                  <a:pt x="156" y="148"/>
                </a:cubicBezTo>
                <a:cubicBezTo>
                  <a:pt x="156" y="146"/>
                  <a:pt x="154" y="144"/>
                  <a:pt x="152" y="144"/>
                </a:cubicBezTo>
                <a:moveTo>
                  <a:pt x="89" y="95"/>
                </a:moveTo>
                <a:cubicBezTo>
                  <a:pt x="72" y="95"/>
                  <a:pt x="59" y="82"/>
                  <a:pt x="59" y="65"/>
                </a:cubicBezTo>
                <a:cubicBezTo>
                  <a:pt x="59" y="49"/>
                  <a:pt x="72" y="36"/>
                  <a:pt x="89" y="36"/>
                </a:cubicBezTo>
                <a:cubicBezTo>
                  <a:pt x="105" y="36"/>
                  <a:pt x="119" y="49"/>
                  <a:pt x="119" y="65"/>
                </a:cubicBezTo>
                <a:cubicBezTo>
                  <a:pt x="119" y="73"/>
                  <a:pt x="116" y="81"/>
                  <a:pt x="110" y="87"/>
                </a:cubicBezTo>
                <a:cubicBezTo>
                  <a:pt x="104" y="92"/>
                  <a:pt x="97" y="95"/>
                  <a:pt x="89" y="95"/>
                </a:cubicBezTo>
                <a:moveTo>
                  <a:pt x="113" y="88"/>
                </a:moveTo>
                <a:cubicBezTo>
                  <a:pt x="125" y="74"/>
                  <a:pt x="125" y="54"/>
                  <a:pt x="112" y="41"/>
                </a:cubicBezTo>
                <a:cubicBezTo>
                  <a:pt x="99" y="29"/>
                  <a:pt x="78" y="29"/>
                  <a:pt x="65" y="42"/>
                </a:cubicBezTo>
                <a:cubicBezTo>
                  <a:pt x="53" y="55"/>
                  <a:pt x="52" y="75"/>
                  <a:pt x="65" y="88"/>
                </a:cubicBezTo>
                <a:cubicBezTo>
                  <a:pt x="77" y="101"/>
                  <a:pt x="98" y="102"/>
                  <a:pt x="111" y="90"/>
                </a:cubicBezTo>
                <a:cubicBezTo>
                  <a:pt x="121" y="100"/>
                  <a:pt x="121" y="100"/>
                  <a:pt x="121" y="100"/>
                </a:cubicBezTo>
                <a:cubicBezTo>
                  <a:pt x="121" y="100"/>
                  <a:pt x="121" y="100"/>
                  <a:pt x="122" y="100"/>
                </a:cubicBezTo>
                <a:cubicBezTo>
                  <a:pt x="122" y="100"/>
                  <a:pt x="123" y="100"/>
                  <a:pt x="123" y="100"/>
                </a:cubicBezTo>
                <a:cubicBezTo>
                  <a:pt x="123" y="99"/>
                  <a:pt x="123" y="99"/>
                  <a:pt x="123" y="98"/>
                </a:cubicBezTo>
                <a:cubicBezTo>
                  <a:pt x="123" y="98"/>
                  <a:pt x="123" y="98"/>
                  <a:pt x="123" y="97"/>
                </a:cubicBezTo>
                <a:lnTo>
                  <a:pt x="113" y="88"/>
                </a:lnTo>
                <a:close/>
                <a:moveTo>
                  <a:pt x="102" y="67"/>
                </a:moveTo>
                <a:cubicBezTo>
                  <a:pt x="84" y="78"/>
                  <a:pt x="84" y="78"/>
                  <a:pt x="84" y="78"/>
                </a:cubicBezTo>
                <a:cubicBezTo>
                  <a:pt x="83" y="78"/>
                  <a:pt x="83" y="78"/>
                  <a:pt x="83" y="78"/>
                </a:cubicBezTo>
                <a:cubicBezTo>
                  <a:pt x="82" y="78"/>
                  <a:pt x="82" y="77"/>
                  <a:pt x="82" y="77"/>
                </a:cubicBezTo>
                <a:cubicBezTo>
                  <a:pt x="82" y="55"/>
                  <a:pt x="82" y="55"/>
                  <a:pt x="82" y="55"/>
                </a:cubicBezTo>
                <a:cubicBezTo>
                  <a:pt x="82" y="54"/>
                  <a:pt x="82" y="54"/>
                  <a:pt x="83" y="54"/>
                </a:cubicBezTo>
                <a:cubicBezTo>
                  <a:pt x="83" y="54"/>
                  <a:pt x="83" y="54"/>
                  <a:pt x="83" y="54"/>
                </a:cubicBezTo>
                <a:cubicBezTo>
                  <a:pt x="83" y="54"/>
                  <a:pt x="83" y="54"/>
                  <a:pt x="84" y="54"/>
                </a:cubicBezTo>
                <a:cubicBezTo>
                  <a:pt x="102" y="65"/>
                  <a:pt x="102" y="65"/>
                  <a:pt x="102" y="65"/>
                </a:cubicBezTo>
                <a:cubicBezTo>
                  <a:pt x="102" y="65"/>
                  <a:pt x="102" y="65"/>
                  <a:pt x="102" y="66"/>
                </a:cubicBezTo>
                <a:cubicBezTo>
                  <a:pt x="102" y="66"/>
                  <a:pt x="102" y="66"/>
                  <a:pt x="102" y="67"/>
                </a:cubicBezTo>
                <a:close/>
                <a:moveTo>
                  <a:pt x="85" y="52"/>
                </a:moveTo>
                <a:cubicBezTo>
                  <a:pt x="84" y="52"/>
                  <a:pt x="83" y="52"/>
                  <a:pt x="82" y="52"/>
                </a:cubicBezTo>
                <a:cubicBezTo>
                  <a:pt x="81" y="53"/>
                  <a:pt x="80" y="54"/>
                  <a:pt x="80" y="55"/>
                </a:cubicBezTo>
                <a:cubicBezTo>
                  <a:pt x="80" y="77"/>
                  <a:pt x="80" y="77"/>
                  <a:pt x="80" y="77"/>
                </a:cubicBezTo>
                <a:cubicBezTo>
                  <a:pt x="80" y="78"/>
                  <a:pt x="81" y="79"/>
                  <a:pt x="82" y="80"/>
                </a:cubicBezTo>
                <a:cubicBezTo>
                  <a:pt x="82" y="80"/>
                  <a:pt x="83" y="80"/>
                  <a:pt x="83" y="80"/>
                </a:cubicBezTo>
                <a:cubicBezTo>
                  <a:pt x="84" y="80"/>
                  <a:pt x="84" y="80"/>
                  <a:pt x="85" y="80"/>
                </a:cubicBezTo>
                <a:cubicBezTo>
                  <a:pt x="103" y="69"/>
                  <a:pt x="103" y="69"/>
                  <a:pt x="103" y="69"/>
                </a:cubicBezTo>
                <a:cubicBezTo>
                  <a:pt x="103" y="68"/>
                  <a:pt x="104" y="67"/>
                  <a:pt x="104" y="66"/>
                </a:cubicBezTo>
                <a:cubicBezTo>
                  <a:pt x="104" y="65"/>
                  <a:pt x="103" y="64"/>
                  <a:pt x="103" y="63"/>
                </a:cubicBezTo>
                <a:lnTo>
                  <a:pt x="85" y="52"/>
                </a:lnTo>
                <a:close/>
              </a:path>
            </a:pathLst>
          </a:custGeom>
          <a:solidFill>
            <a:srgbClr val="02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0" name="Freeform 21"/>
          <p:cNvSpPr>
            <a:spLocks noEditPoints="1"/>
          </p:cNvSpPr>
          <p:nvPr/>
        </p:nvSpPr>
        <p:spPr bwMode="auto">
          <a:xfrm>
            <a:off x="1360134" y="3836021"/>
            <a:ext cx="312657" cy="349159"/>
          </a:xfrm>
          <a:custGeom>
            <a:avLst/>
            <a:gdLst>
              <a:gd name="T0" fmla="*/ 151 w 160"/>
              <a:gd name="T1" fmla="*/ 34 h 176"/>
              <a:gd name="T2" fmla="*/ 118 w 160"/>
              <a:gd name="T3" fmla="*/ 22 h 176"/>
              <a:gd name="T4" fmla="*/ 88 w 160"/>
              <a:gd name="T5" fmla="*/ 3 h 176"/>
              <a:gd name="T6" fmla="*/ 80 w 160"/>
              <a:gd name="T7" fmla="*/ 0 h 176"/>
              <a:gd name="T8" fmla="*/ 80 w 160"/>
              <a:gd name="T9" fmla="*/ 1 h 176"/>
              <a:gd name="T10" fmla="*/ 80 w 160"/>
              <a:gd name="T11" fmla="*/ 0 h 176"/>
              <a:gd name="T12" fmla="*/ 72 w 160"/>
              <a:gd name="T13" fmla="*/ 3 h 176"/>
              <a:gd name="T14" fmla="*/ 42 w 160"/>
              <a:gd name="T15" fmla="*/ 22 h 176"/>
              <a:gd name="T16" fmla="*/ 9 w 160"/>
              <a:gd name="T17" fmla="*/ 34 h 176"/>
              <a:gd name="T18" fmla="*/ 0 w 160"/>
              <a:gd name="T19" fmla="*/ 47 h 176"/>
              <a:gd name="T20" fmla="*/ 17 w 160"/>
              <a:gd name="T21" fmla="*/ 122 h 176"/>
              <a:gd name="T22" fmla="*/ 74 w 160"/>
              <a:gd name="T23" fmla="*/ 175 h 176"/>
              <a:gd name="T24" fmla="*/ 80 w 160"/>
              <a:gd name="T25" fmla="*/ 176 h 176"/>
              <a:gd name="T26" fmla="*/ 86 w 160"/>
              <a:gd name="T27" fmla="*/ 175 h 176"/>
              <a:gd name="T28" fmla="*/ 143 w 160"/>
              <a:gd name="T29" fmla="*/ 122 h 176"/>
              <a:gd name="T30" fmla="*/ 160 w 160"/>
              <a:gd name="T31" fmla="*/ 47 h 176"/>
              <a:gd name="T32" fmla="*/ 151 w 160"/>
              <a:gd name="T33" fmla="*/ 34 h 176"/>
              <a:gd name="T34" fmla="*/ 136 w 160"/>
              <a:gd name="T35" fmla="*/ 119 h 176"/>
              <a:gd name="T36" fmla="*/ 82 w 160"/>
              <a:gd name="T37" fmla="*/ 168 h 176"/>
              <a:gd name="T38" fmla="*/ 80 w 160"/>
              <a:gd name="T39" fmla="*/ 168 h 176"/>
              <a:gd name="T40" fmla="*/ 78 w 160"/>
              <a:gd name="T41" fmla="*/ 168 h 176"/>
              <a:gd name="T42" fmla="*/ 24 w 160"/>
              <a:gd name="T43" fmla="*/ 119 h 176"/>
              <a:gd name="T44" fmla="*/ 8 w 160"/>
              <a:gd name="T45" fmla="*/ 46 h 176"/>
              <a:gd name="T46" fmla="*/ 11 w 160"/>
              <a:gd name="T47" fmla="*/ 42 h 176"/>
              <a:gd name="T48" fmla="*/ 14 w 160"/>
              <a:gd name="T49" fmla="*/ 41 h 176"/>
              <a:gd name="T50" fmla="*/ 46 w 160"/>
              <a:gd name="T51" fmla="*/ 29 h 176"/>
              <a:gd name="T52" fmla="*/ 74 w 160"/>
              <a:gd name="T53" fmla="*/ 11 h 176"/>
              <a:gd name="T54" fmla="*/ 76 w 160"/>
              <a:gd name="T55" fmla="*/ 9 h 176"/>
              <a:gd name="T56" fmla="*/ 80 w 160"/>
              <a:gd name="T57" fmla="*/ 9 h 176"/>
              <a:gd name="T58" fmla="*/ 80 w 160"/>
              <a:gd name="T59" fmla="*/ 9 h 176"/>
              <a:gd name="T60" fmla="*/ 80 w 160"/>
              <a:gd name="T61" fmla="*/ 9 h 176"/>
              <a:gd name="T62" fmla="*/ 80 w 160"/>
              <a:gd name="T63" fmla="*/ 9 h 176"/>
              <a:gd name="T64" fmla="*/ 84 w 160"/>
              <a:gd name="T65" fmla="*/ 9 h 176"/>
              <a:gd name="T66" fmla="*/ 86 w 160"/>
              <a:gd name="T67" fmla="*/ 11 h 176"/>
              <a:gd name="T68" fmla="*/ 114 w 160"/>
              <a:gd name="T69" fmla="*/ 29 h 176"/>
              <a:gd name="T70" fmla="*/ 146 w 160"/>
              <a:gd name="T71" fmla="*/ 41 h 176"/>
              <a:gd name="T72" fmla="*/ 149 w 160"/>
              <a:gd name="T73" fmla="*/ 42 h 176"/>
              <a:gd name="T74" fmla="*/ 152 w 160"/>
              <a:gd name="T75" fmla="*/ 46 h 176"/>
              <a:gd name="T76" fmla="*/ 136 w 160"/>
              <a:gd name="T77" fmla="*/ 119 h 176"/>
              <a:gd name="T78" fmla="*/ 56 w 160"/>
              <a:gd name="T79" fmla="*/ 100 h 176"/>
              <a:gd name="T80" fmla="*/ 80 w 160"/>
              <a:gd name="T81" fmla="*/ 123 h 176"/>
              <a:gd name="T82" fmla="*/ 104 w 160"/>
              <a:gd name="T83" fmla="*/ 100 h 176"/>
              <a:gd name="T84" fmla="*/ 80 w 160"/>
              <a:gd name="T85" fmla="*/ 44 h 176"/>
              <a:gd name="T86" fmla="*/ 56 w 160"/>
              <a:gd name="T87" fmla="*/ 100 h 176"/>
              <a:gd name="T88" fmla="*/ 91 w 160"/>
              <a:gd name="T89" fmla="*/ 81 h 176"/>
              <a:gd name="T90" fmla="*/ 100 w 160"/>
              <a:gd name="T91" fmla="*/ 100 h 176"/>
              <a:gd name="T92" fmla="*/ 80 w 160"/>
              <a:gd name="T93" fmla="*/ 120 h 176"/>
              <a:gd name="T94" fmla="*/ 60 w 160"/>
              <a:gd name="T95" fmla="*/ 100 h 176"/>
              <a:gd name="T96" fmla="*/ 69 w 160"/>
              <a:gd name="T97" fmla="*/ 81 h 176"/>
              <a:gd name="T98" fmla="*/ 80 w 160"/>
              <a:gd name="T99" fmla="*/ 61 h 176"/>
              <a:gd name="T100" fmla="*/ 91 w 160"/>
              <a:gd name="T101" fmla="*/ 8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0" h="176">
                <a:moveTo>
                  <a:pt x="151" y="34"/>
                </a:moveTo>
                <a:cubicBezTo>
                  <a:pt x="143" y="32"/>
                  <a:pt x="126" y="26"/>
                  <a:pt x="118" y="22"/>
                </a:cubicBezTo>
                <a:cubicBezTo>
                  <a:pt x="101" y="13"/>
                  <a:pt x="95" y="8"/>
                  <a:pt x="88" y="3"/>
                </a:cubicBezTo>
                <a:cubicBezTo>
                  <a:pt x="86" y="1"/>
                  <a:pt x="83" y="0"/>
                  <a:pt x="80" y="0"/>
                </a:cubicBezTo>
                <a:cubicBezTo>
                  <a:pt x="80" y="0"/>
                  <a:pt x="80" y="1"/>
                  <a:pt x="80" y="1"/>
                </a:cubicBezTo>
                <a:cubicBezTo>
                  <a:pt x="80" y="1"/>
                  <a:pt x="80" y="0"/>
                  <a:pt x="80" y="0"/>
                </a:cubicBezTo>
                <a:cubicBezTo>
                  <a:pt x="77" y="0"/>
                  <a:pt x="74" y="1"/>
                  <a:pt x="72" y="3"/>
                </a:cubicBezTo>
                <a:cubicBezTo>
                  <a:pt x="65" y="8"/>
                  <a:pt x="59" y="13"/>
                  <a:pt x="42" y="22"/>
                </a:cubicBezTo>
                <a:cubicBezTo>
                  <a:pt x="34" y="26"/>
                  <a:pt x="17" y="32"/>
                  <a:pt x="9" y="34"/>
                </a:cubicBezTo>
                <a:cubicBezTo>
                  <a:pt x="3" y="36"/>
                  <a:pt x="0" y="41"/>
                  <a:pt x="0" y="47"/>
                </a:cubicBezTo>
                <a:cubicBezTo>
                  <a:pt x="2" y="65"/>
                  <a:pt x="6" y="101"/>
                  <a:pt x="17" y="122"/>
                </a:cubicBezTo>
                <a:cubicBezTo>
                  <a:pt x="30" y="147"/>
                  <a:pt x="61" y="167"/>
                  <a:pt x="74" y="175"/>
                </a:cubicBezTo>
                <a:cubicBezTo>
                  <a:pt x="76" y="176"/>
                  <a:pt x="78" y="176"/>
                  <a:pt x="80" y="176"/>
                </a:cubicBezTo>
                <a:cubicBezTo>
                  <a:pt x="82" y="176"/>
                  <a:pt x="84" y="176"/>
                  <a:pt x="86" y="175"/>
                </a:cubicBezTo>
                <a:cubicBezTo>
                  <a:pt x="99" y="167"/>
                  <a:pt x="131" y="147"/>
                  <a:pt x="143" y="122"/>
                </a:cubicBezTo>
                <a:cubicBezTo>
                  <a:pt x="154" y="101"/>
                  <a:pt x="158" y="65"/>
                  <a:pt x="160" y="47"/>
                </a:cubicBezTo>
                <a:cubicBezTo>
                  <a:pt x="160" y="41"/>
                  <a:pt x="157" y="36"/>
                  <a:pt x="151" y="34"/>
                </a:cubicBezTo>
                <a:moveTo>
                  <a:pt x="136" y="119"/>
                </a:moveTo>
                <a:cubicBezTo>
                  <a:pt x="128" y="135"/>
                  <a:pt x="110" y="151"/>
                  <a:pt x="82" y="168"/>
                </a:cubicBezTo>
                <a:cubicBezTo>
                  <a:pt x="81" y="168"/>
                  <a:pt x="81" y="168"/>
                  <a:pt x="80" y="168"/>
                </a:cubicBezTo>
                <a:cubicBezTo>
                  <a:pt x="79" y="168"/>
                  <a:pt x="79" y="168"/>
                  <a:pt x="78" y="168"/>
                </a:cubicBezTo>
                <a:cubicBezTo>
                  <a:pt x="50" y="151"/>
                  <a:pt x="32" y="135"/>
                  <a:pt x="24" y="119"/>
                </a:cubicBezTo>
                <a:cubicBezTo>
                  <a:pt x="13" y="97"/>
                  <a:pt x="9" y="58"/>
                  <a:pt x="8" y="46"/>
                </a:cubicBezTo>
                <a:cubicBezTo>
                  <a:pt x="8" y="43"/>
                  <a:pt x="10" y="42"/>
                  <a:pt x="11" y="42"/>
                </a:cubicBezTo>
                <a:cubicBezTo>
                  <a:pt x="14" y="41"/>
                  <a:pt x="14" y="41"/>
                  <a:pt x="14" y="41"/>
                </a:cubicBezTo>
                <a:cubicBezTo>
                  <a:pt x="24" y="38"/>
                  <a:pt x="38" y="33"/>
                  <a:pt x="46" y="29"/>
                </a:cubicBezTo>
                <a:cubicBezTo>
                  <a:pt x="61" y="21"/>
                  <a:pt x="68" y="16"/>
                  <a:pt x="74" y="11"/>
                </a:cubicBezTo>
                <a:cubicBezTo>
                  <a:pt x="75" y="11"/>
                  <a:pt x="76" y="10"/>
                  <a:pt x="76" y="9"/>
                </a:cubicBezTo>
                <a:cubicBezTo>
                  <a:pt x="77" y="9"/>
                  <a:pt x="78" y="9"/>
                  <a:pt x="80" y="9"/>
                </a:cubicBezTo>
                <a:cubicBezTo>
                  <a:pt x="80" y="9"/>
                  <a:pt x="80" y="9"/>
                  <a:pt x="80" y="9"/>
                </a:cubicBezTo>
                <a:cubicBezTo>
                  <a:pt x="80" y="9"/>
                  <a:pt x="80" y="9"/>
                  <a:pt x="80" y="9"/>
                </a:cubicBezTo>
                <a:cubicBezTo>
                  <a:pt x="80" y="9"/>
                  <a:pt x="80" y="9"/>
                  <a:pt x="80" y="9"/>
                </a:cubicBezTo>
                <a:cubicBezTo>
                  <a:pt x="82" y="9"/>
                  <a:pt x="83" y="9"/>
                  <a:pt x="84" y="9"/>
                </a:cubicBezTo>
                <a:cubicBezTo>
                  <a:pt x="84" y="10"/>
                  <a:pt x="85" y="11"/>
                  <a:pt x="86" y="11"/>
                </a:cubicBezTo>
                <a:cubicBezTo>
                  <a:pt x="92" y="16"/>
                  <a:pt x="99" y="21"/>
                  <a:pt x="114" y="29"/>
                </a:cubicBezTo>
                <a:cubicBezTo>
                  <a:pt x="122" y="33"/>
                  <a:pt x="136" y="38"/>
                  <a:pt x="146" y="41"/>
                </a:cubicBezTo>
                <a:cubicBezTo>
                  <a:pt x="149" y="42"/>
                  <a:pt x="149" y="42"/>
                  <a:pt x="149" y="42"/>
                </a:cubicBezTo>
                <a:cubicBezTo>
                  <a:pt x="150" y="42"/>
                  <a:pt x="152" y="43"/>
                  <a:pt x="152" y="46"/>
                </a:cubicBezTo>
                <a:cubicBezTo>
                  <a:pt x="151" y="58"/>
                  <a:pt x="147" y="97"/>
                  <a:pt x="136" y="119"/>
                </a:cubicBezTo>
                <a:moveTo>
                  <a:pt x="56" y="100"/>
                </a:moveTo>
                <a:cubicBezTo>
                  <a:pt x="56" y="113"/>
                  <a:pt x="67" y="123"/>
                  <a:pt x="80" y="123"/>
                </a:cubicBezTo>
                <a:cubicBezTo>
                  <a:pt x="93" y="123"/>
                  <a:pt x="104" y="113"/>
                  <a:pt x="104" y="100"/>
                </a:cubicBezTo>
                <a:cubicBezTo>
                  <a:pt x="104" y="87"/>
                  <a:pt x="80" y="66"/>
                  <a:pt x="80" y="44"/>
                </a:cubicBezTo>
                <a:cubicBezTo>
                  <a:pt x="80" y="67"/>
                  <a:pt x="56" y="87"/>
                  <a:pt x="56" y="100"/>
                </a:cubicBezTo>
                <a:moveTo>
                  <a:pt x="91" y="81"/>
                </a:moveTo>
                <a:cubicBezTo>
                  <a:pt x="96" y="88"/>
                  <a:pt x="100" y="95"/>
                  <a:pt x="100" y="100"/>
                </a:cubicBezTo>
                <a:cubicBezTo>
                  <a:pt x="100" y="111"/>
                  <a:pt x="91" y="120"/>
                  <a:pt x="80" y="120"/>
                </a:cubicBezTo>
                <a:cubicBezTo>
                  <a:pt x="69" y="120"/>
                  <a:pt x="60" y="111"/>
                  <a:pt x="60" y="100"/>
                </a:cubicBezTo>
                <a:cubicBezTo>
                  <a:pt x="60" y="95"/>
                  <a:pt x="64" y="88"/>
                  <a:pt x="69" y="81"/>
                </a:cubicBezTo>
                <a:cubicBezTo>
                  <a:pt x="73" y="75"/>
                  <a:pt x="77" y="68"/>
                  <a:pt x="80" y="61"/>
                </a:cubicBezTo>
                <a:cubicBezTo>
                  <a:pt x="83" y="68"/>
                  <a:pt x="87" y="75"/>
                  <a:pt x="91" y="8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1" name="Freeform 22"/>
          <p:cNvSpPr>
            <a:spLocks noEditPoints="1"/>
          </p:cNvSpPr>
          <p:nvPr/>
        </p:nvSpPr>
        <p:spPr bwMode="auto">
          <a:xfrm>
            <a:off x="2391740" y="3836021"/>
            <a:ext cx="312657" cy="349159"/>
          </a:xfrm>
          <a:custGeom>
            <a:avLst/>
            <a:gdLst>
              <a:gd name="T0" fmla="*/ 59 w 160"/>
              <a:gd name="T1" fmla="*/ 87 h 176"/>
              <a:gd name="T2" fmla="*/ 59 w 160"/>
              <a:gd name="T3" fmla="*/ 124 h 176"/>
              <a:gd name="T4" fmla="*/ 78 w 160"/>
              <a:gd name="T5" fmla="*/ 89 h 176"/>
              <a:gd name="T6" fmla="*/ 74 w 160"/>
              <a:gd name="T7" fmla="*/ 106 h 176"/>
              <a:gd name="T8" fmla="*/ 44 w 160"/>
              <a:gd name="T9" fmla="*/ 106 h 176"/>
              <a:gd name="T10" fmla="*/ 74 w 160"/>
              <a:gd name="T11" fmla="*/ 91 h 176"/>
              <a:gd name="T12" fmla="*/ 101 w 160"/>
              <a:gd name="T13" fmla="*/ 87 h 176"/>
              <a:gd name="T14" fmla="*/ 82 w 160"/>
              <a:gd name="T15" fmla="*/ 89 h 176"/>
              <a:gd name="T16" fmla="*/ 101 w 160"/>
              <a:gd name="T17" fmla="*/ 124 h 176"/>
              <a:gd name="T18" fmla="*/ 101 w 160"/>
              <a:gd name="T19" fmla="*/ 87 h 176"/>
              <a:gd name="T20" fmla="*/ 86 w 160"/>
              <a:gd name="T21" fmla="*/ 106 h 176"/>
              <a:gd name="T22" fmla="*/ 101 w 160"/>
              <a:gd name="T23" fmla="*/ 91 h 176"/>
              <a:gd name="T24" fmla="*/ 101 w 160"/>
              <a:gd name="T25" fmla="*/ 120 h 176"/>
              <a:gd name="T26" fmla="*/ 118 w 160"/>
              <a:gd name="T27" fmla="*/ 22 h 176"/>
              <a:gd name="T28" fmla="*/ 80 w 160"/>
              <a:gd name="T29" fmla="*/ 0 h 176"/>
              <a:gd name="T30" fmla="*/ 80 w 160"/>
              <a:gd name="T31" fmla="*/ 0 h 176"/>
              <a:gd name="T32" fmla="*/ 42 w 160"/>
              <a:gd name="T33" fmla="*/ 22 h 176"/>
              <a:gd name="T34" fmla="*/ 0 w 160"/>
              <a:gd name="T35" fmla="*/ 47 h 176"/>
              <a:gd name="T36" fmla="*/ 74 w 160"/>
              <a:gd name="T37" fmla="*/ 175 h 176"/>
              <a:gd name="T38" fmla="*/ 86 w 160"/>
              <a:gd name="T39" fmla="*/ 175 h 176"/>
              <a:gd name="T40" fmla="*/ 160 w 160"/>
              <a:gd name="T41" fmla="*/ 47 h 176"/>
              <a:gd name="T42" fmla="*/ 136 w 160"/>
              <a:gd name="T43" fmla="*/ 119 h 176"/>
              <a:gd name="T44" fmla="*/ 80 w 160"/>
              <a:gd name="T45" fmla="*/ 168 h 176"/>
              <a:gd name="T46" fmla="*/ 24 w 160"/>
              <a:gd name="T47" fmla="*/ 119 h 176"/>
              <a:gd name="T48" fmla="*/ 11 w 160"/>
              <a:gd name="T49" fmla="*/ 42 h 176"/>
              <a:gd name="T50" fmla="*/ 46 w 160"/>
              <a:gd name="T51" fmla="*/ 29 h 176"/>
              <a:gd name="T52" fmla="*/ 76 w 160"/>
              <a:gd name="T53" fmla="*/ 9 h 176"/>
              <a:gd name="T54" fmla="*/ 80 w 160"/>
              <a:gd name="T55" fmla="*/ 9 h 176"/>
              <a:gd name="T56" fmla="*/ 80 w 160"/>
              <a:gd name="T57" fmla="*/ 9 h 176"/>
              <a:gd name="T58" fmla="*/ 86 w 160"/>
              <a:gd name="T59" fmla="*/ 11 h 176"/>
              <a:gd name="T60" fmla="*/ 146 w 160"/>
              <a:gd name="T61" fmla="*/ 41 h 176"/>
              <a:gd name="T62" fmla="*/ 152 w 160"/>
              <a:gd name="T63" fmla="*/ 46 h 176"/>
              <a:gd name="T64" fmla="*/ 101 w 160"/>
              <a:gd name="T65" fmla="*/ 44 h 176"/>
              <a:gd name="T66" fmla="*/ 82 w 160"/>
              <a:gd name="T67" fmla="*/ 80 h 176"/>
              <a:gd name="T68" fmla="*/ 101 w 160"/>
              <a:gd name="T69" fmla="*/ 82 h 176"/>
              <a:gd name="T70" fmla="*/ 101 w 160"/>
              <a:gd name="T71" fmla="*/ 44 h 176"/>
              <a:gd name="T72" fmla="*/ 86 w 160"/>
              <a:gd name="T73" fmla="*/ 78 h 176"/>
              <a:gd name="T74" fmla="*/ 101 w 160"/>
              <a:gd name="T75" fmla="*/ 49 h 176"/>
              <a:gd name="T76" fmla="*/ 101 w 160"/>
              <a:gd name="T77" fmla="*/ 78 h 176"/>
              <a:gd name="T78" fmla="*/ 40 w 160"/>
              <a:gd name="T79" fmla="*/ 63 h 176"/>
              <a:gd name="T80" fmla="*/ 76 w 160"/>
              <a:gd name="T81" fmla="*/ 82 h 176"/>
              <a:gd name="T82" fmla="*/ 78 w 160"/>
              <a:gd name="T83" fmla="*/ 63 h 176"/>
              <a:gd name="T84" fmla="*/ 74 w 160"/>
              <a:gd name="T85" fmla="*/ 78 h 176"/>
              <a:gd name="T86" fmla="*/ 44 w 160"/>
              <a:gd name="T87" fmla="*/ 63 h 176"/>
              <a:gd name="T88" fmla="*/ 74 w 160"/>
              <a:gd name="T89" fmla="*/ 6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0" h="176">
                <a:moveTo>
                  <a:pt x="76" y="87"/>
                </a:moveTo>
                <a:cubicBezTo>
                  <a:pt x="59" y="87"/>
                  <a:pt x="59" y="87"/>
                  <a:pt x="59" y="87"/>
                </a:cubicBezTo>
                <a:cubicBezTo>
                  <a:pt x="49" y="87"/>
                  <a:pt x="40" y="95"/>
                  <a:pt x="40" y="106"/>
                </a:cubicBezTo>
                <a:cubicBezTo>
                  <a:pt x="40" y="116"/>
                  <a:pt x="49" y="124"/>
                  <a:pt x="59" y="124"/>
                </a:cubicBezTo>
                <a:cubicBezTo>
                  <a:pt x="69" y="124"/>
                  <a:pt x="78" y="116"/>
                  <a:pt x="78" y="106"/>
                </a:cubicBezTo>
                <a:cubicBezTo>
                  <a:pt x="78" y="89"/>
                  <a:pt x="78" y="89"/>
                  <a:pt x="78" y="89"/>
                </a:cubicBezTo>
                <a:cubicBezTo>
                  <a:pt x="78" y="88"/>
                  <a:pt x="77" y="87"/>
                  <a:pt x="76" y="87"/>
                </a:cubicBezTo>
                <a:moveTo>
                  <a:pt x="74" y="106"/>
                </a:moveTo>
                <a:cubicBezTo>
                  <a:pt x="74" y="114"/>
                  <a:pt x="67" y="120"/>
                  <a:pt x="59" y="120"/>
                </a:cubicBezTo>
                <a:cubicBezTo>
                  <a:pt x="51" y="120"/>
                  <a:pt x="44" y="114"/>
                  <a:pt x="44" y="106"/>
                </a:cubicBezTo>
                <a:cubicBezTo>
                  <a:pt x="44" y="97"/>
                  <a:pt x="51" y="91"/>
                  <a:pt x="59" y="91"/>
                </a:cubicBezTo>
                <a:cubicBezTo>
                  <a:pt x="74" y="91"/>
                  <a:pt x="74" y="91"/>
                  <a:pt x="74" y="91"/>
                </a:cubicBezTo>
                <a:lnTo>
                  <a:pt x="74" y="106"/>
                </a:lnTo>
                <a:close/>
                <a:moveTo>
                  <a:pt x="101" y="87"/>
                </a:moveTo>
                <a:cubicBezTo>
                  <a:pt x="84" y="87"/>
                  <a:pt x="84" y="87"/>
                  <a:pt x="84" y="87"/>
                </a:cubicBezTo>
                <a:cubicBezTo>
                  <a:pt x="83" y="87"/>
                  <a:pt x="82" y="88"/>
                  <a:pt x="82" y="89"/>
                </a:cubicBezTo>
                <a:cubicBezTo>
                  <a:pt x="82" y="106"/>
                  <a:pt x="82" y="106"/>
                  <a:pt x="82" y="106"/>
                </a:cubicBezTo>
                <a:cubicBezTo>
                  <a:pt x="82" y="116"/>
                  <a:pt x="91" y="124"/>
                  <a:pt x="101" y="124"/>
                </a:cubicBezTo>
                <a:cubicBezTo>
                  <a:pt x="111" y="124"/>
                  <a:pt x="120" y="116"/>
                  <a:pt x="120" y="106"/>
                </a:cubicBezTo>
                <a:cubicBezTo>
                  <a:pt x="120" y="95"/>
                  <a:pt x="111" y="87"/>
                  <a:pt x="101" y="87"/>
                </a:cubicBezTo>
                <a:moveTo>
                  <a:pt x="101" y="120"/>
                </a:moveTo>
                <a:cubicBezTo>
                  <a:pt x="93" y="120"/>
                  <a:pt x="86" y="114"/>
                  <a:pt x="86" y="106"/>
                </a:cubicBezTo>
                <a:cubicBezTo>
                  <a:pt x="86" y="91"/>
                  <a:pt x="86" y="91"/>
                  <a:pt x="86" y="91"/>
                </a:cubicBezTo>
                <a:cubicBezTo>
                  <a:pt x="101" y="91"/>
                  <a:pt x="101" y="91"/>
                  <a:pt x="101" y="91"/>
                </a:cubicBezTo>
                <a:cubicBezTo>
                  <a:pt x="109" y="91"/>
                  <a:pt x="116" y="97"/>
                  <a:pt x="116" y="106"/>
                </a:cubicBezTo>
                <a:cubicBezTo>
                  <a:pt x="116" y="114"/>
                  <a:pt x="109" y="120"/>
                  <a:pt x="101" y="120"/>
                </a:cubicBezTo>
                <a:moveTo>
                  <a:pt x="151" y="34"/>
                </a:moveTo>
                <a:cubicBezTo>
                  <a:pt x="143" y="32"/>
                  <a:pt x="126" y="26"/>
                  <a:pt x="118" y="22"/>
                </a:cubicBezTo>
                <a:cubicBezTo>
                  <a:pt x="101" y="13"/>
                  <a:pt x="95" y="8"/>
                  <a:pt x="88" y="3"/>
                </a:cubicBezTo>
                <a:cubicBezTo>
                  <a:pt x="86" y="1"/>
                  <a:pt x="83" y="0"/>
                  <a:pt x="80" y="0"/>
                </a:cubicBezTo>
                <a:cubicBezTo>
                  <a:pt x="80" y="0"/>
                  <a:pt x="80" y="1"/>
                  <a:pt x="80" y="1"/>
                </a:cubicBezTo>
                <a:cubicBezTo>
                  <a:pt x="80" y="1"/>
                  <a:pt x="80" y="0"/>
                  <a:pt x="80" y="0"/>
                </a:cubicBezTo>
                <a:cubicBezTo>
                  <a:pt x="77" y="0"/>
                  <a:pt x="74" y="1"/>
                  <a:pt x="72" y="3"/>
                </a:cubicBezTo>
                <a:cubicBezTo>
                  <a:pt x="65" y="8"/>
                  <a:pt x="59" y="13"/>
                  <a:pt x="42" y="22"/>
                </a:cubicBezTo>
                <a:cubicBezTo>
                  <a:pt x="34" y="26"/>
                  <a:pt x="17" y="32"/>
                  <a:pt x="9" y="34"/>
                </a:cubicBezTo>
                <a:cubicBezTo>
                  <a:pt x="3" y="36"/>
                  <a:pt x="0" y="41"/>
                  <a:pt x="0" y="47"/>
                </a:cubicBezTo>
                <a:cubicBezTo>
                  <a:pt x="2" y="65"/>
                  <a:pt x="6" y="101"/>
                  <a:pt x="17" y="122"/>
                </a:cubicBezTo>
                <a:cubicBezTo>
                  <a:pt x="30" y="147"/>
                  <a:pt x="61" y="167"/>
                  <a:pt x="74" y="175"/>
                </a:cubicBezTo>
                <a:cubicBezTo>
                  <a:pt x="76" y="176"/>
                  <a:pt x="78" y="176"/>
                  <a:pt x="80" y="176"/>
                </a:cubicBezTo>
                <a:cubicBezTo>
                  <a:pt x="82" y="176"/>
                  <a:pt x="84" y="176"/>
                  <a:pt x="86" y="175"/>
                </a:cubicBezTo>
                <a:cubicBezTo>
                  <a:pt x="99" y="167"/>
                  <a:pt x="130" y="147"/>
                  <a:pt x="143" y="122"/>
                </a:cubicBezTo>
                <a:cubicBezTo>
                  <a:pt x="154" y="101"/>
                  <a:pt x="158" y="65"/>
                  <a:pt x="160" y="47"/>
                </a:cubicBezTo>
                <a:cubicBezTo>
                  <a:pt x="160" y="41"/>
                  <a:pt x="157" y="36"/>
                  <a:pt x="151" y="34"/>
                </a:cubicBezTo>
                <a:moveTo>
                  <a:pt x="136" y="119"/>
                </a:moveTo>
                <a:cubicBezTo>
                  <a:pt x="128" y="135"/>
                  <a:pt x="110" y="151"/>
                  <a:pt x="82" y="168"/>
                </a:cubicBezTo>
                <a:cubicBezTo>
                  <a:pt x="81" y="168"/>
                  <a:pt x="81" y="168"/>
                  <a:pt x="80" y="168"/>
                </a:cubicBezTo>
                <a:cubicBezTo>
                  <a:pt x="79" y="168"/>
                  <a:pt x="79" y="168"/>
                  <a:pt x="78" y="168"/>
                </a:cubicBezTo>
                <a:cubicBezTo>
                  <a:pt x="50" y="151"/>
                  <a:pt x="32" y="135"/>
                  <a:pt x="24" y="119"/>
                </a:cubicBezTo>
                <a:cubicBezTo>
                  <a:pt x="13" y="97"/>
                  <a:pt x="9" y="58"/>
                  <a:pt x="8" y="46"/>
                </a:cubicBezTo>
                <a:cubicBezTo>
                  <a:pt x="8" y="43"/>
                  <a:pt x="10" y="42"/>
                  <a:pt x="11" y="42"/>
                </a:cubicBezTo>
                <a:cubicBezTo>
                  <a:pt x="14" y="41"/>
                  <a:pt x="14" y="41"/>
                  <a:pt x="14" y="41"/>
                </a:cubicBezTo>
                <a:cubicBezTo>
                  <a:pt x="24" y="38"/>
                  <a:pt x="38" y="33"/>
                  <a:pt x="46" y="29"/>
                </a:cubicBezTo>
                <a:cubicBezTo>
                  <a:pt x="61" y="21"/>
                  <a:pt x="68" y="16"/>
                  <a:pt x="74" y="11"/>
                </a:cubicBezTo>
                <a:cubicBezTo>
                  <a:pt x="75" y="11"/>
                  <a:pt x="76" y="10"/>
                  <a:pt x="76" y="9"/>
                </a:cubicBezTo>
                <a:cubicBezTo>
                  <a:pt x="77" y="9"/>
                  <a:pt x="78" y="9"/>
                  <a:pt x="80" y="9"/>
                </a:cubicBezTo>
                <a:cubicBezTo>
                  <a:pt x="80" y="9"/>
                  <a:pt x="80" y="9"/>
                  <a:pt x="80" y="9"/>
                </a:cubicBezTo>
                <a:cubicBezTo>
                  <a:pt x="80" y="9"/>
                  <a:pt x="80" y="9"/>
                  <a:pt x="80" y="9"/>
                </a:cubicBezTo>
                <a:cubicBezTo>
                  <a:pt x="80" y="9"/>
                  <a:pt x="80" y="9"/>
                  <a:pt x="80" y="9"/>
                </a:cubicBezTo>
                <a:cubicBezTo>
                  <a:pt x="82" y="9"/>
                  <a:pt x="83" y="9"/>
                  <a:pt x="84" y="9"/>
                </a:cubicBezTo>
                <a:cubicBezTo>
                  <a:pt x="84" y="10"/>
                  <a:pt x="85" y="11"/>
                  <a:pt x="86" y="11"/>
                </a:cubicBezTo>
                <a:cubicBezTo>
                  <a:pt x="92" y="16"/>
                  <a:pt x="99" y="21"/>
                  <a:pt x="114" y="29"/>
                </a:cubicBezTo>
                <a:cubicBezTo>
                  <a:pt x="122" y="33"/>
                  <a:pt x="136" y="38"/>
                  <a:pt x="146" y="41"/>
                </a:cubicBezTo>
                <a:cubicBezTo>
                  <a:pt x="149" y="42"/>
                  <a:pt x="149" y="42"/>
                  <a:pt x="149" y="42"/>
                </a:cubicBezTo>
                <a:cubicBezTo>
                  <a:pt x="150" y="42"/>
                  <a:pt x="152" y="43"/>
                  <a:pt x="152" y="46"/>
                </a:cubicBezTo>
                <a:cubicBezTo>
                  <a:pt x="151" y="58"/>
                  <a:pt x="147" y="97"/>
                  <a:pt x="136" y="119"/>
                </a:cubicBezTo>
                <a:moveTo>
                  <a:pt x="101" y="44"/>
                </a:moveTo>
                <a:cubicBezTo>
                  <a:pt x="91" y="44"/>
                  <a:pt x="82" y="53"/>
                  <a:pt x="82" y="63"/>
                </a:cubicBezTo>
                <a:cubicBezTo>
                  <a:pt x="82" y="80"/>
                  <a:pt x="82" y="80"/>
                  <a:pt x="82" y="80"/>
                </a:cubicBezTo>
                <a:cubicBezTo>
                  <a:pt x="82" y="81"/>
                  <a:pt x="83" y="82"/>
                  <a:pt x="84" y="82"/>
                </a:cubicBezTo>
                <a:cubicBezTo>
                  <a:pt x="101" y="82"/>
                  <a:pt x="101" y="82"/>
                  <a:pt x="101" y="82"/>
                </a:cubicBezTo>
                <a:cubicBezTo>
                  <a:pt x="111" y="82"/>
                  <a:pt x="120" y="74"/>
                  <a:pt x="120" y="63"/>
                </a:cubicBezTo>
                <a:cubicBezTo>
                  <a:pt x="120" y="53"/>
                  <a:pt x="111" y="44"/>
                  <a:pt x="101" y="44"/>
                </a:cubicBezTo>
                <a:moveTo>
                  <a:pt x="101" y="78"/>
                </a:moveTo>
                <a:cubicBezTo>
                  <a:pt x="86" y="78"/>
                  <a:pt x="86" y="78"/>
                  <a:pt x="86" y="78"/>
                </a:cubicBezTo>
                <a:cubicBezTo>
                  <a:pt x="86" y="63"/>
                  <a:pt x="86" y="63"/>
                  <a:pt x="86" y="63"/>
                </a:cubicBezTo>
                <a:cubicBezTo>
                  <a:pt x="86" y="55"/>
                  <a:pt x="93" y="49"/>
                  <a:pt x="101" y="49"/>
                </a:cubicBezTo>
                <a:cubicBezTo>
                  <a:pt x="109" y="49"/>
                  <a:pt x="116" y="55"/>
                  <a:pt x="116" y="63"/>
                </a:cubicBezTo>
                <a:cubicBezTo>
                  <a:pt x="116" y="72"/>
                  <a:pt x="109" y="78"/>
                  <a:pt x="101" y="78"/>
                </a:cubicBezTo>
                <a:moveTo>
                  <a:pt x="59" y="44"/>
                </a:moveTo>
                <a:cubicBezTo>
                  <a:pt x="49" y="44"/>
                  <a:pt x="40" y="53"/>
                  <a:pt x="40" y="63"/>
                </a:cubicBezTo>
                <a:cubicBezTo>
                  <a:pt x="40" y="74"/>
                  <a:pt x="49" y="82"/>
                  <a:pt x="59" y="82"/>
                </a:cubicBezTo>
                <a:cubicBezTo>
                  <a:pt x="76" y="82"/>
                  <a:pt x="76" y="82"/>
                  <a:pt x="76" y="82"/>
                </a:cubicBezTo>
                <a:cubicBezTo>
                  <a:pt x="77" y="82"/>
                  <a:pt x="78" y="81"/>
                  <a:pt x="78" y="80"/>
                </a:cubicBezTo>
                <a:cubicBezTo>
                  <a:pt x="78" y="63"/>
                  <a:pt x="78" y="63"/>
                  <a:pt x="78" y="63"/>
                </a:cubicBezTo>
                <a:cubicBezTo>
                  <a:pt x="78" y="53"/>
                  <a:pt x="69" y="44"/>
                  <a:pt x="59" y="44"/>
                </a:cubicBezTo>
                <a:moveTo>
                  <a:pt x="74" y="78"/>
                </a:moveTo>
                <a:cubicBezTo>
                  <a:pt x="59" y="78"/>
                  <a:pt x="59" y="78"/>
                  <a:pt x="59" y="78"/>
                </a:cubicBezTo>
                <a:cubicBezTo>
                  <a:pt x="51" y="78"/>
                  <a:pt x="44" y="72"/>
                  <a:pt x="44" y="63"/>
                </a:cubicBezTo>
                <a:cubicBezTo>
                  <a:pt x="44" y="55"/>
                  <a:pt x="51" y="49"/>
                  <a:pt x="59" y="49"/>
                </a:cubicBezTo>
                <a:cubicBezTo>
                  <a:pt x="67" y="49"/>
                  <a:pt x="74" y="55"/>
                  <a:pt x="74" y="63"/>
                </a:cubicBezTo>
                <a:lnTo>
                  <a:pt x="74" y="7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2" name="Freeform 23"/>
          <p:cNvSpPr>
            <a:spLocks noEditPoints="1"/>
          </p:cNvSpPr>
          <p:nvPr/>
        </p:nvSpPr>
        <p:spPr bwMode="auto">
          <a:xfrm>
            <a:off x="3423347" y="3836021"/>
            <a:ext cx="312657" cy="349159"/>
          </a:xfrm>
          <a:custGeom>
            <a:avLst/>
            <a:gdLst>
              <a:gd name="T0" fmla="*/ 52 w 160"/>
              <a:gd name="T1" fmla="*/ 91 h 176"/>
              <a:gd name="T2" fmla="*/ 64 w 160"/>
              <a:gd name="T3" fmla="*/ 91 h 176"/>
              <a:gd name="T4" fmla="*/ 58 w 160"/>
              <a:gd name="T5" fmla="*/ 93 h 176"/>
              <a:gd name="T6" fmla="*/ 58 w 160"/>
              <a:gd name="T7" fmla="*/ 89 h 176"/>
              <a:gd name="T8" fmla="*/ 58 w 160"/>
              <a:gd name="T9" fmla="*/ 93 h 176"/>
              <a:gd name="T10" fmla="*/ 70 w 160"/>
              <a:gd name="T11" fmla="*/ 88 h 176"/>
              <a:gd name="T12" fmla="*/ 70 w 160"/>
              <a:gd name="T13" fmla="*/ 93 h 176"/>
              <a:gd name="T14" fmla="*/ 111 w 160"/>
              <a:gd name="T15" fmla="*/ 91 h 176"/>
              <a:gd name="T16" fmla="*/ 102 w 160"/>
              <a:gd name="T17" fmla="*/ 66 h 176"/>
              <a:gd name="T18" fmla="*/ 58 w 160"/>
              <a:gd name="T19" fmla="*/ 66 h 176"/>
              <a:gd name="T20" fmla="*/ 61 w 160"/>
              <a:gd name="T21" fmla="*/ 113 h 176"/>
              <a:gd name="T22" fmla="*/ 123 w 160"/>
              <a:gd name="T23" fmla="*/ 89 h 176"/>
              <a:gd name="T24" fmla="*/ 100 w 160"/>
              <a:gd name="T25" fmla="*/ 108 h 176"/>
              <a:gd name="T26" fmla="*/ 42 w 160"/>
              <a:gd name="T27" fmla="*/ 89 h 176"/>
              <a:gd name="T28" fmla="*/ 62 w 160"/>
              <a:gd name="T29" fmla="*/ 68 h 176"/>
              <a:gd name="T30" fmla="*/ 98 w 160"/>
              <a:gd name="T31" fmla="*/ 68 h 176"/>
              <a:gd name="T32" fmla="*/ 119 w 160"/>
              <a:gd name="T33" fmla="*/ 89 h 176"/>
              <a:gd name="T34" fmla="*/ 151 w 160"/>
              <a:gd name="T35" fmla="*/ 34 h 176"/>
              <a:gd name="T36" fmla="*/ 88 w 160"/>
              <a:gd name="T37" fmla="*/ 3 h 176"/>
              <a:gd name="T38" fmla="*/ 80 w 160"/>
              <a:gd name="T39" fmla="*/ 1 h 176"/>
              <a:gd name="T40" fmla="*/ 72 w 160"/>
              <a:gd name="T41" fmla="*/ 3 h 176"/>
              <a:gd name="T42" fmla="*/ 9 w 160"/>
              <a:gd name="T43" fmla="*/ 34 h 176"/>
              <a:gd name="T44" fmla="*/ 17 w 160"/>
              <a:gd name="T45" fmla="*/ 122 h 176"/>
              <a:gd name="T46" fmla="*/ 80 w 160"/>
              <a:gd name="T47" fmla="*/ 176 h 176"/>
              <a:gd name="T48" fmla="*/ 143 w 160"/>
              <a:gd name="T49" fmla="*/ 122 h 176"/>
              <a:gd name="T50" fmla="*/ 151 w 160"/>
              <a:gd name="T51" fmla="*/ 34 h 176"/>
              <a:gd name="T52" fmla="*/ 82 w 160"/>
              <a:gd name="T53" fmla="*/ 168 h 176"/>
              <a:gd name="T54" fmla="*/ 78 w 160"/>
              <a:gd name="T55" fmla="*/ 168 h 176"/>
              <a:gd name="T56" fmla="*/ 8 w 160"/>
              <a:gd name="T57" fmla="*/ 46 h 176"/>
              <a:gd name="T58" fmla="*/ 14 w 160"/>
              <a:gd name="T59" fmla="*/ 41 h 176"/>
              <a:gd name="T60" fmla="*/ 74 w 160"/>
              <a:gd name="T61" fmla="*/ 11 h 176"/>
              <a:gd name="T62" fmla="*/ 80 w 160"/>
              <a:gd name="T63" fmla="*/ 9 h 176"/>
              <a:gd name="T64" fmla="*/ 80 w 160"/>
              <a:gd name="T65" fmla="*/ 9 h 176"/>
              <a:gd name="T66" fmla="*/ 84 w 160"/>
              <a:gd name="T67" fmla="*/ 9 h 176"/>
              <a:gd name="T68" fmla="*/ 114 w 160"/>
              <a:gd name="T69" fmla="*/ 29 h 176"/>
              <a:gd name="T70" fmla="*/ 149 w 160"/>
              <a:gd name="T71" fmla="*/ 42 h 176"/>
              <a:gd name="T72" fmla="*/ 136 w 160"/>
              <a:gd name="T73" fmla="*/ 1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0" h="176">
                <a:moveTo>
                  <a:pt x="58" y="84"/>
                </a:moveTo>
                <a:cubicBezTo>
                  <a:pt x="54" y="84"/>
                  <a:pt x="52" y="87"/>
                  <a:pt x="52" y="91"/>
                </a:cubicBezTo>
                <a:cubicBezTo>
                  <a:pt x="52" y="94"/>
                  <a:pt x="54" y="97"/>
                  <a:pt x="58" y="97"/>
                </a:cubicBezTo>
                <a:cubicBezTo>
                  <a:pt x="61" y="97"/>
                  <a:pt x="64" y="94"/>
                  <a:pt x="64" y="91"/>
                </a:cubicBezTo>
                <a:cubicBezTo>
                  <a:pt x="64" y="87"/>
                  <a:pt x="61" y="84"/>
                  <a:pt x="58" y="84"/>
                </a:cubicBezTo>
                <a:moveTo>
                  <a:pt x="58" y="93"/>
                </a:moveTo>
                <a:cubicBezTo>
                  <a:pt x="57" y="93"/>
                  <a:pt x="56" y="92"/>
                  <a:pt x="56" y="91"/>
                </a:cubicBezTo>
                <a:cubicBezTo>
                  <a:pt x="56" y="89"/>
                  <a:pt x="57" y="89"/>
                  <a:pt x="58" y="89"/>
                </a:cubicBezTo>
                <a:cubicBezTo>
                  <a:pt x="59" y="89"/>
                  <a:pt x="60" y="89"/>
                  <a:pt x="60" y="91"/>
                </a:cubicBezTo>
                <a:cubicBezTo>
                  <a:pt x="60" y="92"/>
                  <a:pt x="59" y="93"/>
                  <a:pt x="58" y="93"/>
                </a:cubicBezTo>
                <a:moveTo>
                  <a:pt x="109" y="88"/>
                </a:moveTo>
                <a:cubicBezTo>
                  <a:pt x="70" y="88"/>
                  <a:pt x="70" y="88"/>
                  <a:pt x="70" y="88"/>
                </a:cubicBezTo>
                <a:cubicBezTo>
                  <a:pt x="69" y="88"/>
                  <a:pt x="68" y="89"/>
                  <a:pt x="68" y="91"/>
                </a:cubicBezTo>
                <a:cubicBezTo>
                  <a:pt x="68" y="92"/>
                  <a:pt x="69" y="93"/>
                  <a:pt x="70" y="93"/>
                </a:cubicBezTo>
                <a:cubicBezTo>
                  <a:pt x="109" y="93"/>
                  <a:pt x="109" y="93"/>
                  <a:pt x="109" y="93"/>
                </a:cubicBezTo>
                <a:cubicBezTo>
                  <a:pt x="110" y="93"/>
                  <a:pt x="111" y="92"/>
                  <a:pt x="111" y="91"/>
                </a:cubicBezTo>
                <a:cubicBezTo>
                  <a:pt x="111" y="89"/>
                  <a:pt x="110" y="88"/>
                  <a:pt x="109" y="88"/>
                </a:cubicBezTo>
                <a:moveTo>
                  <a:pt x="102" y="66"/>
                </a:moveTo>
                <a:cubicBezTo>
                  <a:pt x="99" y="57"/>
                  <a:pt x="91" y="51"/>
                  <a:pt x="80" y="51"/>
                </a:cubicBezTo>
                <a:cubicBezTo>
                  <a:pt x="70" y="51"/>
                  <a:pt x="62" y="57"/>
                  <a:pt x="58" y="66"/>
                </a:cubicBezTo>
                <a:cubicBezTo>
                  <a:pt x="47" y="68"/>
                  <a:pt x="38" y="77"/>
                  <a:pt x="38" y="89"/>
                </a:cubicBezTo>
                <a:cubicBezTo>
                  <a:pt x="38" y="102"/>
                  <a:pt x="48" y="113"/>
                  <a:pt x="61" y="113"/>
                </a:cubicBezTo>
                <a:cubicBezTo>
                  <a:pt x="100" y="113"/>
                  <a:pt x="100" y="113"/>
                  <a:pt x="100" y="113"/>
                </a:cubicBezTo>
                <a:cubicBezTo>
                  <a:pt x="113" y="113"/>
                  <a:pt x="123" y="102"/>
                  <a:pt x="123" y="89"/>
                </a:cubicBezTo>
                <a:cubicBezTo>
                  <a:pt x="123" y="77"/>
                  <a:pt x="114" y="68"/>
                  <a:pt x="102" y="66"/>
                </a:cubicBezTo>
                <a:moveTo>
                  <a:pt x="100" y="108"/>
                </a:moveTo>
                <a:cubicBezTo>
                  <a:pt x="61" y="108"/>
                  <a:pt x="61" y="108"/>
                  <a:pt x="61" y="108"/>
                </a:cubicBezTo>
                <a:cubicBezTo>
                  <a:pt x="51" y="108"/>
                  <a:pt x="42" y="100"/>
                  <a:pt x="42" y="89"/>
                </a:cubicBezTo>
                <a:cubicBezTo>
                  <a:pt x="42" y="80"/>
                  <a:pt x="49" y="72"/>
                  <a:pt x="59" y="71"/>
                </a:cubicBezTo>
                <a:cubicBezTo>
                  <a:pt x="61" y="70"/>
                  <a:pt x="62" y="69"/>
                  <a:pt x="62" y="68"/>
                </a:cubicBezTo>
                <a:cubicBezTo>
                  <a:pt x="65" y="60"/>
                  <a:pt x="72" y="55"/>
                  <a:pt x="80" y="55"/>
                </a:cubicBezTo>
                <a:cubicBezTo>
                  <a:pt x="89" y="55"/>
                  <a:pt x="96" y="60"/>
                  <a:pt x="98" y="68"/>
                </a:cubicBezTo>
                <a:cubicBezTo>
                  <a:pt x="99" y="69"/>
                  <a:pt x="100" y="70"/>
                  <a:pt x="102" y="71"/>
                </a:cubicBezTo>
                <a:cubicBezTo>
                  <a:pt x="112" y="72"/>
                  <a:pt x="119" y="80"/>
                  <a:pt x="119" y="89"/>
                </a:cubicBezTo>
                <a:cubicBezTo>
                  <a:pt x="119" y="100"/>
                  <a:pt x="110" y="108"/>
                  <a:pt x="100" y="108"/>
                </a:cubicBezTo>
                <a:moveTo>
                  <a:pt x="151" y="34"/>
                </a:moveTo>
                <a:cubicBezTo>
                  <a:pt x="143" y="32"/>
                  <a:pt x="126" y="26"/>
                  <a:pt x="118" y="22"/>
                </a:cubicBezTo>
                <a:cubicBezTo>
                  <a:pt x="101" y="13"/>
                  <a:pt x="95" y="8"/>
                  <a:pt x="88" y="3"/>
                </a:cubicBezTo>
                <a:cubicBezTo>
                  <a:pt x="86" y="1"/>
                  <a:pt x="83" y="0"/>
                  <a:pt x="80" y="0"/>
                </a:cubicBezTo>
                <a:cubicBezTo>
                  <a:pt x="80" y="0"/>
                  <a:pt x="80" y="1"/>
                  <a:pt x="80" y="1"/>
                </a:cubicBezTo>
                <a:cubicBezTo>
                  <a:pt x="80" y="1"/>
                  <a:pt x="80" y="0"/>
                  <a:pt x="80" y="0"/>
                </a:cubicBezTo>
                <a:cubicBezTo>
                  <a:pt x="77" y="0"/>
                  <a:pt x="74" y="1"/>
                  <a:pt x="72" y="3"/>
                </a:cubicBezTo>
                <a:cubicBezTo>
                  <a:pt x="65" y="8"/>
                  <a:pt x="59" y="13"/>
                  <a:pt x="42" y="22"/>
                </a:cubicBezTo>
                <a:cubicBezTo>
                  <a:pt x="34" y="26"/>
                  <a:pt x="17" y="32"/>
                  <a:pt x="9" y="34"/>
                </a:cubicBezTo>
                <a:cubicBezTo>
                  <a:pt x="3" y="36"/>
                  <a:pt x="0" y="41"/>
                  <a:pt x="0" y="47"/>
                </a:cubicBezTo>
                <a:cubicBezTo>
                  <a:pt x="2" y="65"/>
                  <a:pt x="6" y="101"/>
                  <a:pt x="17" y="122"/>
                </a:cubicBezTo>
                <a:cubicBezTo>
                  <a:pt x="30" y="147"/>
                  <a:pt x="61" y="167"/>
                  <a:pt x="74" y="175"/>
                </a:cubicBezTo>
                <a:cubicBezTo>
                  <a:pt x="76" y="176"/>
                  <a:pt x="78" y="176"/>
                  <a:pt x="80" y="176"/>
                </a:cubicBezTo>
                <a:cubicBezTo>
                  <a:pt x="82" y="176"/>
                  <a:pt x="84" y="176"/>
                  <a:pt x="86" y="175"/>
                </a:cubicBezTo>
                <a:cubicBezTo>
                  <a:pt x="99" y="167"/>
                  <a:pt x="130" y="147"/>
                  <a:pt x="143" y="122"/>
                </a:cubicBezTo>
                <a:cubicBezTo>
                  <a:pt x="154" y="101"/>
                  <a:pt x="158" y="65"/>
                  <a:pt x="160" y="47"/>
                </a:cubicBezTo>
                <a:cubicBezTo>
                  <a:pt x="160" y="41"/>
                  <a:pt x="157" y="36"/>
                  <a:pt x="151" y="34"/>
                </a:cubicBezTo>
                <a:moveTo>
                  <a:pt x="136" y="119"/>
                </a:moveTo>
                <a:cubicBezTo>
                  <a:pt x="128" y="135"/>
                  <a:pt x="110" y="151"/>
                  <a:pt x="82" y="168"/>
                </a:cubicBezTo>
                <a:cubicBezTo>
                  <a:pt x="81" y="168"/>
                  <a:pt x="81" y="168"/>
                  <a:pt x="80" y="168"/>
                </a:cubicBezTo>
                <a:cubicBezTo>
                  <a:pt x="79" y="168"/>
                  <a:pt x="79" y="168"/>
                  <a:pt x="78" y="168"/>
                </a:cubicBezTo>
                <a:cubicBezTo>
                  <a:pt x="50" y="151"/>
                  <a:pt x="32" y="135"/>
                  <a:pt x="24" y="119"/>
                </a:cubicBezTo>
                <a:cubicBezTo>
                  <a:pt x="13" y="97"/>
                  <a:pt x="9" y="58"/>
                  <a:pt x="8" y="46"/>
                </a:cubicBezTo>
                <a:cubicBezTo>
                  <a:pt x="8" y="43"/>
                  <a:pt x="10" y="42"/>
                  <a:pt x="11" y="42"/>
                </a:cubicBezTo>
                <a:cubicBezTo>
                  <a:pt x="14" y="41"/>
                  <a:pt x="14" y="41"/>
                  <a:pt x="14" y="41"/>
                </a:cubicBezTo>
                <a:cubicBezTo>
                  <a:pt x="24" y="38"/>
                  <a:pt x="38" y="33"/>
                  <a:pt x="46" y="29"/>
                </a:cubicBezTo>
                <a:cubicBezTo>
                  <a:pt x="61" y="21"/>
                  <a:pt x="68" y="16"/>
                  <a:pt x="74" y="11"/>
                </a:cubicBezTo>
                <a:cubicBezTo>
                  <a:pt x="75" y="11"/>
                  <a:pt x="76" y="10"/>
                  <a:pt x="76" y="9"/>
                </a:cubicBezTo>
                <a:cubicBezTo>
                  <a:pt x="77" y="9"/>
                  <a:pt x="78" y="9"/>
                  <a:pt x="80" y="9"/>
                </a:cubicBezTo>
                <a:cubicBezTo>
                  <a:pt x="80" y="9"/>
                  <a:pt x="80" y="9"/>
                  <a:pt x="80" y="9"/>
                </a:cubicBezTo>
                <a:cubicBezTo>
                  <a:pt x="80" y="9"/>
                  <a:pt x="80" y="9"/>
                  <a:pt x="80" y="9"/>
                </a:cubicBezTo>
                <a:cubicBezTo>
                  <a:pt x="80" y="9"/>
                  <a:pt x="80" y="9"/>
                  <a:pt x="80" y="9"/>
                </a:cubicBezTo>
                <a:cubicBezTo>
                  <a:pt x="82" y="9"/>
                  <a:pt x="83" y="9"/>
                  <a:pt x="84" y="9"/>
                </a:cubicBezTo>
                <a:cubicBezTo>
                  <a:pt x="84" y="10"/>
                  <a:pt x="85" y="11"/>
                  <a:pt x="86" y="11"/>
                </a:cubicBezTo>
                <a:cubicBezTo>
                  <a:pt x="92" y="16"/>
                  <a:pt x="99" y="21"/>
                  <a:pt x="114" y="29"/>
                </a:cubicBezTo>
                <a:cubicBezTo>
                  <a:pt x="122" y="33"/>
                  <a:pt x="136" y="38"/>
                  <a:pt x="146" y="41"/>
                </a:cubicBezTo>
                <a:cubicBezTo>
                  <a:pt x="149" y="42"/>
                  <a:pt x="149" y="42"/>
                  <a:pt x="149" y="42"/>
                </a:cubicBezTo>
                <a:cubicBezTo>
                  <a:pt x="150" y="42"/>
                  <a:pt x="152" y="43"/>
                  <a:pt x="152" y="46"/>
                </a:cubicBezTo>
                <a:cubicBezTo>
                  <a:pt x="151" y="58"/>
                  <a:pt x="147" y="97"/>
                  <a:pt x="136" y="11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3" name="Freeform 24"/>
          <p:cNvSpPr>
            <a:spLocks noEditPoints="1"/>
          </p:cNvSpPr>
          <p:nvPr/>
        </p:nvSpPr>
        <p:spPr bwMode="auto">
          <a:xfrm>
            <a:off x="4454953" y="3836021"/>
            <a:ext cx="312657" cy="349159"/>
          </a:xfrm>
          <a:custGeom>
            <a:avLst/>
            <a:gdLst>
              <a:gd name="T0" fmla="*/ 93 w 160"/>
              <a:gd name="T1" fmla="*/ 93 h 176"/>
              <a:gd name="T2" fmla="*/ 81 w 160"/>
              <a:gd name="T3" fmla="*/ 71 h 176"/>
              <a:gd name="T4" fmla="*/ 68 w 160"/>
              <a:gd name="T5" fmla="*/ 82 h 176"/>
              <a:gd name="T6" fmla="*/ 62 w 160"/>
              <a:gd name="T7" fmla="*/ 95 h 176"/>
              <a:gd name="T8" fmla="*/ 53 w 160"/>
              <a:gd name="T9" fmla="*/ 82 h 176"/>
              <a:gd name="T10" fmla="*/ 63 w 160"/>
              <a:gd name="T11" fmla="*/ 100 h 176"/>
              <a:gd name="T12" fmla="*/ 76 w 160"/>
              <a:gd name="T13" fmla="*/ 85 h 176"/>
              <a:gd name="T14" fmla="*/ 82 w 160"/>
              <a:gd name="T15" fmla="*/ 76 h 176"/>
              <a:gd name="T16" fmla="*/ 95 w 160"/>
              <a:gd name="T17" fmla="*/ 99 h 176"/>
              <a:gd name="T18" fmla="*/ 107 w 160"/>
              <a:gd name="T19" fmla="*/ 85 h 176"/>
              <a:gd name="T20" fmla="*/ 95 w 160"/>
              <a:gd name="T21" fmla="*/ 82 h 176"/>
              <a:gd name="T22" fmla="*/ 80 w 160"/>
              <a:gd name="T23" fmla="*/ 46 h 176"/>
              <a:gd name="T24" fmla="*/ 80 w 160"/>
              <a:gd name="T25" fmla="*/ 125 h 176"/>
              <a:gd name="T26" fmla="*/ 80 w 160"/>
              <a:gd name="T27" fmla="*/ 46 h 176"/>
              <a:gd name="T28" fmla="*/ 44 w 160"/>
              <a:gd name="T29" fmla="*/ 85 h 176"/>
              <a:gd name="T30" fmla="*/ 116 w 160"/>
              <a:gd name="T31" fmla="*/ 85 h 176"/>
              <a:gd name="T32" fmla="*/ 151 w 160"/>
              <a:gd name="T33" fmla="*/ 34 h 176"/>
              <a:gd name="T34" fmla="*/ 88 w 160"/>
              <a:gd name="T35" fmla="*/ 3 h 176"/>
              <a:gd name="T36" fmla="*/ 80 w 160"/>
              <a:gd name="T37" fmla="*/ 1 h 176"/>
              <a:gd name="T38" fmla="*/ 72 w 160"/>
              <a:gd name="T39" fmla="*/ 3 h 176"/>
              <a:gd name="T40" fmla="*/ 9 w 160"/>
              <a:gd name="T41" fmla="*/ 34 h 176"/>
              <a:gd name="T42" fmla="*/ 17 w 160"/>
              <a:gd name="T43" fmla="*/ 122 h 176"/>
              <a:gd name="T44" fmla="*/ 80 w 160"/>
              <a:gd name="T45" fmla="*/ 176 h 176"/>
              <a:gd name="T46" fmla="*/ 143 w 160"/>
              <a:gd name="T47" fmla="*/ 122 h 176"/>
              <a:gd name="T48" fmla="*/ 151 w 160"/>
              <a:gd name="T49" fmla="*/ 34 h 176"/>
              <a:gd name="T50" fmla="*/ 82 w 160"/>
              <a:gd name="T51" fmla="*/ 168 h 176"/>
              <a:gd name="T52" fmla="*/ 78 w 160"/>
              <a:gd name="T53" fmla="*/ 168 h 176"/>
              <a:gd name="T54" fmla="*/ 8 w 160"/>
              <a:gd name="T55" fmla="*/ 46 h 176"/>
              <a:gd name="T56" fmla="*/ 14 w 160"/>
              <a:gd name="T57" fmla="*/ 41 h 176"/>
              <a:gd name="T58" fmla="*/ 74 w 160"/>
              <a:gd name="T59" fmla="*/ 11 h 176"/>
              <a:gd name="T60" fmla="*/ 80 w 160"/>
              <a:gd name="T61" fmla="*/ 9 h 176"/>
              <a:gd name="T62" fmla="*/ 80 w 160"/>
              <a:gd name="T63" fmla="*/ 9 h 176"/>
              <a:gd name="T64" fmla="*/ 84 w 160"/>
              <a:gd name="T65" fmla="*/ 9 h 176"/>
              <a:gd name="T66" fmla="*/ 114 w 160"/>
              <a:gd name="T67" fmla="*/ 29 h 176"/>
              <a:gd name="T68" fmla="*/ 149 w 160"/>
              <a:gd name="T69" fmla="*/ 42 h 176"/>
              <a:gd name="T70" fmla="*/ 136 w 160"/>
              <a:gd name="T71" fmla="*/ 1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176">
                <a:moveTo>
                  <a:pt x="94" y="85"/>
                </a:moveTo>
                <a:cubicBezTo>
                  <a:pt x="93" y="93"/>
                  <a:pt x="93" y="93"/>
                  <a:pt x="93" y="93"/>
                </a:cubicBezTo>
                <a:cubicBezTo>
                  <a:pt x="84" y="71"/>
                  <a:pt x="84" y="71"/>
                  <a:pt x="84" y="71"/>
                </a:cubicBezTo>
                <a:cubicBezTo>
                  <a:pt x="81" y="71"/>
                  <a:pt x="81" y="71"/>
                  <a:pt x="81" y="71"/>
                </a:cubicBezTo>
                <a:cubicBezTo>
                  <a:pt x="75" y="82"/>
                  <a:pt x="75" y="82"/>
                  <a:pt x="75" y="82"/>
                </a:cubicBezTo>
                <a:cubicBezTo>
                  <a:pt x="68" y="82"/>
                  <a:pt x="68" y="82"/>
                  <a:pt x="68" y="82"/>
                </a:cubicBezTo>
                <a:cubicBezTo>
                  <a:pt x="67" y="85"/>
                  <a:pt x="67" y="85"/>
                  <a:pt x="67" y="85"/>
                </a:cubicBezTo>
                <a:cubicBezTo>
                  <a:pt x="62" y="95"/>
                  <a:pt x="62" y="95"/>
                  <a:pt x="62" y="95"/>
                </a:cubicBezTo>
                <a:cubicBezTo>
                  <a:pt x="56" y="81"/>
                  <a:pt x="56" y="81"/>
                  <a:pt x="56" y="81"/>
                </a:cubicBezTo>
                <a:cubicBezTo>
                  <a:pt x="53" y="82"/>
                  <a:pt x="53" y="82"/>
                  <a:pt x="53" y="82"/>
                </a:cubicBezTo>
                <a:cubicBezTo>
                  <a:pt x="60" y="100"/>
                  <a:pt x="60" y="100"/>
                  <a:pt x="60" y="100"/>
                </a:cubicBezTo>
                <a:cubicBezTo>
                  <a:pt x="63" y="100"/>
                  <a:pt x="63" y="100"/>
                  <a:pt x="63" y="100"/>
                </a:cubicBezTo>
                <a:cubicBezTo>
                  <a:pt x="70" y="85"/>
                  <a:pt x="70" y="85"/>
                  <a:pt x="70" y="85"/>
                </a:cubicBezTo>
                <a:cubicBezTo>
                  <a:pt x="76" y="85"/>
                  <a:pt x="76" y="85"/>
                  <a:pt x="76" y="85"/>
                </a:cubicBezTo>
                <a:cubicBezTo>
                  <a:pt x="77" y="85"/>
                  <a:pt x="77" y="85"/>
                  <a:pt x="77" y="85"/>
                </a:cubicBezTo>
                <a:cubicBezTo>
                  <a:pt x="82" y="76"/>
                  <a:pt x="82" y="76"/>
                  <a:pt x="82" y="76"/>
                </a:cubicBezTo>
                <a:cubicBezTo>
                  <a:pt x="91" y="99"/>
                  <a:pt x="91" y="99"/>
                  <a:pt x="91" y="99"/>
                </a:cubicBezTo>
                <a:cubicBezTo>
                  <a:pt x="95" y="99"/>
                  <a:pt x="95" y="99"/>
                  <a:pt x="95" y="99"/>
                </a:cubicBezTo>
                <a:cubicBezTo>
                  <a:pt x="98" y="85"/>
                  <a:pt x="98" y="85"/>
                  <a:pt x="98" y="85"/>
                </a:cubicBezTo>
                <a:cubicBezTo>
                  <a:pt x="107" y="85"/>
                  <a:pt x="107" y="85"/>
                  <a:pt x="107" y="85"/>
                </a:cubicBezTo>
                <a:cubicBezTo>
                  <a:pt x="107" y="82"/>
                  <a:pt x="107" y="82"/>
                  <a:pt x="107" y="82"/>
                </a:cubicBezTo>
                <a:cubicBezTo>
                  <a:pt x="95" y="82"/>
                  <a:pt x="95" y="82"/>
                  <a:pt x="95" y="82"/>
                </a:cubicBezTo>
                <a:lnTo>
                  <a:pt x="94" y="85"/>
                </a:lnTo>
                <a:close/>
                <a:moveTo>
                  <a:pt x="80" y="46"/>
                </a:moveTo>
                <a:cubicBezTo>
                  <a:pt x="58" y="46"/>
                  <a:pt x="40" y="63"/>
                  <a:pt x="40" y="85"/>
                </a:cubicBezTo>
                <a:cubicBezTo>
                  <a:pt x="40" y="107"/>
                  <a:pt x="58" y="125"/>
                  <a:pt x="80" y="125"/>
                </a:cubicBezTo>
                <a:cubicBezTo>
                  <a:pt x="102" y="125"/>
                  <a:pt x="120" y="107"/>
                  <a:pt x="120" y="85"/>
                </a:cubicBezTo>
                <a:cubicBezTo>
                  <a:pt x="120" y="63"/>
                  <a:pt x="102" y="46"/>
                  <a:pt x="80" y="46"/>
                </a:cubicBezTo>
                <a:moveTo>
                  <a:pt x="80" y="121"/>
                </a:moveTo>
                <a:cubicBezTo>
                  <a:pt x="60" y="121"/>
                  <a:pt x="44" y="105"/>
                  <a:pt x="44" y="85"/>
                </a:cubicBezTo>
                <a:cubicBezTo>
                  <a:pt x="44" y="66"/>
                  <a:pt x="60" y="50"/>
                  <a:pt x="80" y="50"/>
                </a:cubicBezTo>
                <a:cubicBezTo>
                  <a:pt x="100" y="50"/>
                  <a:pt x="116" y="66"/>
                  <a:pt x="116" y="85"/>
                </a:cubicBezTo>
                <a:cubicBezTo>
                  <a:pt x="116" y="105"/>
                  <a:pt x="100" y="121"/>
                  <a:pt x="80" y="121"/>
                </a:cubicBezTo>
                <a:moveTo>
                  <a:pt x="151" y="34"/>
                </a:moveTo>
                <a:cubicBezTo>
                  <a:pt x="143" y="32"/>
                  <a:pt x="126" y="26"/>
                  <a:pt x="118" y="22"/>
                </a:cubicBezTo>
                <a:cubicBezTo>
                  <a:pt x="101" y="13"/>
                  <a:pt x="95" y="8"/>
                  <a:pt x="88" y="3"/>
                </a:cubicBezTo>
                <a:cubicBezTo>
                  <a:pt x="86" y="1"/>
                  <a:pt x="83" y="0"/>
                  <a:pt x="80" y="0"/>
                </a:cubicBezTo>
                <a:cubicBezTo>
                  <a:pt x="80" y="0"/>
                  <a:pt x="80" y="1"/>
                  <a:pt x="80" y="1"/>
                </a:cubicBezTo>
                <a:cubicBezTo>
                  <a:pt x="80" y="1"/>
                  <a:pt x="80" y="0"/>
                  <a:pt x="80" y="0"/>
                </a:cubicBezTo>
                <a:cubicBezTo>
                  <a:pt x="77" y="0"/>
                  <a:pt x="74" y="1"/>
                  <a:pt x="72" y="3"/>
                </a:cubicBezTo>
                <a:cubicBezTo>
                  <a:pt x="65" y="8"/>
                  <a:pt x="59" y="13"/>
                  <a:pt x="42" y="22"/>
                </a:cubicBezTo>
                <a:cubicBezTo>
                  <a:pt x="34" y="26"/>
                  <a:pt x="17" y="32"/>
                  <a:pt x="9" y="34"/>
                </a:cubicBezTo>
                <a:cubicBezTo>
                  <a:pt x="3" y="36"/>
                  <a:pt x="0" y="41"/>
                  <a:pt x="0" y="47"/>
                </a:cubicBezTo>
                <a:cubicBezTo>
                  <a:pt x="2" y="65"/>
                  <a:pt x="6" y="101"/>
                  <a:pt x="17" y="122"/>
                </a:cubicBezTo>
                <a:cubicBezTo>
                  <a:pt x="30" y="147"/>
                  <a:pt x="61" y="167"/>
                  <a:pt x="74" y="175"/>
                </a:cubicBezTo>
                <a:cubicBezTo>
                  <a:pt x="76" y="176"/>
                  <a:pt x="78" y="176"/>
                  <a:pt x="80" y="176"/>
                </a:cubicBezTo>
                <a:cubicBezTo>
                  <a:pt x="82" y="176"/>
                  <a:pt x="84" y="176"/>
                  <a:pt x="86" y="175"/>
                </a:cubicBezTo>
                <a:cubicBezTo>
                  <a:pt x="99" y="167"/>
                  <a:pt x="130" y="147"/>
                  <a:pt x="143" y="122"/>
                </a:cubicBezTo>
                <a:cubicBezTo>
                  <a:pt x="154" y="101"/>
                  <a:pt x="158" y="65"/>
                  <a:pt x="160" y="47"/>
                </a:cubicBezTo>
                <a:cubicBezTo>
                  <a:pt x="160" y="41"/>
                  <a:pt x="157" y="36"/>
                  <a:pt x="151" y="34"/>
                </a:cubicBezTo>
                <a:moveTo>
                  <a:pt x="136" y="119"/>
                </a:moveTo>
                <a:cubicBezTo>
                  <a:pt x="128" y="135"/>
                  <a:pt x="110" y="151"/>
                  <a:pt x="82" y="168"/>
                </a:cubicBezTo>
                <a:cubicBezTo>
                  <a:pt x="81" y="168"/>
                  <a:pt x="81" y="168"/>
                  <a:pt x="80" y="168"/>
                </a:cubicBezTo>
                <a:cubicBezTo>
                  <a:pt x="79" y="168"/>
                  <a:pt x="79" y="168"/>
                  <a:pt x="78" y="168"/>
                </a:cubicBezTo>
                <a:cubicBezTo>
                  <a:pt x="50" y="151"/>
                  <a:pt x="32" y="135"/>
                  <a:pt x="24" y="119"/>
                </a:cubicBezTo>
                <a:cubicBezTo>
                  <a:pt x="13" y="97"/>
                  <a:pt x="9" y="58"/>
                  <a:pt x="8" y="46"/>
                </a:cubicBezTo>
                <a:cubicBezTo>
                  <a:pt x="8" y="43"/>
                  <a:pt x="10" y="42"/>
                  <a:pt x="11" y="42"/>
                </a:cubicBezTo>
                <a:cubicBezTo>
                  <a:pt x="14" y="41"/>
                  <a:pt x="14" y="41"/>
                  <a:pt x="14" y="41"/>
                </a:cubicBezTo>
                <a:cubicBezTo>
                  <a:pt x="24" y="38"/>
                  <a:pt x="38" y="33"/>
                  <a:pt x="46" y="29"/>
                </a:cubicBezTo>
                <a:cubicBezTo>
                  <a:pt x="61" y="21"/>
                  <a:pt x="68" y="16"/>
                  <a:pt x="74" y="11"/>
                </a:cubicBezTo>
                <a:cubicBezTo>
                  <a:pt x="75" y="11"/>
                  <a:pt x="76" y="10"/>
                  <a:pt x="76" y="9"/>
                </a:cubicBezTo>
                <a:cubicBezTo>
                  <a:pt x="77" y="9"/>
                  <a:pt x="78" y="9"/>
                  <a:pt x="80" y="9"/>
                </a:cubicBezTo>
                <a:cubicBezTo>
                  <a:pt x="80" y="9"/>
                  <a:pt x="80" y="9"/>
                  <a:pt x="80" y="9"/>
                </a:cubicBezTo>
                <a:cubicBezTo>
                  <a:pt x="80" y="9"/>
                  <a:pt x="80" y="9"/>
                  <a:pt x="80" y="9"/>
                </a:cubicBezTo>
                <a:cubicBezTo>
                  <a:pt x="80" y="9"/>
                  <a:pt x="80" y="9"/>
                  <a:pt x="80" y="9"/>
                </a:cubicBezTo>
                <a:cubicBezTo>
                  <a:pt x="82" y="9"/>
                  <a:pt x="83" y="9"/>
                  <a:pt x="84" y="9"/>
                </a:cubicBezTo>
                <a:cubicBezTo>
                  <a:pt x="84" y="10"/>
                  <a:pt x="85" y="11"/>
                  <a:pt x="86" y="11"/>
                </a:cubicBezTo>
                <a:cubicBezTo>
                  <a:pt x="92" y="16"/>
                  <a:pt x="99" y="21"/>
                  <a:pt x="114" y="29"/>
                </a:cubicBezTo>
                <a:cubicBezTo>
                  <a:pt x="122" y="33"/>
                  <a:pt x="136" y="38"/>
                  <a:pt x="146" y="41"/>
                </a:cubicBezTo>
                <a:cubicBezTo>
                  <a:pt x="149" y="42"/>
                  <a:pt x="149" y="42"/>
                  <a:pt x="149" y="42"/>
                </a:cubicBezTo>
                <a:cubicBezTo>
                  <a:pt x="150" y="42"/>
                  <a:pt x="152" y="43"/>
                  <a:pt x="152" y="46"/>
                </a:cubicBezTo>
                <a:cubicBezTo>
                  <a:pt x="151" y="58"/>
                  <a:pt x="147" y="97"/>
                  <a:pt x="136" y="119"/>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5" name="Freeform 25"/>
          <p:cNvSpPr>
            <a:spLocks noEditPoints="1"/>
          </p:cNvSpPr>
          <p:nvPr/>
        </p:nvSpPr>
        <p:spPr bwMode="auto">
          <a:xfrm>
            <a:off x="5488147" y="3836021"/>
            <a:ext cx="312657" cy="349159"/>
          </a:xfrm>
          <a:custGeom>
            <a:avLst/>
            <a:gdLst>
              <a:gd name="T0" fmla="*/ 118 w 160"/>
              <a:gd name="T1" fmla="*/ 22 h 176"/>
              <a:gd name="T2" fmla="*/ 80 w 160"/>
              <a:gd name="T3" fmla="*/ 0 h 176"/>
              <a:gd name="T4" fmla="*/ 80 w 160"/>
              <a:gd name="T5" fmla="*/ 0 h 176"/>
              <a:gd name="T6" fmla="*/ 42 w 160"/>
              <a:gd name="T7" fmla="*/ 22 h 176"/>
              <a:gd name="T8" fmla="*/ 0 w 160"/>
              <a:gd name="T9" fmla="*/ 47 h 176"/>
              <a:gd name="T10" fmla="*/ 74 w 160"/>
              <a:gd name="T11" fmla="*/ 175 h 176"/>
              <a:gd name="T12" fmla="*/ 86 w 160"/>
              <a:gd name="T13" fmla="*/ 175 h 176"/>
              <a:gd name="T14" fmla="*/ 160 w 160"/>
              <a:gd name="T15" fmla="*/ 47 h 176"/>
              <a:gd name="T16" fmla="*/ 136 w 160"/>
              <a:gd name="T17" fmla="*/ 119 h 176"/>
              <a:gd name="T18" fmla="*/ 80 w 160"/>
              <a:gd name="T19" fmla="*/ 168 h 176"/>
              <a:gd name="T20" fmla="*/ 24 w 160"/>
              <a:gd name="T21" fmla="*/ 119 h 176"/>
              <a:gd name="T22" fmla="*/ 11 w 160"/>
              <a:gd name="T23" fmla="*/ 42 h 176"/>
              <a:gd name="T24" fmla="*/ 46 w 160"/>
              <a:gd name="T25" fmla="*/ 29 h 176"/>
              <a:gd name="T26" fmla="*/ 76 w 160"/>
              <a:gd name="T27" fmla="*/ 9 h 176"/>
              <a:gd name="T28" fmla="*/ 80 w 160"/>
              <a:gd name="T29" fmla="*/ 9 h 176"/>
              <a:gd name="T30" fmla="*/ 80 w 160"/>
              <a:gd name="T31" fmla="*/ 9 h 176"/>
              <a:gd name="T32" fmla="*/ 86 w 160"/>
              <a:gd name="T33" fmla="*/ 11 h 176"/>
              <a:gd name="T34" fmla="*/ 146 w 160"/>
              <a:gd name="T35" fmla="*/ 41 h 176"/>
              <a:gd name="T36" fmla="*/ 152 w 160"/>
              <a:gd name="T37" fmla="*/ 46 h 176"/>
              <a:gd name="T38" fmla="*/ 119 w 160"/>
              <a:gd name="T39" fmla="*/ 59 h 176"/>
              <a:gd name="T40" fmla="*/ 80 w 160"/>
              <a:gd name="T41" fmla="*/ 42 h 176"/>
              <a:gd name="T42" fmla="*/ 41 w 160"/>
              <a:gd name="T43" fmla="*/ 59 h 176"/>
              <a:gd name="T44" fmla="*/ 38 w 160"/>
              <a:gd name="T45" fmla="*/ 71 h 176"/>
              <a:gd name="T46" fmla="*/ 78 w 160"/>
              <a:gd name="T47" fmla="*/ 135 h 176"/>
              <a:gd name="T48" fmla="*/ 82 w 160"/>
              <a:gd name="T49" fmla="*/ 135 h 176"/>
              <a:gd name="T50" fmla="*/ 122 w 160"/>
              <a:gd name="T51" fmla="*/ 71 h 176"/>
              <a:gd name="T52" fmla="*/ 119 w 160"/>
              <a:gd name="T53" fmla="*/ 59 h 176"/>
              <a:gd name="T54" fmla="*/ 81 w 160"/>
              <a:gd name="T55" fmla="*/ 131 h 176"/>
              <a:gd name="T56" fmla="*/ 80 w 160"/>
              <a:gd name="T57" fmla="*/ 131 h 176"/>
              <a:gd name="T58" fmla="*/ 47 w 160"/>
              <a:gd name="T59" fmla="*/ 93 h 176"/>
              <a:gd name="T60" fmla="*/ 113 w 160"/>
              <a:gd name="T61" fmla="*/ 93 h 176"/>
              <a:gd name="T62" fmla="*/ 115 w 160"/>
              <a:gd name="T63" fmla="*/ 88 h 176"/>
              <a:gd name="T64" fmla="*/ 45 w 160"/>
              <a:gd name="T65" fmla="*/ 88 h 176"/>
              <a:gd name="T66" fmla="*/ 80 w 160"/>
              <a:gd name="T67" fmla="*/ 91 h 176"/>
              <a:gd name="T68" fmla="*/ 115 w 160"/>
              <a:gd name="T69" fmla="*/ 88 h 176"/>
              <a:gd name="T70" fmla="*/ 118 w 160"/>
              <a:gd name="T71" fmla="*/ 70 h 176"/>
              <a:gd name="T72" fmla="*/ 42 w 160"/>
              <a:gd name="T73" fmla="*/ 70 h 176"/>
              <a:gd name="T74" fmla="*/ 43 w 160"/>
              <a:gd name="T75" fmla="*/ 63 h 176"/>
              <a:gd name="T76" fmla="*/ 80 w 160"/>
              <a:gd name="T77" fmla="*/ 46 h 176"/>
              <a:gd name="T78" fmla="*/ 118 w 160"/>
              <a:gd name="T79" fmla="*/ 63 h 176"/>
              <a:gd name="T80" fmla="*/ 118 w 160"/>
              <a:gd name="T81" fmla="*/ 7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 h="176">
                <a:moveTo>
                  <a:pt x="151" y="34"/>
                </a:moveTo>
                <a:cubicBezTo>
                  <a:pt x="143" y="32"/>
                  <a:pt x="126" y="26"/>
                  <a:pt x="118" y="22"/>
                </a:cubicBezTo>
                <a:cubicBezTo>
                  <a:pt x="101" y="13"/>
                  <a:pt x="95" y="8"/>
                  <a:pt x="88" y="3"/>
                </a:cubicBezTo>
                <a:cubicBezTo>
                  <a:pt x="86" y="1"/>
                  <a:pt x="83" y="0"/>
                  <a:pt x="80" y="0"/>
                </a:cubicBezTo>
                <a:cubicBezTo>
                  <a:pt x="80" y="0"/>
                  <a:pt x="80" y="1"/>
                  <a:pt x="80" y="1"/>
                </a:cubicBezTo>
                <a:cubicBezTo>
                  <a:pt x="80" y="1"/>
                  <a:pt x="80" y="0"/>
                  <a:pt x="80" y="0"/>
                </a:cubicBezTo>
                <a:cubicBezTo>
                  <a:pt x="77" y="0"/>
                  <a:pt x="74" y="1"/>
                  <a:pt x="72" y="3"/>
                </a:cubicBezTo>
                <a:cubicBezTo>
                  <a:pt x="65" y="8"/>
                  <a:pt x="59" y="13"/>
                  <a:pt x="42" y="22"/>
                </a:cubicBezTo>
                <a:cubicBezTo>
                  <a:pt x="34" y="26"/>
                  <a:pt x="17" y="32"/>
                  <a:pt x="9" y="34"/>
                </a:cubicBezTo>
                <a:cubicBezTo>
                  <a:pt x="3" y="36"/>
                  <a:pt x="0" y="41"/>
                  <a:pt x="0" y="47"/>
                </a:cubicBezTo>
                <a:cubicBezTo>
                  <a:pt x="2" y="65"/>
                  <a:pt x="6" y="101"/>
                  <a:pt x="17" y="122"/>
                </a:cubicBezTo>
                <a:cubicBezTo>
                  <a:pt x="30" y="147"/>
                  <a:pt x="61" y="167"/>
                  <a:pt x="74" y="175"/>
                </a:cubicBezTo>
                <a:cubicBezTo>
                  <a:pt x="76" y="176"/>
                  <a:pt x="78" y="176"/>
                  <a:pt x="80" y="176"/>
                </a:cubicBezTo>
                <a:cubicBezTo>
                  <a:pt x="82" y="176"/>
                  <a:pt x="84" y="176"/>
                  <a:pt x="86" y="175"/>
                </a:cubicBezTo>
                <a:cubicBezTo>
                  <a:pt x="99" y="167"/>
                  <a:pt x="131" y="147"/>
                  <a:pt x="143" y="122"/>
                </a:cubicBezTo>
                <a:cubicBezTo>
                  <a:pt x="154" y="101"/>
                  <a:pt x="158" y="65"/>
                  <a:pt x="160" y="47"/>
                </a:cubicBezTo>
                <a:cubicBezTo>
                  <a:pt x="160" y="41"/>
                  <a:pt x="157" y="36"/>
                  <a:pt x="151" y="34"/>
                </a:cubicBezTo>
                <a:moveTo>
                  <a:pt x="136" y="119"/>
                </a:moveTo>
                <a:cubicBezTo>
                  <a:pt x="128" y="135"/>
                  <a:pt x="110" y="151"/>
                  <a:pt x="82" y="168"/>
                </a:cubicBezTo>
                <a:cubicBezTo>
                  <a:pt x="81" y="168"/>
                  <a:pt x="81" y="168"/>
                  <a:pt x="80" y="168"/>
                </a:cubicBezTo>
                <a:cubicBezTo>
                  <a:pt x="79" y="168"/>
                  <a:pt x="79" y="168"/>
                  <a:pt x="78" y="168"/>
                </a:cubicBezTo>
                <a:cubicBezTo>
                  <a:pt x="50" y="151"/>
                  <a:pt x="32" y="135"/>
                  <a:pt x="24" y="119"/>
                </a:cubicBezTo>
                <a:cubicBezTo>
                  <a:pt x="13" y="97"/>
                  <a:pt x="9" y="58"/>
                  <a:pt x="8" y="46"/>
                </a:cubicBezTo>
                <a:cubicBezTo>
                  <a:pt x="8" y="43"/>
                  <a:pt x="10" y="42"/>
                  <a:pt x="11" y="42"/>
                </a:cubicBezTo>
                <a:cubicBezTo>
                  <a:pt x="14" y="41"/>
                  <a:pt x="14" y="41"/>
                  <a:pt x="14" y="41"/>
                </a:cubicBezTo>
                <a:cubicBezTo>
                  <a:pt x="24" y="38"/>
                  <a:pt x="38" y="33"/>
                  <a:pt x="46" y="29"/>
                </a:cubicBezTo>
                <a:cubicBezTo>
                  <a:pt x="61" y="21"/>
                  <a:pt x="68" y="16"/>
                  <a:pt x="74" y="11"/>
                </a:cubicBezTo>
                <a:cubicBezTo>
                  <a:pt x="75" y="11"/>
                  <a:pt x="76" y="10"/>
                  <a:pt x="76" y="9"/>
                </a:cubicBezTo>
                <a:cubicBezTo>
                  <a:pt x="77" y="9"/>
                  <a:pt x="78" y="9"/>
                  <a:pt x="80" y="9"/>
                </a:cubicBezTo>
                <a:cubicBezTo>
                  <a:pt x="80" y="9"/>
                  <a:pt x="80" y="9"/>
                  <a:pt x="80" y="9"/>
                </a:cubicBezTo>
                <a:cubicBezTo>
                  <a:pt x="80" y="9"/>
                  <a:pt x="80" y="9"/>
                  <a:pt x="80" y="9"/>
                </a:cubicBezTo>
                <a:cubicBezTo>
                  <a:pt x="80" y="9"/>
                  <a:pt x="80" y="9"/>
                  <a:pt x="80" y="9"/>
                </a:cubicBezTo>
                <a:cubicBezTo>
                  <a:pt x="82" y="9"/>
                  <a:pt x="83" y="9"/>
                  <a:pt x="84" y="9"/>
                </a:cubicBezTo>
                <a:cubicBezTo>
                  <a:pt x="84" y="10"/>
                  <a:pt x="85" y="11"/>
                  <a:pt x="86" y="11"/>
                </a:cubicBezTo>
                <a:cubicBezTo>
                  <a:pt x="92" y="16"/>
                  <a:pt x="99" y="21"/>
                  <a:pt x="114" y="29"/>
                </a:cubicBezTo>
                <a:cubicBezTo>
                  <a:pt x="122" y="33"/>
                  <a:pt x="136" y="38"/>
                  <a:pt x="146" y="41"/>
                </a:cubicBezTo>
                <a:cubicBezTo>
                  <a:pt x="149" y="42"/>
                  <a:pt x="149" y="42"/>
                  <a:pt x="149" y="42"/>
                </a:cubicBezTo>
                <a:cubicBezTo>
                  <a:pt x="150" y="42"/>
                  <a:pt x="152" y="43"/>
                  <a:pt x="152" y="46"/>
                </a:cubicBezTo>
                <a:cubicBezTo>
                  <a:pt x="151" y="58"/>
                  <a:pt x="147" y="97"/>
                  <a:pt x="136" y="119"/>
                </a:cubicBezTo>
                <a:moveTo>
                  <a:pt x="119" y="59"/>
                </a:moveTo>
                <a:cubicBezTo>
                  <a:pt x="105" y="56"/>
                  <a:pt x="91" y="49"/>
                  <a:pt x="84" y="43"/>
                </a:cubicBezTo>
                <a:cubicBezTo>
                  <a:pt x="83" y="42"/>
                  <a:pt x="81" y="42"/>
                  <a:pt x="80" y="42"/>
                </a:cubicBezTo>
                <a:cubicBezTo>
                  <a:pt x="80" y="42"/>
                  <a:pt x="78" y="42"/>
                  <a:pt x="76" y="43"/>
                </a:cubicBezTo>
                <a:cubicBezTo>
                  <a:pt x="70" y="49"/>
                  <a:pt x="56" y="56"/>
                  <a:pt x="41" y="59"/>
                </a:cubicBezTo>
                <a:cubicBezTo>
                  <a:pt x="39" y="60"/>
                  <a:pt x="37" y="64"/>
                  <a:pt x="38" y="66"/>
                </a:cubicBezTo>
                <a:cubicBezTo>
                  <a:pt x="38" y="67"/>
                  <a:pt x="38" y="69"/>
                  <a:pt x="38" y="71"/>
                </a:cubicBezTo>
                <a:cubicBezTo>
                  <a:pt x="39" y="81"/>
                  <a:pt x="41" y="97"/>
                  <a:pt x="51" y="110"/>
                </a:cubicBezTo>
                <a:cubicBezTo>
                  <a:pt x="58" y="120"/>
                  <a:pt x="69" y="130"/>
                  <a:pt x="78" y="135"/>
                </a:cubicBezTo>
                <a:cubicBezTo>
                  <a:pt x="79" y="135"/>
                  <a:pt x="79" y="135"/>
                  <a:pt x="80" y="135"/>
                </a:cubicBezTo>
                <a:cubicBezTo>
                  <a:pt x="82" y="135"/>
                  <a:pt x="82" y="135"/>
                  <a:pt x="82" y="135"/>
                </a:cubicBezTo>
                <a:cubicBezTo>
                  <a:pt x="92" y="130"/>
                  <a:pt x="103" y="120"/>
                  <a:pt x="110" y="110"/>
                </a:cubicBezTo>
                <a:cubicBezTo>
                  <a:pt x="119" y="97"/>
                  <a:pt x="121" y="81"/>
                  <a:pt x="122" y="71"/>
                </a:cubicBezTo>
                <a:cubicBezTo>
                  <a:pt x="122" y="69"/>
                  <a:pt x="122" y="67"/>
                  <a:pt x="122" y="66"/>
                </a:cubicBezTo>
                <a:cubicBezTo>
                  <a:pt x="123" y="64"/>
                  <a:pt x="122" y="60"/>
                  <a:pt x="119" y="59"/>
                </a:cubicBezTo>
                <a:moveTo>
                  <a:pt x="106" y="108"/>
                </a:moveTo>
                <a:cubicBezTo>
                  <a:pt x="100" y="117"/>
                  <a:pt x="89" y="126"/>
                  <a:pt x="81" y="131"/>
                </a:cubicBezTo>
                <a:cubicBezTo>
                  <a:pt x="81" y="131"/>
                  <a:pt x="81" y="131"/>
                  <a:pt x="80" y="131"/>
                </a:cubicBezTo>
                <a:cubicBezTo>
                  <a:pt x="80" y="131"/>
                  <a:pt x="80" y="131"/>
                  <a:pt x="80" y="131"/>
                </a:cubicBezTo>
                <a:cubicBezTo>
                  <a:pt x="71" y="126"/>
                  <a:pt x="61" y="117"/>
                  <a:pt x="54" y="108"/>
                </a:cubicBezTo>
                <a:cubicBezTo>
                  <a:pt x="51" y="103"/>
                  <a:pt x="48" y="98"/>
                  <a:pt x="47" y="93"/>
                </a:cubicBezTo>
                <a:cubicBezTo>
                  <a:pt x="80" y="108"/>
                  <a:pt x="80" y="108"/>
                  <a:pt x="80" y="108"/>
                </a:cubicBezTo>
                <a:cubicBezTo>
                  <a:pt x="113" y="93"/>
                  <a:pt x="113" y="93"/>
                  <a:pt x="113" y="93"/>
                </a:cubicBezTo>
                <a:cubicBezTo>
                  <a:pt x="112" y="98"/>
                  <a:pt x="109" y="103"/>
                  <a:pt x="106" y="108"/>
                </a:cubicBezTo>
                <a:moveTo>
                  <a:pt x="115" y="88"/>
                </a:moveTo>
                <a:cubicBezTo>
                  <a:pt x="80" y="103"/>
                  <a:pt x="80" y="103"/>
                  <a:pt x="80" y="103"/>
                </a:cubicBezTo>
                <a:cubicBezTo>
                  <a:pt x="45" y="88"/>
                  <a:pt x="45" y="88"/>
                  <a:pt x="45" y="88"/>
                </a:cubicBezTo>
                <a:cubicBezTo>
                  <a:pt x="44" y="84"/>
                  <a:pt x="43" y="79"/>
                  <a:pt x="43" y="75"/>
                </a:cubicBezTo>
                <a:cubicBezTo>
                  <a:pt x="80" y="91"/>
                  <a:pt x="80" y="91"/>
                  <a:pt x="80" y="91"/>
                </a:cubicBezTo>
                <a:cubicBezTo>
                  <a:pt x="117" y="75"/>
                  <a:pt x="117" y="75"/>
                  <a:pt x="117" y="75"/>
                </a:cubicBezTo>
                <a:cubicBezTo>
                  <a:pt x="117" y="79"/>
                  <a:pt x="116" y="84"/>
                  <a:pt x="115" y="88"/>
                </a:cubicBezTo>
                <a:moveTo>
                  <a:pt x="118" y="70"/>
                </a:moveTo>
                <a:cubicBezTo>
                  <a:pt x="118" y="70"/>
                  <a:pt x="118" y="70"/>
                  <a:pt x="118" y="70"/>
                </a:cubicBezTo>
                <a:cubicBezTo>
                  <a:pt x="80" y="86"/>
                  <a:pt x="80" y="86"/>
                  <a:pt x="80" y="86"/>
                </a:cubicBezTo>
                <a:cubicBezTo>
                  <a:pt x="42" y="70"/>
                  <a:pt x="42" y="70"/>
                  <a:pt x="42" y="70"/>
                </a:cubicBezTo>
                <a:cubicBezTo>
                  <a:pt x="42" y="69"/>
                  <a:pt x="42" y="67"/>
                  <a:pt x="42" y="65"/>
                </a:cubicBezTo>
                <a:cubicBezTo>
                  <a:pt x="42" y="65"/>
                  <a:pt x="42" y="64"/>
                  <a:pt x="43" y="63"/>
                </a:cubicBezTo>
                <a:cubicBezTo>
                  <a:pt x="58" y="60"/>
                  <a:pt x="72" y="53"/>
                  <a:pt x="79" y="46"/>
                </a:cubicBezTo>
                <a:cubicBezTo>
                  <a:pt x="79" y="46"/>
                  <a:pt x="80" y="46"/>
                  <a:pt x="80" y="46"/>
                </a:cubicBezTo>
                <a:cubicBezTo>
                  <a:pt x="81" y="46"/>
                  <a:pt x="81" y="46"/>
                  <a:pt x="81" y="46"/>
                </a:cubicBezTo>
                <a:cubicBezTo>
                  <a:pt x="88" y="52"/>
                  <a:pt x="102" y="60"/>
                  <a:pt x="118" y="63"/>
                </a:cubicBezTo>
                <a:cubicBezTo>
                  <a:pt x="118" y="64"/>
                  <a:pt x="118" y="65"/>
                  <a:pt x="118" y="65"/>
                </a:cubicBezTo>
                <a:cubicBezTo>
                  <a:pt x="118" y="67"/>
                  <a:pt x="118" y="68"/>
                  <a:pt x="118" y="7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6" name="Freeform 26"/>
          <p:cNvSpPr>
            <a:spLocks noEditPoints="1"/>
          </p:cNvSpPr>
          <p:nvPr/>
        </p:nvSpPr>
        <p:spPr bwMode="auto">
          <a:xfrm>
            <a:off x="6519753" y="3836021"/>
            <a:ext cx="312657" cy="349159"/>
          </a:xfrm>
          <a:custGeom>
            <a:avLst/>
            <a:gdLst>
              <a:gd name="T0" fmla="*/ 80 w 160"/>
              <a:gd name="T1" fmla="*/ 36 h 176"/>
              <a:gd name="T2" fmla="*/ 52 w 160"/>
              <a:gd name="T3" fmla="*/ 64 h 176"/>
              <a:gd name="T4" fmla="*/ 80 w 160"/>
              <a:gd name="T5" fmla="*/ 92 h 176"/>
              <a:gd name="T6" fmla="*/ 108 w 160"/>
              <a:gd name="T7" fmla="*/ 64 h 176"/>
              <a:gd name="T8" fmla="*/ 80 w 160"/>
              <a:gd name="T9" fmla="*/ 36 h 176"/>
              <a:gd name="T10" fmla="*/ 80 w 160"/>
              <a:gd name="T11" fmla="*/ 88 h 176"/>
              <a:gd name="T12" fmla="*/ 56 w 160"/>
              <a:gd name="T13" fmla="*/ 64 h 176"/>
              <a:gd name="T14" fmla="*/ 80 w 160"/>
              <a:gd name="T15" fmla="*/ 40 h 176"/>
              <a:gd name="T16" fmla="*/ 104 w 160"/>
              <a:gd name="T17" fmla="*/ 64 h 176"/>
              <a:gd name="T18" fmla="*/ 80 w 160"/>
              <a:gd name="T19" fmla="*/ 88 h 176"/>
              <a:gd name="T20" fmla="*/ 78 w 160"/>
              <a:gd name="T21" fmla="*/ 140 h 176"/>
              <a:gd name="T22" fmla="*/ 82 w 160"/>
              <a:gd name="T23" fmla="*/ 140 h 176"/>
              <a:gd name="T24" fmla="*/ 82 w 160"/>
              <a:gd name="T25" fmla="*/ 132 h 176"/>
              <a:gd name="T26" fmla="*/ 96 w 160"/>
              <a:gd name="T27" fmla="*/ 132 h 176"/>
              <a:gd name="T28" fmla="*/ 96 w 160"/>
              <a:gd name="T29" fmla="*/ 128 h 176"/>
              <a:gd name="T30" fmla="*/ 82 w 160"/>
              <a:gd name="T31" fmla="*/ 128 h 176"/>
              <a:gd name="T32" fmla="*/ 82 w 160"/>
              <a:gd name="T33" fmla="*/ 120 h 176"/>
              <a:gd name="T34" fmla="*/ 96 w 160"/>
              <a:gd name="T35" fmla="*/ 120 h 176"/>
              <a:gd name="T36" fmla="*/ 96 w 160"/>
              <a:gd name="T37" fmla="*/ 116 h 176"/>
              <a:gd name="T38" fmla="*/ 82 w 160"/>
              <a:gd name="T39" fmla="*/ 116 h 176"/>
              <a:gd name="T40" fmla="*/ 82 w 160"/>
              <a:gd name="T41" fmla="*/ 92 h 176"/>
              <a:gd name="T42" fmla="*/ 80 w 160"/>
              <a:gd name="T43" fmla="*/ 92 h 176"/>
              <a:gd name="T44" fmla="*/ 78 w 160"/>
              <a:gd name="T45" fmla="*/ 92 h 176"/>
              <a:gd name="T46" fmla="*/ 78 w 160"/>
              <a:gd name="T47" fmla="*/ 140 h 176"/>
              <a:gd name="T48" fmla="*/ 151 w 160"/>
              <a:gd name="T49" fmla="*/ 34 h 176"/>
              <a:gd name="T50" fmla="*/ 118 w 160"/>
              <a:gd name="T51" fmla="*/ 22 h 176"/>
              <a:gd name="T52" fmla="*/ 88 w 160"/>
              <a:gd name="T53" fmla="*/ 3 h 176"/>
              <a:gd name="T54" fmla="*/ 80 w 160"/>
              <a:gd name="T55" fmla="*/ 0 h 176"/>
              <a:gd name="T56" fmla="*/ 80 w 160"/>
              <a:gd name="T57" fmla="*/ 1 h 176"/>
              <a:gd name="T58" fmla="*/ 80 w 160"/>
              <a:gd name="T59" fmla="*/ 0 h 176"/>
              <a:gd name="T60" fmla="*/ 72 w 160"/>
              <a:gd name="T61" fmla="*/ 3 h 176"/>
              <a:gd name="T62" fmla="*/ 42 w 160"/>
              <a:gd name="T63" fmla="*/ 22 h 176"/>
              <a:gd name="T64" fmla="*/ 9 w 160"/>
              <a:gd name="T65" fmla="*/ 34 h 176"/>
              <a:gd name="T66" fmla="*/ 0 w 160"/>
              <a:gd name="T67" fmla="*/ 47 h 176"/>
              <a:gd name="T68" fmla="*/ 17 w 160"/>
              <a:gd name="T69" fmla="*/ 122 h 176"/>
              <a:gd name="T70" fmla="*/ 74 w 160"/>
              <a:gd name="T71" fmla="*/ 175 h 176"/>
              <a:gd name="T72" fmla="*/ 80 w 160"/>
              <a:gd name="T73" fmla="*/ 176 h 176"/>
              <a:gd name="T74" fmla="*/ 86 w 160"/>
              <a:gd name="T75" fmla="*/ 175 h 176"/>
              <a:gd name="T76" fmla="*/ 143 w 160"/>
              <a:gd name="T77" fmla="*/ 122 h 176"/>
              <a:gd name="T78" fmla="*/ 160 w 160"/>
              <a:gd name="T79" fmla="*/ 47 h 176"/>
              <a:gd name="T80" fmla="*/ 151 w 160"/>
              <a:gd name="T81" fmla="*/ 34 h 176"/>
              <a:gd name="T82" fmla="*/ 136 w 160"/>
              <a:gd name="T83" fmla="*/ 119 h 176"/>
              <a:gd name="T84" fmla="*/ 82 w 160"/>
              <a:gd name="T85" fmla="*/ 168 h 176"/>
              <a:gd name="T86" fmla="*/ 80 w 160"/>
              <a:gd name="T87" fmla="*/ 168 h 176"/>
              <a:gd name="T88" fmla="*/ 78 w 160"/>
              <a:gd name="T89" fmla="*/ 168 h 176"/>
              <a:gd name="T90" fmla="*/ 24 w 160"/>
              <a:gd name="T91" fmla="*/ 119 h 176"/>
              <a:gd name="T92" fmla="*/ 8 w 160"/>
              <a:gd name="T93" fmla="*/ 46 h 176"/>
              <a:gd name="T94" fmla="*/ 11 w 160"/>
              <a:gd name="T95" fmla="*/ 42 h 176"/>
              <a:gd name="T96" fmla="*/ 14 w 160"/>
              <a:gd name="T97" fmla="*/ 41 h 176"/>
              <a:gd name="T98" fmla="*/ 46 w 160"/>
              <a:gd name="T99" fmla="*/ 29 h 176"/>
              <a:gd name="T100" fmla="*/ 74 w 160"/>
              <a:gd name="T101" fmla="*/ 11 h 176"/>
              <a:gd name="T102" fmla="*/ 76 w 160"/>
              <a:gd name="T103" fmla="*/ 9 h 176"/>
              <a:gd name="T104" fmla="*/ 80 w 160"/>
              <a:gd name="T105" fmla="*/ 9 h 176"/>
              <a:gd name="T106" fmla="*/ 80 w 160"/>
              <a:gd name="T107" fmla="*/ 9 h 176"/>
              <a:gd name="T108" fmla="*/ 80 w 160"/>
              <a:gd name="T109" fmla="*/ 9 h 176"/>
              <a:gd name="T110" fmla="*/ 80 w 160"/>
              <a:gd name="T111" fmla="*/ 9 h 176"/>
              <a:gd name="T112" fmla="*/ 84 w 160"/>
              <a:gd name="T113" fmla="*/ 9 h 176"/>
              <a:gd name="T114" fmla="*/ 86 w 160"/>
              <a:gd name="T115" fmla="*/ 11 h 176"/>
              <a:gd name="T116" fmla="*/ 114 w 160"/>
              <a:gd name="T117" fmla="*/ 29 h 176"/>
              <a:gd name="T118" fmla="*/ 146 w 160"/>
              <a:gd name="T119" fmla="*/ 41 h 176"/>
              <a:gd name="T120" fmla="*/ 149 w 160"/>
              <a:gd name="T121" fmla="*/ 42 h 176"/>
              <a:gd name="T122" fmla="*/ 152 w 160"/>
              <a:gd name="T123" fmla="*/ 46 h 176"/>
              <a:gd name="T124" fmla="*/ 136 w 160"/>
              <a:gd name="T125" fmla="*/ 1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0" h="176">
                <a:moveTo>
                  <a:pt x="80" y="36"/>
                </a:moveTo>
                <a:cubicBezTo>
                  <a:pt x="65" y="36"/>
                  <a:pt x="52" y="49"/>
                  <a:pt x="52" y="64"/>
                </a:cubicBezTo>
                <a:cubicBezTo>
                  <a:pt x="52" y="80"/>
                  <a:pt x="65" y="92"/>
                  <a:pt x="80" y="92"/>
                </a:cubicBezTo>
                <a:cubicBezTo>
                  <a:pt x="95" y="92"/>
                  <a:pt x="108" y="80"/>
                  <a:pt x="108" y="64"/>
                </a:cubicBezTo>
                <a:cubicBezTo>
                  <a:pt x="108" y="49"/>
                  <a:pt x="95" y="36"/>
                  <a:pt x="80" y="36"/>
                </a:cubicBezTo>
                <a:moveTo>
                  <a:pt x="80" y="88"/>
                </a:moveTo>
                <a:cubicBezTo>
                  <a:pt x="67" y="88"/>
                  <a:pt x="56" y="78"/>
                  <a:pt x="56" y="64"/>
                </a:cubicBezTo>
                <a:cubicBezTo>
                  <a:pt x="56" y="51"/>
                  <a:pt x="67" y="40"/>
                  <a:pt x="80" y="40"/>
                </a:cubicBezTo>
                <a:cubicBezTo>
                  <a:pt x="93" y="40"/>
                  <a:pt x="104" y="51"/>
                  <a:pt x="104" y="64"/>
                </a:cubicBezTo>
                <a:cubicBezTo>
                  <a:pt x="104" y="78"/>
                  <a:pt x="93" y="88"/>
                  <a:pt x="80" y="88"/>
                </a:cubicBezTo>
                <a:moveTo>
                  <a:pt x="78" y="140"/>
                </a:moveTo>
                <a:cubicBezTo>
                  <a:pt x="82" y="140"/>
                  <a:pt x="82" y="140"/>
                  <a:pt x="82" y="140"/>
                </a:cubicBezTo>
                <a:cubicBezTo>
                  <a:pt x="82" y="132"/>
                  <a:pt x="82" y="132"/>
                  <a:pt x="82" y="132"/>
                </a:cubicBezTo>
                <a:cubicBezTo>
                  <a:pt x="96" y="132"/>
                  <a:pt x="96" y="132"/>
                  <a:pt x="96" y="132"/>
                </a:cubicBezTo>
                <a:cubicBezTo>
                  <a:pt x="96" y="128"/>
                  <a:pt x="96" y="128"/>
                  <a:pt x="96" y="128"/>
                </a:cubicBezTo>
                <a:cubicBezTo>
                  <a:pt x="82" y="128"/>
                  <a:pt x="82" y="128"/>
                  <a:pt x="82" y="128"/>
                </a:cubicBezTo>
                <a:cubicBezTo>
                  <a:pt x="82" y="120"/>
                  <a:pt x="82" y="120"/>
                  <a:pt x="82" y="120"/>
                </a:cubicBezTo>
                <a:cubicBezTo>
                  <a:pt x="96" y="120"/>
                  <a:pt x="96" y="120"/>
                  <a:pt x="96" y="120"/>
                </a:cubicBezTo>
                <a:cubicBezTo>
                  <a:pt x="96" y="116"/>
                  <a:pt x="96" y="116"/>
                  <a:pt x="96" y="116"/>
                </a:cubicBezTo>
                <a:cubicBezTo>
                  <a:pt x="82" y="116"/>
                  <a:pt x="82" y="116"/>
                  <a:pt x="82" y="116"/>
                </a:cubicBezTo>
                <a:cubicBezTo>
                  <a:pt x="82" y="92"/>
                  <a:pt x="82" y="92"/>
                  <a:pt x="82" y="92"/>
                </a:cubicBezTo>
                <a:cubicBezTo>
                  <a:pt x="80" y="92"/>
                  <a:pt x="80" y="92"/>
                  <a:pt x="80" y="92"/>
                </a:cubicBezTo>
                <a:cubicBezTo>
                  <a:pt x="78" y="92"/>
                  <a:pt x="78" y="92"/>
                  <a:pt x="78" y="92"/>
                </a:cubicBezTo>
                <a:lnTo>
                  <a:pt x="78" y="140"/>
                </a:lnTo>
                <a:close/>
                <a:moveTo>
                  <a:pt x="151" y="34"/>
                </a:moveTo>
                <a:cubicBezTo>
                  <a:pt x="143" y="32"/>
                  <a:pt x="126" y="26"/>
                  <a:pt x="118" y="22"/>
                </a:cubicBezTo>
                <a:cubicBezTo>
                  <a:pt x="101" y="13"/>
                  <a:pt x="95" y="8"/>
                  <a:pt x="88" y="3"/>
                </a:cubicBezTo>
                <a:cubicBezTo>
                  <a:pt x="86" y="1"/>
                  <a:pt x="83" y="0"/>
                  <a:pt x="80" y="0"/>
                </a:cubicBezTo>
                <a:cubicBezTo>
                  <a:pt x="80" y="0"/>
                  <a:pt x="80" y="1"/>
                  <a:pt x="80" y="1"/>
                </a:cubicBezTo>
                <a:cubicBezTo>
                  <a:pt x="80" y="1"/>
                  <a:pt x="80" y="0"/>
                  <a:pt x="80" y="0"/>
                </a:cubicBezTo>
                <a:cubicBezTo>
                  <a:pt x="77" y="0"/>
                  <a:pt x="74" y="1"/>
                  <a:pt x="72" y="3"/>
                </a:cubicBezTo>
                <a:cubicBezTo>
                  <a:pt x="65" y="8"/>
                  <a:pt x="59" y="13"/>
                  <a:pt x="42" y="22"/>
                </a:cubicBezTo>
                <a:cubicBezTo>
                  <a:pt x="34" y="26"/>
                  <a:pt x="17" y="32"/>
                  <a:pt x="9" y="34"/>
                </a:cubicBezTo>
                <a:cubicBezTo>
                  <a:pt x="3" y="36"/>
                  <a:pt x="0" y="41"/>
                  <a:pt x="0" y="47"/>
                </a:cubicBezTo>
                <a:cubicBezTo>
                  <a:pt x="2" y="65"/>
                  <a:pt x="6" y="101"/>
                  <a:pt x="17" y="122"/>
                </a:cubicBezTo>
                <a:cubicBezTo>
                  <a:pt x="30" y="147"/>
                  <a:pt x="61" y="167"/>
                  <a:pt x="74" y="175"/>
                </a:cubicBezTo>
                <a:cubicBezTo>
                  <a:pt x="76" y="176"/>
                  <a:pt x="78" y="176"/>
                  <a:pt x="80" y="176"/>
                </a:cubicBezTo>
                <a:cubicBezTo>
                  <a:pt x="82" y="176"/>
                  <a:pt x="84" y="176"/>
                  <a:pt x="86" y="175"/>
                </a:cubicBezTo>
                <a:cubicBezTo>
                  <a:pt x="99" y="167"/>
                  <a:pt x="131" y="147"/>
                  <a:pt x="143" y="122"/>
                </a:cubicBezTo>
                <a:cubicBezTo>
                  <a:pt x="154" y="101"/>
                  <a:pt x="158" y="65"/>
                  <a:pt x="160" y="47"/>
                </a:cubicBezTo>
                <a:cubicBezTo>
                  <a:pt x="160" y="41"/>
                  <a:pt x="157" y="36"/>
                  <a:pt x="151" y="34"/>
                </a:cubicBezTo>
                <a:moveTo>
                  <a:pt x="136" y="119"/>
                </a:moveTo>
                <a:cubicBezTo>
                  <a:pt x="128" y="135"/>
                  <a:pt x="110" y="151"/>
                  <a:pt x="82" y="168"/>
                </a:cubicBezTo>
                <a:cubicBezTo>
                  <a:pt x="81" y="168"/>
                  <a:pt x="81" y="168"/>
                  <a:pt x="80" y="168"/>
                </a:cubicBezTo>
                <a:cubicBezTo>
                  <a:pt x="79" y="168"/>
                  <a:pt x="79" y="168"/>
                  <a:pt x="78" y="168"/>
                </a:cubicBezTo>
                <a:cubicBezTo>
                  <a:pt x="50" y="151"/>
                  <a:pt x="32" y="135"/>
                  <a:pt x="24" y="119"/>
                </a:cubicBezTo>
                <a:cubicBezTo>
                  <a:pt x="13" y="97"/>
                  <a:pt x="9" y="58"/>
                  <a:pt x="8" y="46"/>
                </a:cubicBezTo>
                <a:cubicBezTo>
                  <a:pt x="8" y="43"/>
                  <a:pt x="10" y="42"/>
                  <a:pt x="11" y="42"/>
                </a:cubicBezTo>
                <a:cubicBezTo>
                  <a:pt x="14" y="41"/>
                  <a:pt x="14" y="41"/>
                  <a:pt x="14" y="41"/>
                </a:cubicBezTo>
                <a:cubicBezTo>
                  <a:pt x="24" y="38"/>
                  <a:pt x="38" y="33"/>
                  <a:pt x="46" y="29"/>
                </a:cubicBezTo>
                <a:cubicBezTo>
                  <a:pt x="61" y="21"/>
                  <a:pt x="68" y="16"/>
                  <a:pt x="74" y="11"/>
                </a:cubicBezTo>
                <a:cubicBezTo>
                  <a:pt x="75" y="11"/>
                  <a:pt x="76" y="10"/>
                  <a:pt x="76" y="9"/>
                </a:cubicBezTo>
                <a:cubicBezTo>
                  <a:pt x="77" y="9"/>
                  <a:pt x="78" y="9"/>
                  <a:pt x="80" y="9"/>
                </a:cubicBezTo>
                <a:cubicBezTo>
                  <a:pt x="80" y="9"/>
                  <a:pt x="80" y="9"/>
                  <a:pt x="80" y="9"/>
                </a:cubicBezTo>
                <a:cubicBezTo>
                  <a:pt x="80" y="9"/>
                  <a:pt x="80" y="9"/>
                  <a:pt x="80" y="9"/>
                </a:cubicBezTo>
                <a:cubicBezTo>
                  <a:pt x="80" y="9"/>
                  <a:pt x="80" y="9"/>
                  <a:pt x="80" y="9"/>
                </a:cubicBezTo>
                <a:cubicBezTo>
                  <a:pt x="82" y="9"/>
                  <a:pt x="83" y="9"/>
                  <a:pt x="84" y="9"/>
                </a:cubicBezTo>
                <a:cubicBezTo>
                  <a:pt x="84" y="10"/>
                  <a:pt x="85" y="11"/>
                  <a:pt x="86" y="11"/>
                </a:cubicBezTo>
                <a:cubicBezTo>
                  <a:pt x="92" y="16"/>
                  <a:pt x="99" y="21"/>
                  <a:pt x="114" y="29"/>
                </a:cubicBezTo>
                <a:cubicBezTo>
                  <a:pt x="122" y="33"/>
                  <a:pt x="136" y="38"/>
                  <a:pt x="146" y="41"/>
                </a:cubicBezTo>
                <a:cubicBezTo>
                  <a:pt x="149" y="42"/>
                  <a:pt x="149" y="42"/>
                  <a:pt x="149" y="42"/>
                </a:cubicBezTo>
                <a:cubicBezTo>
                  <a:pt x="150" y="42"/>
                  <a:pt x="152" y="43"/>
                  <a:pt x="152" y="46"/>
                </a:cubicBezTo>
                <a:cubicBezTo>
                  <a:pt x="151" y="58"/>
                  <a:pt x="147" y="97"/>
                  <a:pt x="136" y="11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44" name="组合 43"/>
          <p:cNvGrpSpPr/>
          <p:nvPr/>
        </p:nvGrpSpPr>
        <p:grpSpPr>
          <a:xfrm>
            <a:off x="7551360" y="3836021"/>
            <a:ext cx="312657" cy="349159"/>
            <a:chOff x="7553326" y="4090987"/>
            <a:chExt cx="312738" cy="349250"/>
          </a:xfrm>
        </p:grpSpPr>
        <p:sp>
          <p:nvSpPr>
            <p:cNvPr id="38" name="Freeform 27"/>
            <p:cNvSpPr>
              <a:spLocks noEditPoints="1"/>
            </p:cNvSpPr>
            <p:nvPr/>
          </p:nvSpPr>
          <p:spPr bwMode="auto">
            <a:xfrm>
              <a:off x="7553326" y="4090987"/>
              <a:ext cx="312738" cy="349250"/>
            </a:xfrm>
            <a:custGeom>
              <a:avLst/>
              <a:gdLst>
                <a:gd name="T0" fmla="*/ 154 w 160"/>
                <a:gd name="T1" fmla="*/ 33 h 176"/>
                <a:gd name="T2" fmla="*/ 88 w 160"/>
                <a:gd name="T3" fmla="*/ 3 h 176"/>
                <a:gd name="T4" fmla="*/ 81 w 160"/>
                <a:gd name="T5" fmla="*/ 0 h 176"/>
                <a:gd name="T6" fmla="*/ 73 w 160"/>
                <a:gd name="T7" fmla="*/ 3 h 176"/>
                <a:gd name="T8" fmla="*/ 7 w 160"/>
                <a:gd name="T9" fmla="*/ 33 h 176"/>
                <a:gd name="T10" fmla="*/ 0 w 160"/>
                <a:gd name="T11" fmla="*/ 46 h 176"/>
                <a:gd name="T12" fmla="*/ 1 w 160"/>
                <a:gd name="T13" fmla="*/ 55 h 176"/>
                <a:gd name="T14" fmla="*/ 25 w 160"/>
                <a:gd name="T15" fmla="*/ 130 h 176"/>
                <a:gd name="T16" fmla="*/ 76 w 160"/>
                <a:gd name="T17" fmla="*/ 176 h 176"/>
                <a:gd name="T18" fmla="*/ 81 w 160"/>
                <a:gd name="T19" fmla="*/ 176 h 176"/>
                <a:gd name="T20" fmla="*/ 85 w 160"/>
                <a:gd name="T21" fmla="*/ 176 h 176"/>
                <a:gd name="T22" fmla="*/ 136 w 160"/>
                <a:gd name="T23" fmla="*/ 130 h 176"/>
                <a:gd name="T24" fmla="*/ 159 w 160"/>
                <a:gd name="T25" fmla="*/ 55 h 176"/>
                <a:gd name="T26" fmla="*/ 160 w 160"/>
                <a:gd name="T27" fmla="*/ 46 h 176"/>
                <a:gd name="T28" fmla="*/ 154 w 160"/>
                <a:gd name="T29" fmla="*/ 33 h 176"/>
                <a:gd name="T30" fmla="*/ 152 w 160"/>
                <a:gd name="T31" fmla="*/ 45 h 176"/>
                <a:gd name="T32" fmla="*/ 151 w 160"/>
                <a:gd name="T33" fmla="*/ 54 h 176"/>
                <a:gd name="T34" fmla="*/ 129 w 160"/>
                <a:gd name="T35" fmla="*/ 125 h 176"/>
                <a:gd name="T36" fmla="*/ 81 w 160"/>
                <a:gd name="T37" fmla="*/ 168 h 176"/>
                <a:gd name="T38" fmla="*/ 80 w 160"/>
                <a:gd name="T39" fmla="*/ 168 h 176"/>
                <a:gd name="T40" fmla="*/ 32 w 160"/>
                <a:gd name="T41" fmla="*/ 125 h 176"/>
                <a:gd name="T42" fmla="*/ 9 w 160"/>
                <a:gd name="T43" fmla="*/ 55 h 176"/>
                <a:gd name="T44" fmla="*/ 8 w 160"/>
                <a:gd name="T45" fmla="*/ 45 h 176"/>
                <a:gd name="T46" fmla="*/ 10 w 160"/>
                <a:gd name="T47" fmla="*/ 41 h 176"/>
                <a:gd name="T48" fmla="*/ 78 w 160"/>
                <a:gd name="T49" fmla="*/ 9 h 176"/>
                <a:gd name="T50" fmla="*/ 81 w 160"/>
                <a:gd name="T51" fmla="*/ 9 h 176"/>
                <a:gd name="T52" fmla="*/ 82 w 160"/>
                <a:gd name="T53" fmla="*/ 9 h 176"/>
                <a:gd name="T54" fmla="*/ 151 w 160"/>
                <a:gd name="T55" fmla="*/ 41 h 176"/>
                <a:gd name="T56" fmla="*/ 152 w 160"/>
                <a:gd name="T57" fmla="*/ 4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0" h="176">
                  <a:moveTo>
                    <a:pt x="154" y="33"/>
                  </a:moveTo>
                  <a:cubicBezTo>
                    <a:pt x="126" y="28"/>
                    <a:pt x="100" y="14"/>
                    <a:pt x="88" y="3"/>
                  </a:cubicBezTo>
                  <a:cubicBezTo>
                    <a:pt x="86" y="1"/>
                    <a:pt x="82" y="0"/>
                    <a:pt x="81" y="0"/>
                  </a:cubicBezTo>
                  <a:cubicBezTo>
                    <a:pt x="79" y="0"/>
                    <a:pt x="75" y="1"/>
                    <a:pt x="73" y="3"/>
                  </a:cubicBezTo>
                  <a:cubicBezTo>
                    <a:pt x="60" y="14"/>
                    <a:pt x="34" y="28"/>
                    <a:pt x="7" y="33"/>
                  </a:cubicBezTo>
                  <a:cubicBezTo>
                    <a:pt x="2" y="34"/>
                    <a:pt x="0" y="42"/>
                    <a:pt x="0" y="46"/>
                  </a:cubicBezTo>
                  <a:cubicBezTo>
                    <a:pt x="0" y="49"/>
                    <a:pt x="1" y="52"/>
                    <a:pt x="1" y="55"/>
                  </a:cubicBezTo>
                  <a:cubicBezTo>
                    <a:pt x="3" y="75"/>
                    <a:pt x="6" y="104"/>
                    <a:pt x="25" y="130"/>
                  </a:cubicBezTo>
                  <a:cubicBezTo>
                    <a:pt x="38" y="148"/>
                    <a:pt x="59" y="166"/>
                    <a:pt x="76" y="176"/>
                  </a:cubicBezTo>
                  <a:cubicBezTo>
                    <a:pt x="77" y="176"/>
                    <a:pt x="79" y="176"/>
                    <a:pt x="81" y="176"/>
                  </a:cubicBezTo>
                  <a:cubicBezTo>
                    <a:pt x="83" y="176"/>
                    <a:pt x="84" y="176"/>
                    <a:pt x="85" y="176"/>
                  </a:cubicBezTo>
                  <a:cubicBezTo>
                    <a:pt x="103" y="166"/>
                    <a:pt x="123" y="147"/>
                    <a:pt x="136" y="130"/>
                  </a:cubicBezTo>
                  <a:cubicBezTo>
                    <a:pt x="154" y="105"/>
                    <a:pt x="157" y="75"/>
                    <a:pt x="159" y="55"/>
                  </a:cubicBezTo>
                  <a:cubicBezTo>
                    <a:pt x="159" y="52"/>
                    <a:pt x="160" y="49"/>
                    <a:pt x="160" y="46"/>
                  </a:cubicBezTo>
                  <a:cubicBezTo>
                    <a:pt x="160" y="43"/>
                    <a:pt x="159" y="34"/>
                    <a:pt x="154" y="33"/>
                  </a:cubicBezTo>
                  <a:moveTo>
                    <a:pt x="152" y="45"/>
                  </a:moveTo>
                  <a:cubicBezTo>
                    <a:pt x="151" y="48"/>
                    <a:pt x="151" y="51"/>
                    <a:pt x="151" y="54"/>
                  </a:cubicBezTo>
                  <a:cubicBezTo>
                    <a:pt x="148" y="73"/>
                    <a:pt x="145" y="102"/>
                    <a:pt x="129" y="125"/>
                  </a:cubicBezTo>
                  <a:cubicBezTo>
                    <a:pt x="117" y="141"/>
                    <a:pt x="98" y="159"/>
                    <a:pt x="81" y="168"/>
                  </a:cubicBezTo>
                  <a:cubicBezTo>
                    <a:pt x="81" y="168"/>
                    <a:pt x="80" y="168"/>
                    <a:pt x="80" y="168"/>
                  </a:cubicBezTo>
                  <a:cubicBezTo>
                    <a:pt x="64" y="159"/>
                    <a:pt x="44" y="141"/>
                    <a:pt x="32" y="125"/>
                  </a:cubicBezTo>
                  <a:cubicBezTo>
                    <a:pt x="14" y="101"/>
                    <a:pt x="11" y="74"/>
                    <a:pt x="9" y="55"/>
                  </a:cubicBezTo>
                  <a:cubicBezTo>
                    <a:pt x="9" y="51"/>
                    <a:pt x="9" y="48"/>
                    <a:pt x="8" y="45"/>
                  </a:cubicBezTo>
                  <a:cubicBezTo>
                    <a:pt x="8" y="44"/>
                    <a:pt x="9" y="42"/>
                    <a:pt x="10" y="41"/>
                  </a:cubicBezTo>
                  <a:cubicBezTo>
                    <a:pt x="38" y="35"/>
                    <a:pt x="65" y="21"/>
                    <a:pt x="78" y="9"/>
                  </a:cubicBezTo>
                  <a:cubicBezTo>
                    <a:pt x="79" y="9"/>
                    <a:pt x="80" y="9"/>
                    <a:pt x="81" y="9"/>
                  </a:cubicBezTo>
                  <a:cubicBezTo>
                    <a:pt x="82" y="9"/>
                    <a:pt x="82" y="9"/>
                    <a:pt x="82" y="9"/>
                  </a:cubicBezTo>
                  <a:cubicBezTo>
                    <a:pt x="96" y="21"/>
                    <a:pt x="122" y="35"/>
                    <a:pt x="151" y="41"/>
                  </a:cubicBezTo>
                  <a:cubicBezTo>
                    <a:pt x="151" y="42"/>
                    <a:pt x="152" y="44"/>
                    <a:pt x="152" y="4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39" name="Freeform 28"/>
            <p:cNvSpPr>
              <a:spLocks/>
            </p:cNvSpPr>
            <p:nvPr/>
          </p:nvSpPr>
          <p:spPr bwMode="auto">
            <a:xfrm>
              <a:off x="7615238" y="4298950"/>
              <a:ext cx="187325" cy="7938"/>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4"/>
                    <a:pt x="1" y="4"/>
                    <a:pt x="2" y="4"/>
                  </a:cubicBezTo>
                  <a:cubicBezTo>
                    <a:pt x="94" y="4"/>
                    <a:pt x="94" y="4"/>
                    <a:pt x="94" y="4"/>
                  </a:cubicBezTo>
                  <a:cubicBezTo>
                    <a:pt x="95" y="4"/>
                    <a:pt x="96" y="4"/>
                    <a:pt x="96" y="2"/>
                  </a:cubicBezTo>
                  <a:cubicBezTo>
                    <a:pt x="96" y="1"/>
                    <a:pt x="95" y="0"/>
                    <a:pt x="9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0" name="Freeform 29"/>
            <p:cNvSpPr>
              <a:spLocks noEditPoints="1"/>
            </p:cNvSpPr>
            <p:nvPr/>
          </p:nvSpPr>
          <p:spPr bwMode="auto">
            <a:xfrm>
              <a:off x="7615238" y="4183063"/>
              <a:ext cx="187325" cy="100013"/>
            </a:xfrm>
            <a:custGeom>
              <a:avLst/>
              <a:gdLst>
                <a:gd name="T0" fmla="*/ 48 w 96"/>
                <a:gd name="T1" fmla="*/ 0 h 50"/>
                <a:gd name="T2" fmla="*/ 0 w 96"/>
                <a:gd name="T3" fmla="*/ 48 h 50"/>
                <a:gd name="T4" fmla="*/ 0 w 96"/>
                <a:gd name="T5" fmla="*/ 50 h 50"/>
                <a:gd name="T6" fmla="*/ 96 w 96"/>
                <a:gd name="T7" fmla="*/ 50 h 50"/>
                <a:gd name="T8" fmla="*/ 96 w 96"/>
                <a:gd name="T9" fmla="*/ 48 h 50"/>
                <a:gd name="T10" fmla="*/ 48 w 96"/>
                <a:gd name="T11" fmla="*/ 0 h 50"/>
                <a:gd name="T12" fmla="*/ 56 w 96"/>
                <a:gd name="T13" fmla="*/ 46 h 50"/>
                <a:gd name="T14" fmla="*/ 53 w 96"/>
                <a:gd name="T15" fmla="*/ 40 h 50"/>
                <a:gd name="T16" fmla="*/ 53 w 96"/>
                <a:gd name="T17" fmla="*/ 40 h 50"/>
                <a:gd name="T18" fmla="*/ 65 w 96"/>
                <a:gd name="T19" fmla="*/ 23 h 50"/>
                <a:gd name="T20" fmla="*/ 64 w 96"/>
                <a:gd name="T21" fmla="*/ 20 h 50"/>
                <a:gd name="T22" fmla="*/ 62 w 96"/>
                <a:gd name="T23" fmla="*/ 20 h 50"/>
                <a:gd name="T24" fmla="*/ 50 w 96"/>
                <a:gd name="T25" fmla="*/ 38 h 50"/>
                <a:gd name="T26" fmla="*/ 49 w 96"/>
                <a:gd name="T27" fmla="*/ 39 h 50"/>
                <a:gd name="T28" fmla="*/ 48 w 96"/>
                <a:gd name="T29" fmla="*/ 39 h 50"/>
                <a:gd name="T30" fmla="*/ 40 w 96"/>
                <a:gd name="T31" fmla="*/ 46 h 50"/>
                <a:gd name="T32" fmla="*/ 4 w 96"/>
                <a:gd name="T33" fmla="*/ 46 h 50"/>
                <a:gd name="T34" fmla="*/ 7 w 96"/>
                <a:gd name="T35" fmla="*/ 31 h 50"/>
                <a:gd name="T36" fmla="*/ 11 w 96"/>
                <a:gd name="T37" fmla="*/ 34 h 50"/>
                <a:gd name="T38" fmla="*/ 12 w 96"/>
                <a:gd name="T39" fmla="*/ 34 h 50"/>
                <a:gd name="T40" fmla="*/ 14 w 96"/>
                <a:gd name="T41" fmla="*/ 33 h 50"/>
                <a:gd name="T42" fmla="*/ 13 w 96"/>
                <a:gd name="T43" fmla="*/ 30 h 50"/>
                <a:gd name="T44" fmla="*/ 9 w 96"/>
                <a:gd name="T45" fmla="*/ 27 h 50"/>
                <a:gd name="T46" fmla="*/ 23 w 96"/>
                <a:gd name="T47" fmla="*/ 12 h 50"/>
                <a:gd name="T48" fmla="*/ 24 w 96"/>
                <a:gd name="T49" fmla="*/ 14 h 50"/>
                <a:gd name="T50" fmla="*/ 26 w 96"/>
                <a:gd name="T51" fmla="*/ 15 h 50"/>
                <a:gd name="T52" fmla="*/ 27 w 96"/>
                <a:gd name="T53" fmla="*/ 15 h 50"/>
                <a:gd name="T54" fmla="*/ 27 w 96"/>
                <a:gd name="T55" fmla="*/ 12 h 50"/>
                <a:gd name="T56" fmla="*/ 26 w 96"/>
                <a:gd name="T57" fmla="*/ 10 h 50"/>
                <a:gd name="T58" fmla="*/ 46 w 96"/>
                <a:gd name="T59" fmla="*/ 4 h 50"/>
                <a:gd name="T60" fmla="*/ 46 w 96"/>
                <a:gd name="T61" fmla="*/ 8 h 50"/>
                <a:gd name="T62" fmla="*/ 48 w 96"/>
                <a:gd name="T63" fmla="*/ 10 h 50"/>
                <a:gd name="T64" fmla="*/ 50 w 96"/>
                <a:gd name="T65" fmla="*/ 8 h 50"/>
                <a:gd name="T66" fmla="*/ 50 w 96"/>
                <a:gd name="T67" fmla="*/ 4 h 50"/>
                <a:gd name="T68" fmla="*/ 71 w 96"/>
                <a:gd name="T69" fmla="*/ 10 h 50"/>
                <a:gd name="T70" fmla="*/ 69 w 96"/>
                <a:gd name="T71" fmla="*/ 12 h 50"/>
                <a:gd name="T72" fmla="*/ 70 w 96"/>
                <a:gd name="T73" fmla="*/ 15 h 50"/>
                <a:gd name="T74" fmla="*/ 71 w 96"/>
                <a:gd name="T75" fmla="*/ 15 h 50"/>
                <a:gd name="T76" fmla="*/ 73 w 96"/>
                <a:gd name="T77" fmla="*/ 14 h 50"/>
                <a:gd name="T78" fmla="*/ 74 w 96"/>
                <a:gd name="T79" fmla="*/ 13 h 50"/>
                <a:gd name="T80" fmla="*/ 87 w 96"/>
                <a:gd name="T81" fmla="*/ 27 h 50"/>
                <a:gd name="T82" fmla="*/ 83 w 96"/>
                <a:gd name="T83" fmla="*/ 30 h 50"/>
                <a:gd name="T84" fmla="*/ 82 w 96"/>
                <a:gd name="T85" fmla="*/ 33 h 50"/>
                <a:gd name="T86" fmla="*/ 84 w 96"/>
                <a:gd name="T87" fmla="*/ 34 h 50"/>
                <a:gd name="T88" fmla="*/ 85 w 96"/>
                <a:gd name="T89" fmla="*/ 34 h 50"/>
                <a:gd name="T90" fmla="*/ 89 w 96"/>
                <a:gd name="T91" fmla="*/ 31 h 50"/>
                <a:gd name="T92" fmla="*/ 92 w 96"/>
                <a:gd name="T93" fmla="*/ 46 h 50"/>
                <a:gd name="T94" fmla="*/ 56 w 96"/>
                <a:gd name="T95" fmla="*/ 46 h 50"/>
                <a:gd name="T96" fmla="*/ 51 w 96"/>
                <a:gd name="T97" fmla="*/ 44 h 50"/>
                <a:gd name="T98" fmla="*/ 45 w 96"/>
                <a:gd name="T99" fmla="*/ 44 h 50"/>
                <a:gd name="T100" fmla="*/ 51 w 96"/>
                <a:gd name="T101" fmla="*/ 4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50">
                  <a:moveTo>
                    <a:pt x="48" y="0"/>
                  </a:moveTo>
                  <a:cubicBezTo>
                    <a:pt x="22" y="0"/>
                    <a:pt x="0" y="21"/>
                    <a:pt x="0" y="48"/>
                  </a:cubicBezTo>
                  <a:cubicBezTo>
                    <a:pt x="0" y="50"/>
                    <a:pt x="0" y="50"/>
                    <a:pt x="0" y="50"/>
                  </a:cubicBezTo>
                  <a:cubicBezTo>
                    <a:pt x="96" y="50"/>
                    <a:pt x="96" y="50"/>
                    <a:pt x="96" y="50"/>
                  </a:cubicBezTo>
                  <a:cubicBezTo>
                    <a:pt x="96" y="48"/>
                    <a:pt x="96" y="48"/>
                    <a:pt x="96" y="48"/>
                  </a:cubicBezTo>
                  <a:cubicBezTo>
                    <a:pt x="96" y="21"/>
                    <a:pt x="74" y="0"/>
                    <a:pt x="48" y="0"/>
                  </a:cubicBezTo>
                  <a:moveTo>
                    <a:pt x="56" y="46"/>
                  </a:moveTo>
                  <a:cubicBezTo>
                    <a:pt x="55" y="44"/>
                    <a:pt x="54" y="42"/>
                    <a:pt x="53" y="40"/>
                  </a:cubicBezTo>
                  <a:cubicBezTo>
                    <a:pt x="53" y="40"/>
                    <a:pt x="53" y="40"/>
                    <a:pt x="53" y="40"/>
                  </a:cubicBezTo>
                  <a:cubicBezTo>
                    <a:pt x="65" y="23"/>
                    <a:pt x="65" y="23"/>
                    <a:pt x="65" y="23"/>
                  </a:cubicBezTo>
                  <a:cubicBezTo>
                    <a:pt x="66" y="22"/>
                    <a:pt x="65" y="21"/>
                    <a:pt x="64" y="20"/>
                  </a:cubicBezTo>
                  <a:cubicBezTo>
                    <a:pt x="63" y="19"/>
                    <a:pt x="62" y="20"/>
                    <a:pt x="62" y="20"/>
                  </a:cubicBezTo>
                  <a:cubicBezTo>
                    <a:pt x="50" y="38"/>
                    <a:pt x="50" y="38"/>
                    <a:pt x="50" y="38"/>
                  </a:cubicBezTo>
                  <a:cubicBezTo>
                    <a:pt x="49" y="38"/>
                    <a:pt x="49" y="38"/>
                    <a:pt x="49" y="39"/>
                  </a:cubicBezTo>
                  <a:cubicBezTo>
                    <a:pt x="49" y="39"/>
                    <a:pt x="48" y="39"/>
                    <a:pt x="48" y="39"/>
                  </a:cubicBezTo>
                  <a:cubicBezTo>
                    <a:pt x="44" y="39"/>
                    <a:pt x="41" y="42"/>
                    <a:pt x="40" y="46"/>
                  </a:cubicBezTo>
                  <a:cubicBezTo>
                    <a:pt x="4" y="46"/>
                    <a:pt x="4" y="46"/>
                    <a:pt x="4" y="46"/>
                  </a:cubicBezTo>
                  <a:cubicBezTo>
                    <a:pt x="4" y="41"/>
                    <a:pt x="5" y="36"/>
                    <a:pt x="7" y="31"/>
                  </a:cubicBezTo>
                  <a:cubicBezTo>
                    <a:pt x="11" y="34"/>
                    <a:pt x="11" y="34"/>
                    <a:pt x="11" y="34"/>
                  </a:cubicBezTo>
                  <a:cubicBezTo>
                    <a:pt x="12" y="34"/>
                    <a:pt x="12" y="34"/>
                    <a:pt x="12" y="34"/>
                  </a:cubicBezTo>
                  <a:cubicBezTo>
                    <a:pt x="13" y="34"/>
                    <a:pt x="14" y="33"/>
                    <a:pt x="14" y="33"/>
                  </a:cubicBezTo>
                  <a:cubicBezTo>
                    <a:pt x="15" y="32"/>
                    <a:pt x="14" y="31"/>
                    <a:pt x="13" y="30"/>
                  </a:cubicBezTo>
                  <a:cubicBezTo>
                    <a:pt x="9" y="27"/>
                    <a:pt x="9" y="27"/>
                    <a:pt x="9" y="27"/>
                  </a:cubicBezTo>
                  <a:cubicBezTo>
                    <a:pt x="12" y="21"/>
                    <a:pt x="17" y="16"/>
                    <a:pt x="23" y="12"/>
                  </a:cubicBezTo>
                  <a:cubicBezTo>
                    <a:pt x="24" y="14"/>
                    <a:pt x="24" y="14"/>
                    <a:pt x="24" y="14"/>
                  </a:cubicBezTo>
                  <a:cubicBezTo>
                    <a:pt x="24" y="15"/>
                    <a:pt x="25" y="15"/>
                    <a:pt x="26" y="15"/>
                  </a:cubicBezTo>
                  <a:cubicBezTo>
                    <a:pt x="26" y="15"/>
                    <a:pt x="27" y="15"/>
                    <a:pt x="27" y="15"/>
                  </a:cubicBezTo>
                  <a:cubicBezTo>
                    <a:pt x="28" y="14"/>
                    <a:pt x="28" y="13"/>
                    <a:pt x="27" y="12"/>
                  </a:cubicBezTo>
                  <a:cubicBezTo>
                    <a:pt x="26" y="10"/>
                    <a:pt x="26" y="10"/>
                    <a:pt x="26" y="10"/>
                  </a:cubicBezTo>
                  <a:cubicBezTo>
                    <a:pt x="32" y="6"/>
                    <a:pt x="39" y="4"/>
                    <a:pt x="46" y="4"/>
                  </a:cubicBezTo>
                  <a:cubicBezTo>
                    <a:pt x="46" y="8"/>
                    <a:pt x="46" y="8"/>
                    <a:pt x="46" y="8"/>
                  </a:cubicBezTo>
                  <a:cubicBezTo>
                    <a:pt x="46" y="9"/>
                    <a:pt x="47" y="10"/>
                    <a:pt x="48" y="10"/>
                  </a:cubicBezTo>
                  <a:cubicBezTo>
                    <a:pt x="49" y="10"/>
                    <a:pt x="50" y="9"/>
                    <a:pt x="50" y="8"/>
                  </a:cubicBezTo>
                  <a:cubicBezTo>
                    <a:pt x="50" y="4"/>
                    <a:pt x="50" y="4"/>
                    <a:pt x="50" y="4"/>
                  </a:cubicBezTo>
                  <a:cubicBezTo>
                    <a:pt x="58" y="4"/>
                    <a:pt x="65" y="7"/>
                    <a:pt x="71" y="10"/>
                  </a:cubicBezTo>
                  <a:cubicBezTo>
                    <a:pt x="69" y="12"/>
                    <a:pt x="69" y="12"/>
                    <a:pt x="69" y="12"/>
                  </a:cubicBezTo>
                  <a:cubicBezTo>
                    <a:pt x="69" y="13"/>
                    <a:pt x="69" y="14"/>
                    <a:pt x="70" y="15"/>
                  </a:cubicBezTo>
                  <a:cubicBezTo>
                    <a:pt x="70" y="15"/>
                    <a:pt x="71" y="15"/>
                    <a:pt x="71" y="15"/>
                  </a:cubicBezTo>
                  <a:cubicBezTo>
                    <a:pt x="72" y="15"/>
                    <a:pt x="73" y="15"/>
                    <a:pt x="73" y="14"/>
                  </a:cubicBezTo>
                  <a:cubicBezTo>
                    <a:pt x="74" y="13"/>
                    <a:pt x="74" y="13"/>
                    <a:pt x="74" y="13"/>
                  </a:cubicBezTo>
                  <a:cubicBezTo>
                    <a:pt x="79" y="16"/>
                    <a:pt x="84" y="22"/>
                    <a:pt x="87" y="27"/>
                  </a:cubicBezTo>
                  <a:cubicBezTo>
                    <a:pt x="83" y="30"/>
                    <a:pt x="83" y="30"/>
                    <a:pt x="83" y="30"/>
                  </a:cubicBezTo>
                  <a:cubicBezTo>
                    <a:pt x="82" y="31"/>
                    <a:pt x="81" y="32"/>
                    <a:pt x="82" y="33"/>
                  </a:cubicBezTo>
                  <a:cubicBezTo>
                    <a:pt x="82" y="33"/>
                    <a:pt x="83" y="34"/>
                    <a:pt x="84" y="34"/>
                  </a:cubicBezTo>
                  <a:cubicBezTo>
                    <a:pt x="84" y="34"/>
                    <a:pt x="84" y="34"/>
                    <a:pt x="85" y="34"/>
                  </a:cubicBezTo>
                  <a:cubicBezTo>
                    <a:pt x="89" y="31"/>
                    <a:pt x="89" y="31"/>
                    <a:pt x="89" y="31"/>
                  </a:cubicBezTo>
                  <a:cubicBezTo>
                    <a:pt x="91" y="36"/>
                    <a:pt x="92" y="41"/>
                    <a:pt x="92" y="46"/>
                  </a:cubicBezTo>
                  <a:lnTo>
                    <a:pt x="56" y="46"/>
                  </a:lnTo>
                  <a:close/>
                  <a:moveTo>
                    <a:pt x="51" y="44"/>
                  </a:moveTo>
                  <a:cubicBezTo>
                    <a:pt x="45" y="44"/>
                    <a:pt x="45" y="44"/>
                    <a:pt x="45" y="44"/>
                  </a:cubicBezTo>
                  <a:cubicBezTo>
                    <a:pt x="46" y="42"/>
                    <a:pt x="50" y="42"/>
                    <a:pt x="51" y="4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41" name="Freeform 30"/>
          <p:cNvSpPr>
            <a:spLocks noEditPoints="1"/>
          </p:cNvSpPr>
          <p:nvPr/>
        </p:nvSpPr>
        <p:spPr bwMode="auto">
          <a:xfrm>
            <a:off x="8567096" y="3843957"/>
            <a:ext cx="344398" cy="333288"/>
          </a:xfrm>
          <a:custGeom>
            <a:avLst/>
            <a:gdLst>
              <a:gd name="T0" fmla="*/ 157 w 176"/>
              <a:gd name="T1" fmla="*/ 106 h 168"/>
              <a:gd name="T2" fmla="*/ 152 w 176"/>
              <a:gd name="T3" fmla="*/ 108 h 168"/>
              <a:gd name="T4" fmla="*/ 82 w 176"/>
              <a:gd name="T5" fmla="*/ 160 h 168"/>
              <a:gd name="T6" fmla="*/ 8 w 176"/>
              <a:gd name="T7" fmla="*/ 84 h 168"/>
              <a:gd name="T8" fmla="*/ 82 w 176"/>
              <a:gd name="T9" fmla="*/ 8 h 168"/>
              <a:gd name="T10" fmla="*/ 152 w 176"/>
              <a:gd name="T11" fmla="*/ 60 h 168"/>
              <a:gd name="T12" fmla="*/ 157 w 176"/>
              <a:gd name="T13" fmla="*/ 62 h 168"/>
              <a:gd name="T14" fmla="*/ 160 w 176"/>
              <a:gd name="T15" fmla="*/ 57 h 168"/>
              <a:gd name="T16" fmla="*/ 82 w 176"/>
              <a:gd name="T17" fmla="*/ 0 h 168"/>
              <a:gd name="T18" fmla="*/ 0 w 176"/>
              <a:gd name="T19" fmla="*/ 84 h 168"/>
              <a:gd name="T20" fmla="*/ 82 w 176"/>
              <a:gd name="T21" fmla="*/ 168 h 168"/>
              <a:gd name="T22" fmla="*/ 160 w 176"/>
              <a:gd name="T23" fmla="*/ 111 h 168"/>
              <a:gd name="T24" fmla="*/ 157 w 176"/>
              <a:gd name="T25" fmla="*/ 106 h 168"/>
              <a:gd name="T26" fmla="*/ 174 w 176"/>
              <a:gd name="T27" fmla="*/ 84 h 168"/>
              <a:gd name="T28" fmla="*/ 92 w 176"/>
              <a:gd name="T29" fmla="*/ 84 h 168"/>
              <a:gd name="T30" fmla="*/ 119 w 176"/>
              <a:gd name="T31" fmla="*/ 60 h 168"/>
              <a:gd name="T32" fmla="*/ 119 w 176"/>
              <a:gd name="T33" fmla="*/ 57 h 168"/>
              <a:gd name="T34" fmla="*/ 116 w 176"/>
              <a:gd name="T35" fmla="*/ 57 h 168"/>
              <a:gd name="T36" fmla="*/ 86 w 176"/>
              <a:gd name="T37" fmla="*/ 85 h 168"/>
              <a:gd name="T38" fmla="*/ 85 w 176"/>
              <a:gd name="T39" fmla="*/ 87 h 168"/>
              <a:gd name="T40" fmla="*/ 87 w 176"/>
              <a:gd name="T41" fmla="*/ 88 h 168"/>
              <a:gd name="T42" fmla="*/ 174 w 176"/>
              <a:gd name="T43" fmla="*/ 88 h 168"/>
              <a:gd name="T44" fmla="*/ 176 w 176"/>
              <a:gd name="T45" fmla="*/ 86 h 168"/>
              <a:gd name="T46" fmla="*/ 174 w 176"/>
              <a:gd name="T47" fmla="*/ 8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6" h="168">
                <a:moveTo>
                  <a:pt x="157" y="106"/>
                </a:moveTo>
                <a:cubicBezTo>
                  <a:pt x="155" y="105"/>
                  <a:pt x="153" y="106"/>
                  <a:pt x="152" y="108"/>
                </a:cubicBezTo>
                <a:cubicBezTo>
                  <a:pt x="142" y="139"/>
                  <a:pt x="114" y="160"/>
                  <a:pt x="82" y="160"/>
                </a:cubicBezTo>
                <a:cubicBezTo>
                  <a:pt x="41" y="160"/>
                  <a:pt x="8" y="126"/>
                  <a:pt x="8" y="84"/>
                </a:cubicBezTo>
                <a:cubicBezTo>
                  <a:pt x="8" y="42"/>
                  <a:pt x="41" y="8"/>
                  <a:pt x="82" y="8"/>
                </a:cubicBezTo>
                <a:cubicBezTo>
                  <a:pt x="114" y="8"/>
                  <a:pt x="142" y="29"/>
                  <a:pt x="152" y="60"/>
                </a:cubicBezTo>
                <a:cubicBezTo>
                  <a:pt x="153" y="62"/>
                  <a:pt x="155" y="63"/>
                  <a:pt x="157" y="62"/>
                </a:cubicBezTo>
                <a:cubicBezTo>
                  <a:pt x="159" y="61"/>
                  <a:pt x="160" y="59"/>
                  <a:pt x="160" y="57"/>
                </a:cubicBezTo>
                <a:cubicBezTo>
                  <a:pt x="148" y="23"/>
                  <a:pt x="117" y="0"/>
                  <a:pt x="82" y="0"/>
                </a:cubicBezTo>
                <a:cubicBezTo>
                  <a:pt x="37" y="0"/>
                  <a:pt x="0" y="38"/>
                  <a:pt x="0" y="84"/>
                </a:cubicBezTo>
                <a:cubicBezTo>
                  <a:pt x="0" y="130"/>
                  <a:pt x="37" y="168"/>
                  <a:pt x="82" y="168"/>
                </a:cubicBezTo>
                <a:cubicBezTo>
                  <a:pt x="117" y="168"/>
                  <a:pt x="148" y="145"/>
                  <a:pt x="160" y="111"/>
                </a:cubicBezTo>
                <a:cubicBezTo>
                  <a:pt x="160" y="109"/>
                  <a:pt x="159" y="106"/>
                  <a:pt x="157" y="106"/>
                </a:cubicBezTo>
                <a:moveTo>
                  <a:pt x="174" y="84"/>
                </a:moveTo>
                <a:cubicBezTo>
                  <a:pt x="92" y="84"/>
                  <a:pt x="92" y="84"/>
                  <a:pt x="92" y="84"/>
                </a:cubicBezTo>
                <a:cubicBezTo>
                  <a:pt x="119" y="60"/>
                  <a:pt x="119" y="60"/>
                  <a:pt x="119" y="60"/>
                </a:cubicBezTo>
                <a:cubicBezTo>
                  <a:pt x="120" y="59"/>
                  <a:pt x="120" y="58"/>
                  <a:pt x="119" y="57"/>
                </a:cubicBezTo>
                <a:cubicBezTo>
                  <a:pt x="118" y="56"/>
                  <a:pt x="117" y="56"/>
                  <a:pt x="116" y="57"/>
                </a:cubicBezTo>
                <a:cubicBezTo>
                  <a:pt x="86" y="85"/>
                  <a:pt x="86" y="85"/>
                  <a:pt x="86" y="85"/>
                </a:cubicBezTo>
                <a:cubicBezTo>
                  <a:pt x="85" y="85"/>
                  <a:pt x="85" y="86"/>
                  <a:pt x="85" y="87"/>
                </a:cubicBezTo>
                <a:cubicBezTo>
                  <a:pt x="86" y="87"/>
                  <a:pt x="86" y="88"/>
                  <a:pt x="87" y="88"/>
                </a:cubicBezTo>
                <a:cubicBezTo>
                  <a:pt x="174" y="88"/>
                  <a:pt x="174" y="88"/>
                  <a:pt x="174" y="88"/>
                </a:cubicBezTo>
                <a:cubicBezTo>
                  <a:pt x="175" y="88"/>
                  <a:pt x="176" y="87"/>
                  <a:pt x="176" y="86"/>
                </a:cubicBezTo>
                <a:cubicBezTo>
                  <a:pt x="176" y="85"/>
                  <a:pt x="175" y="84"/>
                  <a:pt x="174" y="8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2" name="Freeform 31"/>
          <p:cNvSpPr>
            <a:spLocks noEditPoints="1"/>
          </p:cNvSpPr>
          <p:nvPr/>
        </p:nvSpPr>
        <p:spPr bwMode="auto">
          <a:xfrm>
            <a:off x="9614572" y="3837608"/>
            <a:ext cx="312657" cy="349159"/>
          </a:xfrm>
          <a:custGeom>
            <a:avLst/>
            <a:gdLst>
              <a:gd name="T0" fmla="*/ 118 w 160"/>
              <a:gd name="T1" fmla="*/ 21 h 176"/>
              <a:gd name="T2" fmla="*/ 80 w 160"/>
              <a:gd name="T3" fmla="*/ 0 h 176"/>
              <a:gd name="T4" fmla="*/ 80 w 160"/>
              <a:gd name="T5" fmla="*/ 0 h 176"/>
              <a:gd name="T6" fmla="*/ 42 w 160"/>
              <a:gd name="T7" fmla="*/ 21 h 176"/>
              <a:gd name="T8" fmla="*/ 0 w 160"/>
              <a:gd name="T9" fmla="*/ 46 h 176"/>
              <a:gd name="T10" fmla="*/ 74 w 160"/>
              <a:gd name="T11" fmla="*/ 174 h 176"/>
              <a:gd name="T12" fmla="*/ 86 w 160"/>
              <a:gd name="T13" fmla="*/ 174 h 176"/>
              <a:gd name="T14" fmla="*/ 160 w 160"/>
              <a:gd name="T15" fmla="*/ 46 h 176"/>
              <a:gd name="T16" fmla="*/ 136 w 160"/>
              <a:gd name="T17" fmla="*/ 118 h 176"/>
              <a:gd name="T18" fmla="*/ 80 w 160"/>
              <a:gd name="T19" fmla="*/ 168 h 176"/>
              <a:gd name="T20" fmla="*/ 24 w 160"/>
              <a:gd name="T21" fmla="*/ 118 h 176"/>
              <a:gd name="T22" fmla="*/ 11 w 160"/>
              <a:gd name="T23" fmla="*/ 41 h 176"/>
              <a:gd name="T24" fmla="*/ 46 w 160"/>
              <a:gd name="T25" fmla="*/ 28 h 176"/>
              <a:gd name="T26" fmla="*/ 76 w 160"/>
              <a:gd name="T27" fmla="*/ 8 h 176"/>
              <a:gd name="T28" fmla="*/ 80 w 160"/>
              <a:gd name="T29" fmla="*/ 8 h 176"/>
              <a:gd name="T30" fmla="*/ 80 w 160"/>
              <a:gd name="T31" fmla="*/ 8 h 176"/>
              <a:gd name="T32" fmla="*/ 86 w 160"/>
              <a:gd name="T33" fmla="*/ 10 h 176"/>
              <a:gd name="T34" fmla="*/ 146 w 160"/>
              <a:gd name="T35" fmla="*/ 40 h 176"/>
              <a:gd name="T36" fmla="*/ 152 w 160"/>
              <a:gd name="T37" fmla="*/ 45 h 176"/>
              <a:gd name="T38" fmla="*/ 80 w 160"/>
              <a:gd name="T39" fmla="*/ 84 h 176"/>
              <a:gd name="T40" fmla="*/ 74 w 160"/>
              <a:gd name="T41" fmla="*/ 97 h 176"/>
              <a:gd name="T42" fmla="*/ 76 w 160"/>
              <a:gd name="T43" fmla="*/ 103 h 176"/>
              <a:gd name="T44" fmla="*/ 86 w 160"/>
              <a:gd name="T45" fmla="*/ 101 h 176"/>
              <a:gd name="T46" fmla="*/ 88 w 160"/>
              <a:gd name="T47" fmla="*/ 92 h 176"/>
              <a:gd name="T48" fmla="*/ 83 w 160"/>
              <a:gd name="T49" fmla="*/ 94 h 176"/>
              <a:gd name="T50" fmla="*/ 82 w 160"/>
              <a:gd name="T51" fmla="*/ 99 h 176"/>
              <a:gd name="T52" fmla="*/ 78 w 160"/>
              <a:gd name="T53" fmla="*/ 96 h 176"/>
              <a:gd name="T54" fmla="*/ 76 w 160"/>
              <a:gd name="T55" fmla="*/ 92 h 176"/>
              <a:gd name="T56" fmla="*/ 84 w 160"/>
              <a:gd name="T57" fmla="*/ 92 h 176"/>
              <a:gd name="T58" fmla="*/ 105 w 160"/>
              <a:gd name="T59" fmla="*/ 72 h 176"/>
              <a:gd name="T60" fmla="*/ 100 w 160"/>
              <a:gd name="T61" fmla="*/ 64 h 176"/>
              <a:gd name="T62" fmla="*/ 60 w 160"/>
              <a:gd name="T63" fmla="*/ 64 h 176"/>
              <a:gd name="T64" fmla="*/ 55 w 160"/>
              <a:gd name="T65" fmla="*/ 72 h 176"/>
              <a:gd name="T66" fmla="*/ 50 w 160"/>
              <a:gd name="T67" fmla="*/ 114 h 176"/>
              <a:gd name="T68" fmla="*/ 105 w 160"/>
              <a:gd name="T69" fmla="*/ 119 h 176"/>
              <a:gd name="T70" fmla="*/ 110 w 160"/>
              <a:gd name="T71" fmla="*/ 77 h 176"/>
              <a:gd name="T72" fmla="*/ 64 w 160"/>
              <a:gd name="T73" fmla="*/ 64 h 176"/>
              <a:gd name="T74" fmla="*/ 96 w 160"/>
              <a:gd name="T75" fmla="*/ 64 h 176"/>
              <a:gd name="T76" fmla="*/ 64 w 160"/>
              <a:gd name="T77" fmla="*/ 72 h 176"/>
              <a:gd name="T78" fmla="*/ 106 w 160"/>
              <a:gd name="T79" fmla="*/ 114 h 176"/>
              <a:gd name="T80" fmla="*/ 55 w 160"/>
              <a:gd name="T81" fmla="*/ 115 h 176"/>
              <a:gd name="T82" fmla="*/ 54 w 160"/>
              <a:gd name="T83" fmla="*/ 77 h 176"/>
              <a:gd name="T84" fmla="*/ 105 w 160"/>
              <a:gd name="T85" fmla="*/ 76 h 176"/>
              <a:gd name="T86" fmla="*/ 106 w 160"/>
              <a:gd name="T87" fmla="*/ 11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0" h="176">
                <a:moveTo>
                  <a:pt x="151" y="33"/>
                </a:moveTo>
                <a:cubicBezTo>
                  <a:pt x="143" y="31"/>
                  <a:pt x="126" y="25"/>
                  <a:pt x="118" y="21"/>
                </a:cubicBezTo>
                <a:cubicBezTo>
                  <a:pt x="101" y="13"/>
                  <a:pt x="95" y="7"/>
                  <a:pt x="88" y="2"/>
                </a:cubicBezTo>
                <a:cubicBezTo>
                  <a:pt x="86" y="0"/>
                  <a:pt x="83" y="0"/>
                  <a:pt x="80" y="0"/>
                </a:cubicBezTo>
                <a:cubicBezTo>
                  <a:pt x="80" y="0"/>
                  <a:pt x="80" y="0"/>
                  <a:pt x="80" y="0"/>
                </a:cubicBezTo>
                <a:cubicBezTo>
                  <a:pt x="80" y="0"/>
                  <a:pt x="80" y="0"/>
                  <a:pt x="80" y="0"/>
                </a:cubicBezTo>
                <a:cubicBezTo>
                  <a:pt x="77" y="0"/>
                  <a:pt x="74" y="0"/>
                  <a:pt x="72" y="2"/>
                </a:cubicBezTo>
                <a:cubicBezTo>
                  <a:pt x="65" y="7"/>
                  <a:pt x="59" y="13"/>
                  <a:pt x="42" y="21"/>
                </a:cubicBezTo>
                <a:cubicBezTo>
                  <a:pt x="34" y="25"/>
                  <a:pt x="17" y="31"/>
                  <a:pt x="9" y="33"/>
                </a:cubicBezTo>
                <a:cubicBezTo>
                  <a:pt x="3" y="35"/>
                  <a:pt x="0" y="40"/>
                  <a:pt x="0" y="46"/>
                </a:cubicBezTo>
                <a:cubicBezTo>
                  <a:pt x="2" y="64"/>
                  <a:pt x="6" y="100"/>
                  <a:pt x="17" y="121"/>
                </a:cubicBezTo>
                <a:cubicBezTo>
                  <a:pt x="30" y="147"/>
                  <a:pt x="61" y="166"/>
                  <a:pt x="74" y="174"/>
                </a:cubicBezTo>
                <a:cubicBezTo>
                  <a:pt x="76" y="175"/>
                  <a:pt x="78" y="176"/>
                  <a:pt x="80" y="176"/>
                </a:cubicBezTo>
                <a:cubicBezTo>
                  <a:pt x="82" y="176"/>
                  <a:pt x="84" y="175"/>
                  <a:pt x="86" y="174"/>
                </a:cubicBezTo>
                <a:cubicBezTo>
                  <a:pt x="99" y="166"/>
                  <a:pt x="130" y="147"/>
                  <a:pt x="143" y="121"/>
                </a:cubicBezTo>
                <a:cubicBezTo>
                  <a:pt x="154" y="100"/>
                  <a:pt x="158" y="64"/>
                  <a:pt x="160" y="46"/>
                </a:cubicBezTo>
                <a:cubicBezTo>
                  <a:pt x="160" y="40"/>
                  <a:pt x="157" y="35"/>
                  <a:pt x="151" y="33"/>
                </a:cubicBezTo>
                <a:moveTo>
                  <a:pt x="136" y="118"/>
                </a:moveTo>
                <a:cubicBezTo>
                  <a:pt x="128" y="134"/>
                  <a:pt x="110" y="150"/>
                  <a:pt x="82" y="167"/>
                </a:cubicBezTo>
                <a:cubicBezTo>
                  <a:pt x="81" y="167"/>
                  <a:pt x="81" y="168"/>
                  <a:pt x="80" y="168"/>
                </a:cubicBezTo>
                <a:cubicBezTo>
                  <a:pt x="79" y="168"/>
                  <a:pt x="79" y="167"/>
                  <a:pt x="78" y="167"/>
                </a:cubicBezTo>
                <a:cubicBezTo>
                  <a:pt x="50" y="150"/>
                  <a:pt x="32" y="134"/>
                  <a:pt x="24" y="118"/>
                </a:cubicBezTo>
                <a:cubicBezTo>
                  <a:pt x="13" y="96"/>
                  <a:pt x="9" y="57"/>
                  <a:pt x="8" y="45"/>
                </a:cubicBezTo>
                <a:cubicBezTo>
                  <a:pt x="8" y="42"/>
                  <a:pt x="10" y="41"/>
                  <a:pt x="11" y="41"/>
                </a:cubicBezTo>
                <a:cubicBezTo>
                  <a:pt x="14" y="40"/>
                  <a:pt x="14" y="40"/>
                  <a:pt x="14" y="40"/>
                </a:cubicBezTo>
                <a:cubicBezTo>
                  <a:pt x="24" y="37"/>
                  <a:pt x="38" y="32"/>
                  <a:pt x="46" y="28"/>
                </a:cubicBezTo>
                <a:cubicBezTo>
                  <a:pt x="61" y="20"/>
                  <a:pt x="68" y="15"/>
                  <a:pt x="74" y="10"/>
                </a:cubicBezTo>
                <a:cubicBezTo>
                  <a:pt x="75" y="10"/>
                  <a:pt x="76" y="9"/>
                  <a:pt x="76" y="8"/>
                </a:cubicBezTo>
                <a:cubicBezTo>
                  <a:pt x="77" y="8"/>
                  <a:pt x="78" y="8"/>
                  <a:pt x="80" y="8"/>
                </a:cubicBezTo>
                <a:cubicBezTo>
                  <a:pt x="80" y="8"/>
                  <a:pt x="80" y="8"/>
                  <a:pt x="80" y="8"/>
                </a:cubicBezTo>
                <a:cubicBezTo>
                  <a:pt x="80" y="8"/>
                  <a:pt x="80" y="8"/>
                  <a:pt x="80" y="8"/>
                </a:cubicBezTo>
                <a:cubicBezTo>
                  <a:pt x="80" y="8"/>
                  <a:pt x="80" y="8"/>
                  <a:pt x="80" y="8"/>
                </a:cubicBezTo>
                <a:cubicBezTo>
                  <a:pt x="82" y="8"/>
                  <a:pt x="83" y="8"/>
                  <a:pt x="84" y="8"/>
                </a:cubicBezTo>
                <a:cubicBezTo>
                  <a:pt x="84" y="9"/>
                  <a:pt x="85" y="10"/>
                  <a:pt x="86" y="10"/>
                </a:cubicBezTo>
                <a:cubicBezTo>
                  <a:pt x="92" y="15"/>
                  <a:pt x="99" y="20"/>
                  <a:pt x="114" y="28"/>
                </a:cubicBezTo>
                <a:cubicBezTo>
                  <a:pt x="122" y="32"/>
                  <a:pt x="136" y="37"/>
                  <a:pt x="146" y="40"/>
                </a:cubicBezTo>
                <a:cubicBezTo>
                  <a:pt x="149" y="41"/>
                  <a:pt x="149" y="41"/>
                  <a:pt x="149" y="41"/>
                </a:cubicBezTo>
                <a:cubicBezTo>
                  <a:pt x="150" y="41"/>
                  <a:pt x="152" y="42"/>
                  <a:pt x="152" y="45"/>
                </a:cubicBezTo>
                <a:cubicBezTo>
                  <a:pt x="151" y="57"/>
                  <a:pt x="147" y="96"/>
                  <a:pt x="136" y="118"/>
                </a:cubicBezTo>
                <a:moveTo>
                  <a:pt x="80" y="84"/>
                </a:moveTo>
                <a:cubicBezTo>
                  <a:pt x="76" y="84"/>
                  <a:pt x="72" y="87"/>
                  <a:pt x="72" y="92"/>
                </a:cubicBezTo>
                <a:cubicBezTo>
                  <a:pt x="72" y="93"/>
                  <a:pt x="73" y="95"/>
                  <a:pt x="74" y="97"/>
                </a:cubicBezTo>
                <a:cubicBezTo>
                  <a:pt x="74" y="101"/>
                  <a:pt x="74" y="101"/>
                  <a:pt x="74" y="101"/>
                </a:cubicBezTo>
                <a:cubicBezTo>
                  <a:pt x="74" y="103"/>
                  <a:pt x="75" y="103"/>
                  <a:pt x="76" y="103"/>
                </a:cubicBezTo>
                <a:cubicBezTo>
                  <a:pt x="84" y="103"/>
                  <a:pt x="84" y="103"/>
                  <a:pt x="84" y="103"/>
                </a:cubicBezTo>
                <a:cubicBezTo>
                  <a:pt x="85" y="103"/>
                  <a:pt x="86" y="103"/>
                  <a:pt x="86" y="101"/>
                </a:cubicBezTo>
                <a:cubicBezTo>
                  <a:pt x="86" y="97"/>
                  <a:pt x="86" y="97"/>
                  <a:pt x="86" y="97"/>
                </a:cubicBezTo>
                <a:cubicBezTo>
                  <a:pt x="87" y="95"/>
                  <a:pt x="88" y="93"/>
                  <a:pt x="88" y="92"/>
                </a:cubicBezTo>
                <a:cubicBezTo>
                  <a:pt x="88" y="87"/>
                  <a:pt x="84" y="84"/>
                  <a:pt x="80" y="84"/>
                </a:cubicBezTo>
                <a:moveTo>
                  <a:pt x="83" y="94"/>
                </a:moveTo>
                <a:cubicBezTo>
                  <a:pt x="82" y="95"/>
                  <a:pt x="82" y="95"/>
                  <a:pt x="82" y="96"/>
                </a:cubicBezTo>
                <a:cubicBezTo>
                  <a:pt x="82" y="99"/>
                  <a:pt x="82" y="99"/>
                  <a:pt x="82" y="99"/>
                </a:cubicBezTo>
                <a:cubicBezTo>
                  <a:pt x="78" y="99"/>
                  <a:pt x="78" y="99"/>
                  <a:pt x="78" y="99"/>
                </a:cubicBezTo>
                <a:cubicBezTo>
                  <a:pt x="78" y="96"/>
                  <a:pt x="78" y="96"/>
                  <a:pt x="78" y="96"/>
                </a:cubicBezTo>
                <a:cubicBezTo>
                  <a:pt x="78" y="95"/>
                  <a:pt x="78" y="95"/>
                  <a:pt x="77" y="94"/>
                </a:cubicBezTo>
                <a:cubicBezTo>
                  <a:pt x="77" y="94"/>
                  <a:pt x="76" y="93"/>
                  <a:pt x="76" y="92"/>
                </a:cubicBezTo>
                <a:cubicBezTo>
                  <a:pt x="76" y="89"/>
                  <a:pt x="78" y="88"/>
                  <a:pt x="80" y="88"/>
                </a:cubicBezTo>
                <a:cubicBezTo>
                  <a:pt x="82" y="88"/>
                  <a:pt x="84" y="89"/>
                  <a:pt x="84" y="92"/>
                </a:cubicBezTo>
                <a:cubicBezTo>
                  <a:pt x="84" y="93"/>
                  <a:pt x="84" y="94"/>
                  <a:pt x="83" y="94"/>
                </a:cubicBezTo>
                <a:moveTo>
                  <a:pt x="105" y="72"/>
                </a:moveTo>
                <a:cubicBezTo>
                  <a:pt x="100" y="72"/>
                  <a:pt x="100" y="72"/>
                  <a:pt x="100" y="72"/>
                </a:cubicBezTo>
                <a:cubicBezTo>
                  <a:pt x="100" y="64"/>
                  <a:pt x="100" y="64"/>
                  <a:pt x="100" y="64"/>
                </a:cubicBezTo>
                <a:cubicBezTo>
                  <a:pt x="100" y="53"/>
                  <a:pt x="91" y="44"/>
                  <a:pt x="80" y="44"/>
                </a:cubicBezTo>
                <a:cubicBezTo>
                  <a:pt x="69" y="44"/>
                  <a:pt x="60" y="53"/>
                  <a:pt x="60" y="64"/>
                </a:cubicBezTo>
                <a:cubicBezTo>
                  <a:pt x="60" y="72"/>
                  <a:pt x="60" y="72"/>
                  <a:pt x="60" y="72"/>
                </a:cubicBezTo>
                <a:cubicBezTo>
                  <a:pt x="55" y="72"/>
                  <a:pt x="55" y="72"/>
                  <a:pt x="55" y="72"/>
                </a:cubicBezTo>
                <a:cubicBezTo>
                  <a:pt x="52" y="72"/>
                  <a:pt x="50" y="74"/>
                  <a:pt x="50" y="77"/>
                </a:cubicBezTo>
                <a:cubicBezTo>
                  <a:pt x="50" y="114"/>
                  <a:pt x="50" y="114"/>
                  <a:pt x="50" y="114"/>
                </a:cubicBezTo>
                <a:cubicBezTo>
                  <a:pt x="50" y="117"/>
                  <a:pt x="52" y="119"/>
                  <a:pt x="55" y="119"/>
                </a:cubicBezTo>
                <a:cubicBezTo>
                  <a:pt x="105" y="119"/>
                  <a:pt x="105" y="119"/>
                  <a:pt x="105" y="119"/>
                </a:cubicBezTo>
                <a:cubicBezTo>
                  <a:pt x="108" y="119"/>
                  <a:pt x="110" y="117"/>
                  <a:pt x="110" y="114"/>
                </a:cubicBezTo>
                <a:cubicBezTo>
                  <a:pt x="110" y="77"/>
                  <a:pt x="110" y="77"/>
                  <a:pt x="110" y="77"/>
                </a:cubicBezTo>
                <a:cubicBezTo>
                  <a:pt x="110" y="74"/>
                  <a:pt x="108" y="72"/>
                  <a:pt x="105" y="72"/>
                </a:cubicBezTo>
                <a:moveTo>
                  <a:pt x="64" y="64"/>
                </a:moveTo>
                <a:cubicBezTo>
                  <a:pt x="64" y="56"/>
                  <a:pt x="71" y="48"/>
                  <a:pt x="80" y="48"/>
                </a:cubicBezTo>
                <a:cubicBezTo>
                  <a:pt x="89" y="48"/>
                  <a:pt x="96" y="56"/>
                  <a:pt x="96" y="64"/>
                </a:cubicBezTo>
                <a:cubicBezTo>
                  <a:pt x="96" y="72"/>
                  <a:pt x="96" y="72"/>
                  <a:pt x="96" y="72"/>
                </a:cubicBezTo>
                <a:cubicBezTo>
                  <a:pt x="64" y="72"/>
                  <a:pt x="64" y="72"/>
                  <a:pt x="64" y="72"/>
                </a:cubicBezTo>
                <a:lnTo>
                  <a:pt x="64" y="64"/>
                </a:lnTo>
                <a:close/>
                <a:moveTo>
                  <a:pt x="106" y="114"/>
                </a:moveTo>
                <a:cubicBezTo>
                  <a:pt x="106" y="115"/>
                  <a:pt x="106" y="115"/>
                  <a:pt x="105" y="115"/>
                </a:cubicBezTo>
                <a:cubicBezTo>
                  <a:pt x="55" y="115"/>
                  <a:pt x="55" y="115"/>
                  <a:pt x="55" y="115"/>
                </a:cubicBezTo>
                <a:cubicBezTo>
                  <a:pt x="54" y="115"/>
                  <a:pt x="54" y="115"/>
                  <a:pt x="54" y="114"/>
                </a:cubicBezTo>
                <a:cubicBezTo>
                  <a:pt x="54" y="77"/>
                  <a:pt x="54" y="77"/>
                  <a:pt x="54" y="77"/>
                </a:cubicBezTo>
                <a:cubicBezTo>
                  <a:pt x="54" y="76"/>
                  <a:pt x="54" y="76"/>
                  <a:pt x="55" y="76"/>
                </a:cubicBezTo>
                <a:cubicBezTo>
                  <a:pt x="105" y="76"/>
                  <a:pt x="105" y="76"/>
                  <a:pt x="105" y="76"/>
                </a:cubicBezTo>
                <a:cubicBezTo>
                  <a:pt x="106" y="76"/>
                  <a:pt x="106" y="76"/>
                  <a:pt x="106" y="77"/>
                </a:cubicBezTo>
                <a:lnTo>
                  <a:pt x="106" y="1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3" name="Freeform 32"/>
          <p:cNvSpPr>
            <a:spLocks noEditPoints="1"/>
          </p:cNvSpPr>
          <p:nvPr/>
        </p:nvSpPr>
        <p:spPr bwMode="auto">
          <a:xfrm>
            <a:off x="10630308" y="3859828"/>
            <a:ext cx="344398" cy="301546"/>
          </a:xfrm>
          <a:custGeom>
            <a:avLst/>
            <a:gdLst>
              <a:gd name="T0" fmla="*/ 48 w 176"/>
              <a:gd name="T1" fmla="*/ 116 h 152"/>
              <a:gd name="T2" fmla="*/ 8 w 176"/>
              <a:gd name="T3" fmla="*/ 108 h 152"/>
              <a:gd name="T4" fmla="*/ 16 w 176"/>
              <a:gd name="T5" fmla="*/ 8 h 152"/>
              <a:gd name="T6" fmla="*/ 156 w 176"/>
              <a:gd name="T7" fmla="*/ 16 h 152"/>
              <a:gd name="T8" fmla="*/ 160 w 176"/>
              <a:gd name="T9" fmla="*/ 60 h 152"/>
              <a:gd name="T10" fmla="*/ 164 w 176"/>
              <a:gd name="T11" fmla="*/ 16 h 152"/>
              <a:gd name="T12" fmla="*/ 16 w 176"/>
              <a:gd name="T13" fmla="*/ 0 h 152"/>
              <a:gd name="T14" fmla="*/ 0 w 176"/>
              <a:gd name="T15" fmla="*/ 108 h 152"/>
              <a:gd name="T16" fmla="*/ 48 w 176"/>
              <a:gd name="T17" fmla="*/ 124 h 152"/>
              <a:gd name="T18" fmla="*/ 140 w 176"/>
              <a:gd name="T19" fmla="*/ 144 h 152"/>
              <a:gd name="T20" fmla="*/ 20 w 176"/>
              <a:gd name="T21" fmla="*/ 148 h 152"/>
              <a:gd name="T22" fmla="*/ 140 w 176"/>
              <a:gd name="T23" fmla="*/ 152 h 152"/>
              <a:gd name="T24" fmla="*/ 140 w 176"/>
              <a:gd name="T25" fmla="*/ 144 h 152"/>
              <a:gd name="T26" fmla="*/ 118 w 176"/>
              <a:gd name="T27" fmla="*/ 44 h 152"/>
              <a:gd name="T28" fmla="*/ 60 w 176"/>
              <a:gd name="T29" fmla="*/ 97 h 152"/>
              <a:gd name="T30" fmla="*/ 144 w 176"/>
              <a:gd name="T31" fmla="*/ 128 h 152"/>
              <a:gd name="T32" fmla="*/ 148 w 176"/>
              <a:gd name="T33" fmla="*/ 66 h 152"/>
              <a:gd name="T34" fmla="*/ 92 w 176"/>
              <a:gd name="T35" fmla="*/ 120 h 152"/>
              <a:gd name="T36" fmla="*/ 89 w 176"/>
              <a:gd name="T37" fmla="*/ 74 h 152"/>
              <a:gd name="T38" fmla="*/ 118 w 176"/>
              <a:gd name="T39" fmla="*/ 52 h 152"/>
              <a:gd name="T40" fmla="*/ 148 w 176"/>
              <a:gd name="T41" fmla="*/ 74 h 152"/>
              <a:gd name="T42" fmla="*/ 144 w 176"/>
              <a:gd name="T43" fmla="*/ 120 h 152"/>
              <a:gd name="T44" fmla="*/ 108 w 176"/>
              <a:gd name="T45" fmla="*/ 75 h 152"/>
              <a:gd name="T46" fmla="*/ 99 w 176"/>
              <a:gd name="T47" fmla="*/ 90 h 152"/>
              <a:gd name="T48" fmla="*/ 108 w 176"/>
              <a:gd name="T49" fmla="*/ 82 h 152"/>
              <a:gd name="T50" fmla="*/ 110 w 176"/>
              <a:gd name="T51" fmla="*/ 110 h 152"/>
              <a:gd name="T52" fmla="*/ 112 w 176"/>
              <a:gd name="T53" fmla="*/ 76 h 152"/>
              <a:gd name="T54" fmla="*/ 134 w 176"/>
              <a:gd name="T55" fmla="*/ 95 h 152"/>
              <a:gd name="T56" fmla="*/ 128 w 176"/>
              <a:gd name="T57" fmla="*/ 76 h 152"/>
              <a:gd name="T58" fmla="*/ 124 w 176"/>
              <a:gd name="T59" fmla="*/ 76 h 152"/>
              <a:gd name="T60" fmla="*/ 125 w 176"/>
              <a:gd name="T61" fmla="*/ 110 h 152"/>
              <a:gd name="T62" fmla="*/ 128 w 176"/>
              <a:gd name="T63" fmla="*/ 110 h 152"/>
              <a:gd name="T64" fmla="*/ 137 w 176"/>
              <a:gd name="T65" fmla="*/ 9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52">
                <a:moveTo>
                  <a:pt x="52" y="120"/>
                </a:moveTo>
                <a:cubicBezTo>
                  <a:pt x="52" y="118"/>
                  <a:pt x="50" y="116"/>
                  <a:pt x="48" y="116"/>
                </a:cubicBezTo>
                <a:cubicBezTo>
                  <a:pt x="16" y="116"/>
                  <a:pt x="16" y="116"/>
                  <a:pt x="16" y="116"/>
                </a:cubicBezTo>
                <a:cubicBezTo>
                  <a:pt x="12" y="116"/>
                  <a:pt x="8" y="113"/>
                  <a:pt x="8" y="108"/>
                </a:cubicBezTo>
                <a:cubicBezTo>
                  <a:pt x="8" y="16"/>
                  <a:pt x="8" y="16"/>
                  <a:pt x="8" y="16"/>
                </a:cubicBezTo>
                <a:cubicBezTo>
                  <a:pt x="8" y="12"/>
                  <a:pt x="12" y="8"/>
                  <a:pt x="16" y="8"/>
                </a:cubicBezTo>
                <a:cubicBezTo>
                  <a:pt x="148" y="8"/>
                  <a:pt x="148" y="8"/>
                  <a:pt x="148" y="8"/>
                </a:cubicBezTo>
                <a:cubicBezTo>
                  <a:pt x="152" y="8"/>
                  <a:pt x="156" y="12"/>
                  <a:pt x="156" y="16"/>
                </a:cubicBezTo>
                <a:cubicBezTo>
                  <a:pt x="156" y="56"/>
                  <a:pt x="156" y="56"/>
                  <a:pt x="156" y="56"/>
                </a:cubicBezTo>
                <a:cubicBezTo>
                  <a:pt x="156" y="59"/>
                  <a:pt x="158" y="60"/>
                  <a:pt x="160" y="60"/>
                </a:cubicBezTo>
                <a:cubicBezTo>
                  <a:pt x="162" y="60"/>
                  <a:pt x="164" y="59"/>
                  <a:pt x="164" y="56"/>
                </a:cubicBezTo>
                <a:cubicBezTo>
                  <a:pt x="164" y="16"/>
                  <a:pt x="164" y="16"/>
                  <a:pt x="164" y="16"/>
                </a:cubicBezTo>
                <a:cubicBezTo>
                  <a:pt x="164" y="8"/>
                  <a:pt x="157" y="0"/>
                  <a:pt x="148" y="0"/>
                </a:cubicBezTo>
                <a:cubicBezTo>
                  <a:pt x="16" y="0"/>
                  <a:pt x="16" y="0"/>
                  <a:pt x="16" y="0"/>
                </a:cubicBezTo>
                <a:cubicBezTo>
                  <a:pt x="7" y="0"/>
                  <a:pt x="0" y="8"/>
                  <a:pt x="0" y="16"/>
                </a:cubicBezTo>
                <a:cubicBezTo>
                  <a:pt x="0" y="108"/>
                  <a:pt x="0" y="108"/>
                  <a:pt x="0" y="108"/>
                </a:cubicBezTo>
                <a:cubicBezTo>
                  <a:pt x="0" y="117"/>
                  <a:pt x="7" y="124"/>
                  <a:pt x="16" y="124"/>
                </a:cubicBezTo>
                <a:cubicBezTo>
                  <a:pt x="48" y="124"/>
                  <a:pt x="48" y="124"/>
                  <a:pt x="48" y="124"/>
                </a:cubicBezTo>
                <a:cubicBezTo>
                  <a:pt x="50" y="124"/>
                  <a:pt x="52" y="123"/>
                  <a:pt x="52" y="120"/>
                </a:cubicBezTo>
                <a:moveTo>
                  <a:pt x="140" y="144"/>
                </a:moveTo>
                <a:cubicBezTo>
                  <a:pt x="24" y="144"/>
                  <a:pt x="24" y="144"/>
                  <a:pt x="24" y="144"/>
                </a:cubicBezTo>
                <a:cubicBezTo>
                  <a:pt x="22" y="144"/>
                  <a:pt x="20" y="146"/>
                  <a:pt x="20" y="148"/>
                </a:cubicBezTo>
                <a:cubicBezTo>
                  <a:pt x="20" y="151"/>
                  <a:pt x="22" y="152"/>
                  <a:pt x="24" y="152"/>
                </a:cubicBezTo>
                <a:cubicBezTo>
                  <a:pt x="140" y="152"/>
                  <a:pt x="140" y="152"/>
                  <a:pt x="140" y="152"/>
                </a:cubicBezTo>
                <a:cubicBezTo>
                  <a:pt x="142" y="152"/>
                  <a:pt x="144" y="151"/>
                  <a:pt x="144" y="148"/>
                </a:cubicBezTo>
                <a:cubicBezTo>
                  <a:pt x="144" y="146"/>
                  <a:pt x="142" y="144"/>
                  <a:pt x="140" y="144"/>
                </a:cubicBezTo>
                <a:moveTo>
                  <a:pt x="148" y="66"/>
                </a:moveTo>
                <a:cubicBezTo>
                  <a:pt x="144" y="53"/>
                  <a:pt x="132" y="44"/>
                  <a:pt x="118" y="44"/>
                </a:cubicBezTo>
                <a:cubicBezTo>
                  <a:pt x="104" y="44"/>
                  <a:pt x="92" y="53"/>
                  <a:pt x="88" y="66"/>
                </a:cubicBezTo>
                <a:cubicBezTo>
                  <a:pt x="72" y="67"/>
                  <a:pt x="60" y="81"/>
                  <a:pt x="60" y="97"/>
                </a:cubicBezTo>
                <a:cubicBezTo>
                  <a:pt x="60" y="114"/>
                  <a:pt x="74" y="128"/>
                  <a:pt x="92" y="128"/>
                </a:cubicBezTo>
                <a:cubicBezTo>
                  <a:pt x="144" y="128"/>
                  <a:pt x="144" y="128"/>
                  <a:pt x="144" y="128"/>
                </a:cubicBezTo>
                <a:cubicBezTo>
                  <a:pt x="162" y="128"/>
                  <a:pt x="176" y="114"/>
                  <a:pt x="176" y="97"/>
                </a:cubicBezTo>
                <a:cubicBezTo>
                  <a:pt x="176" y="81"/>
                  <a:pt x="164" y="67"/>
                  <a:pt x="148" y="66"/>
                </a:cubicBezTo>
                <a:moveTo>
                  <a:pt x="144" y="120"/>
                </a:moveTo>
                <a:cubicBezTo>
                  <a:pt x="92" y="120"/>
                  <a:pt x="92" y="120"/>
                  <a:pt x="92" y="120"/>
                </a:cubicBezTo>
                <a:cubicBezTo>
                  <a:pt x="78" y="120"/>
                  <a:pt x="68" y="110"/>
                  <a:pt x="68" y="97"/>
                </a:cubicBezTo>
                <a:cubicBezTo>
                  <a:pt x="68" y="85"/>
                  <a:pt x="77" y="75"/>
                  <a:pt x="89" y="74"/>
                </a:cubicBezTo>
                <a:cubicBezTo>
                  <a:pt x="92" y="73"/>
                  <a:pt x="95" y="71"/>
                  <a:pt x="96" y="68"/>
                </a:cubicBezTo>
                <a:cubicBezTo>
                  <a:pt x="99" y="59"/>
                  <a:pt x="108" y="52"/>
                  <a:pt x="118" y="52"/>
                </a:cubicBezTo>
                <a:cubicBezTo>
                  <a:pt x="128" y="52"/>
                  <a:pt x="138" y="59"/>
                  <a:pt x="141" y="68"/>
                </a:cubicBezTo>
                <a:cubicBezTo>
                  <a:pt x="142" y="71"/>
                  <a:pt x="144" y="73"/>
                  <a:pt x="148" y="74"/>
                </a:cubicBezTo>
                <a:cubicBezTo>
                  <a:pt x="160" y="75"/>
                  <a:pt x="169" y="85"/>
                  <a:pt x="169" y="97"/>
                </a:cubicBezTo>
                <a:cubicBezTo>
                  <a:pt x="168" y="110"/>
                  <a:pt x="157" y="120"/>
                  <a:pt x="144" y="120"/>
                </a:cubicBezTo>
                <a:moveTo>
                  <a:pt x="111" y="74"/>
                </a:moveTo>
                <a:cubicBezTo>
                  <a:pt x="110" y="74"/>
                  <a:pt x="109" y="74"/>
                  <a:pt x="108" y="75"/>
                </a:cubicBezTo>
                <a:cubicBezTo>
                  <a:pt x="98" y="87"/>
                  <a:pt x="98" y="87"/>
                  <a:pt x="98" y="87"/>
                </a:cubicBezTo>
                <a:cubicBezTo>
                  <a:pt x="98" y="88"/>
                  <a:pt x="98" y="89"/>
                  <a:pt x="99" y="90"/>
                </a:cubicBezTo>
                <a:cubicBezTo>
                  <a:pt x="100" y="90"/>
                  <a:pt x="101" y="90"/>
                  <a:pt x="102" y="89"/>
                </a:cubicBezTo>
                <a:cubicBezTo>
                  <a:pt x="108" y="82"/>
                  <a:pt x="108" y="82"/>
                  <a:pt x="108" y="82"/>
                </a:cubicBezTo>
                <a:cubicBezTo>
                  <a:pt x="108" y="108"/>
                  <a:pt x="108" y="108"/>
                  <a:pt x="108" y="108"/>
                </a:cubicBezTo>
                <a:cubicBezTo>
                  <a:pt x="108" y="109"/>
                  <a:pt x="109" y="110"/>
                  <a:pt x="110" y="110"/>
                </a:cubicBezTo>
                <a:cubicBezTo>
                  <a:pt x="111" y="110"/>
                  <a:pt x="112" y="110"/>
                  <a:pt x="112" y="108"/>
                </a:cubicBezTo>
                <a:cubicBezTo>
                  <a:pt x="112" y="76"/>
                  <a:pt x="112" y="76"/>
                  <a:pt x="112" y="76"/>
                </a:cubicBezTo>
                <a:cubicBezTo>
                  <a:pt x="112" y="76"/>
                  <a:pt x="112" y="75"/>
                  <a:pt x="111" y="74"/>
                </a:cubicBezTo>
                <a:moveTo>
                  <a:pt x="134" y="95"/>
                </a:moveTo>
                <a:cubicBezTo>
                  <a:pt x="128" y="103"/>
                  <a:pt x="128" y="103"/>
                  <a:pt x="128" y="103"/>
                </a:cubicBezTo>
                <a:cubicBezTo>
                  <a:pt x="128" y="76"/>
                  <a:pt x="128" y="76"/>
                  <a:pt x="128" y="76"/>
                </a:cubicBezTo>
                <a:cubicBezTo>
                  <a:pt x="128" y="75"/>
                  <a:pt x="127" y="74"/>
                  <a:pt x="126" y="74"/>
                </a:cubicBezTo>
                <a:cubicBezTo>
                  <a:pt x="125" y="74"/>
                  <a:pt x="124" y="75"/>
                  <a:pt x="124" y="76"/>
                </a:cubicBezTo>
                <a:cubicBezTo>
                  <a:pt x="124" y="108"/>
                  <a:pt x="124" y="108"/>
                  <a:pt x="124" y="108"/>
                </a:cubicBezTo>
                <a:cubicBezTo>
                  <a:pt x="124" y="109"/>
                  <a:pt x="124" y="110"/>
                  <a:pt x="125" y="110"/>
                </a:cubicBezTo>
                <a:cubicBezTo>
                  <a:pt x="126" y="110"/>
                  <a:pt x="126" y="110"/>
                  <a:pt x="126" y="110"/>
                </a:cubicBezTo>
                <a:cubicBezTo>
                  <a:pt x="126" y="110"/>
                  <a:pt x="127" y="110"/>
                  <a:pt x="128" y="110"/>
                </a:cubicBezTo>
                <a:cubicBezTo>
                  <a:pt x="138" y="98"/>
                  <a:pt x="138" y="98"/>
                  <a:pt x="138" y="98"/>
                </a:cubicBezTo>
                <a:cubicBezTo>
                  <a:pt x="138" y="97"/>
                  <a:pt x="138" y="96"/>
                  <a:pt x="137" y="95"/>
                </a:cubicBezTo>
                <a:cubicBezTo>
                  <a:pt x="136" y="94"/>
                  <a:pt x="135" y="94"/>
                  <a:pt x="134" y="9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7" name="Freeform 36"/>
          <p:cNvSpPr>
            <a:spLocks noEditPoints="1"/>
          </p:cNvSpPr>
          <p:nvPr/>
        </p:nvSpPr>
        <p:spPr bwMode="auto">
          <a:xfrm>
            <a:off x="1360134" y="2594921"/>
            <a:ext cx="344398" cy="301546"/>
          </a:xfrm>
          <a:custGeom>
            <a:avLst/>
            <a:gdLst>
              <a:gd name="T0" fmla="*/ 68 w 176"/>
              <a:gd name="T1" fmla="*/ 108 h 152"/>
              <a:gd name="T2" fmla="*/ 60 w 176"/>
              <a:gd name="T3" fmla="*/ 108 h 152"/>
              <a:gd name="T4" fmla="*/ 48 w 176"/>
              <a:gd name="T5" fmla="*/ 110 h 152"/>
              <a:gd name="T6" fmla="*/ 60 w 176"/>
              <a:gd name="T7" fmla="*/ 112 h 152"/>
              <a:gd name="T8" fmla="*/ 68 w 176"/>
              <a:gd name="T9" fmla="*/ 112 h 152"/>
              <a:gd name="T10" fmla="*/ 148 w 176"/>
              <a:gd name="T11" fmla="*/ 110 h 152"/>
              <a:gd name="T12" fmla="*/ 34 w 176"/>
              <a:gd name="T13" fmla="*/ 104 h 152"/>
              <a:gd name="T14" fmla="*/ 34 w 176"/>
              <a:gd name="T15" fmla="*/ 116 h 152"/>
              <a:gd name="T16" fmla="*/ 34 w 176"/>
              <a:gd name="T17" fmla="*/ 104 h 152"/>
              <a:gd name="T18" fmla="*/ 28 w 176"/>
              <a:gd name="T19" fmla="*/ 78 h 152"/>
              <a:gd name="T20" fmla="*/ 40 w 176"/>
              <a:gd name="T21" fmla="*/ 78 h 152"/>
              <a:gd name="T22" fmla="*/ 34 w 176"/>
              <a:gd name="T23" fmla="*/ 40 h 152"/>
              <a:gd name="T24" fmla="*/ 34 w 176"/>
              <a:gd name="T25" fmla="*/ 52 h 152"/>
              <a:gd name="T26" fmla="*/ 34 w 176"/>
              <a:gd name="T27" fmla="*/ 40 h 152"/>
              <a:gd name="T28" fmla="*/ 136 w 176"/>
              <a:gd name="T29" fmla="*/ 76 h 152"/>
              <a:gd name="T30" fmla="*/ 128 w 176"/>
              <a:gd name="T31" fmla="*/ 76 h 152"/>
              <a:gd name="T32" fmla="*/ 48 w 176"/>
              <a:gd name="T33" fmla="*/ 78 h 152"/>
              <a:gd name="T34" fmla="*/ 128 w 176"/>
              <a:gd name="T35" fmla="*/ 80 h 152"/>
              <a:gd name="T36" fmla="*/ 136 w 176"/>
              <a:gd name="T37" fmla="*/ 80 h 152"/>
              <a:gd name="T38" fmla="*/ 148 w 176"/>
              <a:gd name="T39" fmla="*/ 78 h 152"/>
              <a:gd name="T40" fmla="*/ 156 w 176"/>
              <a:gd name="T41" fmla="*/ 0 h 152"/>
              <a:gd name="T42" fmla="*/ 0 w 176"/>
              <a:gd name="T43" fmla="*/ 20 h 152"/>
              <a:gd name="T44" fmla="*/ 20 w 176"/>
              <a:gd name="T45" fmla="*/ 152 h 152"/>
              <a:gd name="T46" fmla="*/ 176 w 176"/>
              <a:gd name="T47" fmla="*/ 132 h 152"/>
              <a:gd name="T48" fmla="*/ 156 w 176"/>
              <a:gd name="T49" fmla="*/ 0 h 152"/>
              <a:gd name="T50" fmla="*/ 156 w 176"/>
              <a:gd name="T51" fmla="*/ 144 h 152"/>
              <a:gd name="T52" fmla="*/ 8 w 176"/>
              <a:gd name="T53" fmla="*/ 132 h 152"/>
              <a:gd name="T54" fmla="*/ 20 w 176"/>
              <a:gd name="T55" fmla="*/ 8 h 152"/>
              <a:gd name="T56" fmla="*/ 168 w 176"/>
              <a:gd name="T57" fmla="*/ 20 h 152"/>
              <a:gd name="T58" fmla="*/ 147 w 176"/>
              <a:gd name="T59" fmla="*/ 44 h 152"/>
              <a:gd name="T60" fmla="*/ 64 w 176"/>
              <a:gd name="T61" fmla="*/ 40 h 152"/>
              <a:gd name="T62" fmla="*/ 50 w 176"/>
              <a:gd name="T63" fmla="*/ 44 h 152"/>
              <a:gd name="T64" fmla="*/ 50 w 176"/>
              <a:gd name="T65" fmla="*/ 48 h 152"/>
              <a:gd name="T66" fmla="*/ 64 w 176"/>
              <a:gd name="T67" fmla="*/ 52 h 152"/>
              <a:gd name="T68" fmla="*/ 147 w 176"/>
              <a:gd name="T69" fmla="*/ 48 h 152"/>
              <a:gd name="T70" fmla="*/ 147 w 176"/>
              <a:gd name="T71" fmla="*/ 4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52">
                <a:moveTo>
                  <a:pt x="147" y="108"/>
                </a:moveTo>
                <a:cubicBezTo>
                  <a:pt x="68" y="108"/>
                  <a:pt x="68" y="108"/>
                  <a:pt x="68" y="108"/>
                </a:cubicBezTo>
                <a:cubicBezTo>
                  <a:pt x="68" y="106"/>
                  <a:pt x="67" y="104"/>
                  <a:pt x="64" y="104"/>
                </a:cubicBezTo>
                <a:cubicBezTo>
                  <a:pt x="62" y="104"/>
                  <a:pt x="60" y="106"/>
                  <a:pt x="60" y="108"/>
                </a:cubicBezTo>
                <a:cubicBezTo>
                  <a:pt x="50" y="108"/>
                  <a:pt x="50" y="108"/>
                  <a:pt x="50" y="108"/>
                </a:cubicBezTo>
                <a:cubicBezTo>
                  <a:pt x="49" y="108"/>
                  <a:pt x="48" y="109"/>
                  <a:pt x="48" y="110"/>
                </a:cubicBezTo>
                <a:cubicBezTo>
                  <a:pt x="48" y="111"/>
                  <a:pt x="49" y="112"/>
                  <a:pt x="50" y="112"/>
                </a:cubicBezTo>
                <a:cubicBezTo>
                  <a:pt x="60" y="112"/>
                  <a:pt x="60" y="112"/>
                  <a:pt x="60" y="112"/>
                </a:cubicBezTo>
                <a:cubicBezTo>
                  <a:pt x="60" y="114"/>
                  <a:pt x="62" y="116"/>
                  <a:pt x="64" y="116"/>
                </a:cubicBezTo>
                <a:cubicBezTo>
                  <a:pt x="67" y="116"/>
                  <a:pt x="68" y="114"/>
                  <a:pt x="68" y="112"/>
                </a:cubicBezTo>
                <a:cubicBezTo>
                  <a:pt x="147" y="112"/>
                  <a:pt x="147" y="112"/>
                  <a:pt x="147" y="112"/>
                </a:cubicBezTo>
                <a:cubicBezTo>
                  <a:pt x="148" y="112"/>
                  <a:pt x="148" y="111"/>
                  <a:pt x="148" y="110"/>
                </a:cubicBezTo>
                <a:cubicBezTo>
                  <a:pt x="148" y="109"/>
                  <a:pt x="148" y="108"/>
                  <a:pt x="147" y="108"/>
                </a:cubicBezTo>
                <a:moveTo>
                  <a:pt x="34" y="104"/>
                </a:moveTo>
                <a:cubicBezTo>
                  <a:pt x="31" y="104"/>
                  <a:pt x="28" y="107"/>
                  <a:pt x="28" y="110"/>
                </a:cubicBezTo>
                <a:cubicBezTo>
                  <a:pt x="28" y="113"/>
                  <a:pt x="31" y="116"/>
                  <a:pt x="34" y="116"/>
                </a:cubicBezTo>
                <a:cubicBezTo>
                  <a:pt x="38" y="116"/>
                  <a:pt x="40" y="113"/>
                  <a:pt x="40" y="110"/>
                </a:cubicBezTo>
                <a:cubicBezTo>
                  <a:pt x="40" y="107"/>
                  <a:pt x="38" y="104"/>
                  <a:pt x="34" y="104"/>
                </a:cubicBezTo>
                <a:moveTo>
                  <a:pt x="34" y="72"/>
                </a:moveTo>
                <a:cubicBezTo>
                  <a:pt x="31" y="72"/>
                  <a:pt x="28" y="75"/>
                  <a:pt x="28" y="78"/>
                </a:cubicBezTo>
                <a:cubicBezTo>
                  <a:pt x="28" y="81"/>
                  <a:pt x="31" y="84"/>
                  <a:pt x="34" y="84"/>
                </a:cubicBezTo>
                <a:cubicBezTo>
                  <a:pt x="38" y="84"/>
                  <a:pt x="40" y="81"/>
                  <a:pt x="40" y="78"/>
                </a:cubicBezTo>
                <a:cubicBezTo>
                  <a:pt x="40" y="75"/>
                  <a:pt x="38" y="72"/>
                  <a:pt x="34" y="72"/>
                </a:cubicBezTo>
                <a:moveTo>
                  <a:pt x="34" y="40"/>
                </a:moveTo>
                <a:cubicBezTo>
                  <a:pt x="31" y="40"/>
                  <a:pt x="28" y="43"/>
                  <a:pt x="28" y="46"/>
                </a:cubicBezTo>
                <a:cubicBezTo>
                  <a:pt x="28" y="49"/>
                  <a:pt x="31" y="52"/>
                  <a:pt x="34" y="52"/>
                </a:cubicBezTo>
                <a:cubicBezTo>
                  <a:pt x="38" y="52"/>
                  <a:pt x="40" y="49"/>
                  <a:pt x="40" y="46"/>
                </a:cubicBezTo>
                <a:cubicBezTo>
                  <a:pt x="40" y="43"/>
                  <a:pt x="38" y="40"/>
                  <a:pt x="34" y="40"/>
                </a:cubicBezTo>
                <a:moveTo>
                  <a:pt x="147" y="76"/>
                </a:moveTo>
                <a:cubicBezTo>
                  <a:pt x="136" y="76"/>
                  <a:pt x="136" y="76"/>
                  <a:pt x="136" y="76"/>
                </a:cubicBezTo>
                <a:cubicBezTo>
                  <a:pt x="136" y="74"/>
                  <a:pt x="135" y="72"/>
                  <a:pt x="132" y="72"/>
                </a:cubicBezTo>
                <a:cubicBezTo>
                  <a:pt x="130" y="72"/>
                  <a:pt x="128" y="74"/>
                  <a:pt x="128" y="76"/>
                </a:cubicBezTo>
                <a:cubicBezTo>
                  <a:pt x="50" y="76"/>
                  <a:pt x="50" y="76"/>
                  <a:pt x="50" y="76"/>
                </a:cubicBezTo>
                <a:cubicBezTo>
                  <a:pt x="49" y="76"/>
                  <a:pt x="48" y="77"/>
                  <a:pt x="48" y="78"/>
                </a:cubicBezTo>
                <a:cubicBezTo>
                  <a:pt x="48" y="79"/>
                  <a:pt x="49" y="80"/>
                  <a:pt x="50" y="80"/>
                </a:cubicBezTo>
                <a:cubicBezTo>
                  <a:pt x="128" y="80"/>
                  <a:pt x="128" y="80"/>
                  <a:pt x="128" y="80"/>
                </a:cubicBezTo>
                <a:cubicBezTo>
                  <a:pt x="128" y="82"/>
                  <a:pt x="130" y="84"/>
                  <a:pt x="132" y="84"/>
                </a:cubicBezTo>
                <a:cubicBezTo>
                  <a:pt x="135" y="84"/>
                  <a:pt x="136" y="82"/>
                  <a:pt x="136" y="80"/>
                </a:cubicBezTo>
                <a:cubicBezTo>
                  <a:pt x="147" y="80"/>
                  <a:pt x="147" y="80"/>
                  <a:pt x="147" y="80"/>
                </a:cubicBezTo>
                <a:cubicBezTo>
                  <a:pt x="148" y="80"/>
                  <a:pt x="148" y="79"/>
                  <a:pt x="148" y="78"/>
                </a:cubicBezTo>
                <a:cubicBezTo>
                  <a:pt x="148" y="77"/>
                  <a:pt x="148" y="76"/>
                  <a:pt x="147" y="76"/>
                </a:cubicBezTo>
                <a:moveTo>
                  <a:pt x="156" y="0"/>
                </a:moveTo>
                <a:cubicBezTo>
                  <a:pt x="20" y="0"/>
                  <a:pt x="20" y="0"/>
                  <a:pt x="20" y="0"/>
                </a:cubicBezTo>
                <a:cubicBezTo>
                  <a:pt x="9" y="0"/>
                  <a:pt x="0" y="9"/>
                  <a:pt x="0" y="20"/>
                </a:cubicBezTo>
                <a:cubicBezTo>
                  <a:pt x="0" y="132"/>
                  <a:pt x="0" y="132"/>
                  <a:pt x="0" y="132"/>
                </a:cubicBezTo>
                <a:cubicBezTo>
                  <a:pt x="0" y="143"/>
                  <a:pt x="9" y="152"/>
                  <a:pt x="20" y="152"/>
                </a:cubicBezTo>
                <a:cubicBezTo>
                  <a:pt x="156" y="152"/>
                  <a:pt x="156" y="152"/>
                  <a:pt x="156" y="152"/>
                </a:cubicBezTo>
                <a:cubicBezTo>
                  <a:pt x="167" y="152"/>
                  <a:pt x="176" y="143"/>
                  <a:pt x="176" y="132"/>
                </a:cubicBezTo>
                <a:cubicBezTo>
                  <a:pt x="176" y="20"/>
                  <a:pt x="176" y="20"/>
                  <a:pt x="176" y="20"/>
                </a:cubicBezTo>
                <a:cubicBezTo>
                  <a:pt x="176" y="9"/>
                  <a:pt x="167" y="0"/>
                  <a:pt x="156" y="0"/>
                </a:cubicBezTo>
                <a:moveTo>
                  <a:pt x="168" y="132"/>
                </a:moveTo>
                <a:cubicBezTo>
                  <a:pt x="168" y="139"/>
                  <a:pt x="163" y="144"/>
                  <a:pt x="156" y="144"/>
                </a:cubicBezTo>
                <a:cubicBezTo>
                  <a:pt x="20" y="144"/>
                  <a:pt x="20" y="144"/>
                  <a:pt x="20" y="144"/>
                </a:cubicBezTo>
                <a:cubicBezTo>
                  <a:pt x="14" y="144"/>
                  <a:pt x="8" y="139"/>
                  <a:pt x="8" y="132"/>
                </a:cubicBezTo>
                <a:cubicBezTo>
                  <a:pt x="8" y="20"/>
                  <a:pt x="8" y="20"/>
                  <a:pt x="8" y="20"/>
                </a:cubicBezTo>
                <a:cubicBezTo>
                  <a:pt x="8" y="14"/>
                  <a:pt x="14" y="8"/>
                  <a:pt x="20" y="8"/>
                </a:cubicBezTo>
                <a:cubicBezTo>
                  <a:pt x="156" y="8"/>
                  <a:pt x="156" y="8"/>
                  <a:pt x="156" y="8"/>
                </a:cubicBezTo>
                <a:cubicBezTo>
                  <a:pt x="163" y="8"/>
                  <a:pt x="168" y="14"/>
                  <a:pt x="168" y="20"/>
                </a:cubicBezTo>
                <a:lnTo>
                  <a:pt x="168" y="132"/>
                </a:lnTo>
                <a:close/>
                <a:moveTo>
                  <a:pt x="147" y="44"/>
                </a:moveTo>
                <a:cubicBezTo>
                  <a:pt x="68" y="44"/>
                  <a:pt x="68" y="44"/>
                  <a:pt x="68" y="44"/>
                </a:cubicBezTo>
                <a:cubicBezTo>
                  <a:pt x="68" y="42"/>
                  <a:pt x="67" y="40"/>
                  <a:pt x="64" y="40"/>
                </a:cubicBezTo>
                <a:cubicBezTo>
                  <a:pt x="62" y="40"/>
                  <a:pt x="60" y="42"/>
                  <a:pt x="60" y="44"/>
                </a:cubicBezTo>
                <a:cubicBezTo>
                  <a:pt x="50" y="44"/>
                  <a:pt x="50" y="44"/>
                  <a:pt x="50" y="44"/>
                </a:cubicBezTo>
                <a:cubicBezTo>
                  <a:pt x="49" y="44"/>
                  <a:pt x="48" y="45"/>
                  <a:pt x="48" y="46"/>
                </a:cubicBezTo>
                <a:cubicBezTo>
                  <a:pt x="48" y="47"/>
                  <a:pt x="49" y="48"/>
                  <a:pt x="50" y="48"/>
                </a:cubicBezTo>
                <a:cubicBezTo>
                  <a:pt x="60" y="48"/>
                  <a:pt x="60" y="48"/>
                  <a:pt x="60" y="48"/>
                </a:cubicBezTo>
                <a:cubicBezTo>
                  <a:pt x="60" y="50"/>
                  <a:pt x="62" y="52"/>
                  <a:pt x="64" y="52"/>
                </a:cubicBezTo>
                <a:cubicBezTo>
                  <a:pt x="67" y="52"/>
                  <a:pt x="68" y="50"/>
                  <a:pt x="68" y="48"/>
                </a:cubicBezTo>
                <a:cubicBezTo>
                  <a:pt x="147" y="48"/>
                  <a:pt x="147" y="48"/>
                  <a:pt x="147" y="48"/>
                </a:cubicBezTo>
                <a:cubicBezTo>
                  <a:pt x="148" y="48"/>
                  <a:pt x="148" y="47"/>
                  <a:pt x="148" y="46"/>
                </a:cubicBezTo>
                <a:cubicBezTo>
                  <a:pt x="148" y="45"/>
                  <a:pt x="148" y="44"/>
                  <a:pt x="147" y="4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8" name="Freeform 37"/>
          <p:cNvSpPr>
            <a:spLocks noEditPoints="1"/>
          </p:cNvSpPr>
          <p:nvPr/>
        </p:nvSpPr>
        <p:spPr bwMode="auto">
          <a:xfrm>
            <a:off x="2425070" y="2579048"/>
            <a:ext cx="296786" cy="349159"/>
          </a:xfrm>
          <a:custGeom>
            <a:avLst/>
            <a:gdLst>
              <a:gd name="T0" fmla="*/ 134 w 152"/>
              <a:gd name="T1" fmla="*/ 18 h 176"/>
              <a:gd name="T2" fmla="*/ 142 w 152"/>
              <a:gd name="T3" fmla="*/ 22 h 176"/>
              <a:gd name="T4" fmla="*/ 148 w 152"/>
              <a:gd name="T5" fmla="*/ 150 h 176"/>
              <a:gd name="T6" fmla="*/ 134 w 152"/>
              <a:gd name="T7" fmla="*/ 154 h 176"/>
              <a:gd name="T8" fmla="*/ 142 w 152"/>
              <a:gd name="T9" fmla="*/ 158 h 176"/>
              <a:gd name="T10" fmla="*/ 152 w 152"/>
              <a:gd name="T11" fmla="*/ 27 h 176"/>
              <a:gd name="T12" fmla="*/ 140 w 152"/>
              <a:gd name="T13" fmla="*/ 50 h 176"/>
              <a:gd name="T14" fmla="*/ 134 w 152"/>
              <a:gd name="T15" fmla="*/ 48 h 176"/>
              <a:gd name="T16" fmla="*/ 138 w 152"/>
              <a:gd name="T17" fmla="*/ 52 h 176"/>
              <a:gd name="T18" fmla="*/ 56 w 152"/>
              <a:gd name="T19" fmla="*/ 112 h 176"/>
              <a:gd name="T20" fmla="*/ 56 w 152"/>
              <a:gd name="T21" fmla="*/ 144 h 176"/>
              <a:gd name="T22" fmla="*/ 56 w 152"/>
              <a:gd name="T23" fmla="*/ 112 h 176"/>
              <a:gd name="T24" fmla="*/ 45 w 152"/>
              <a:gd name="T25" fmla="*/ 128 h 176"/>
              <a:gd name="T26" fmla="*/ 67 w 152"/>
              <a:gd name="T27" fmla="*/ 128 h 176"/>
              <a:gd name="T28" fmla="*/ 82 w 152"/>
              <a:gd name="T29" fmla="*/ 36 h 176"/>
              <a:gd name="T30" fmla="*/ 28 w 152"/>
              <a:gd name="T31" fmla="*/ 38 h 176"/>
              <a:gd name="T32" fmla="*/ 82 w 152"/>
              <a:gd name="T33" fmla="*/ 40 h 176"/>
              <a:gd name="T34" fmla="*/ 82 w 152"/>
              <a:gd name="T35" fmla="*/ 36 h 176"/>
              <a:gd name="T36" fmla="*/ 12 w 152"/>
              <a:gd name="T37" fmla="*/ 0 h 176"/>
              <a:gd name="T38" fmla="*/ 0 w 152"/>
              <a:gd name="T39" fmla="*/ 164 h 176"/>
              <a:gd name="T40" fmla="*/ 100 w 152"/>
              <a:gd name="T41" fmla="*/ 176 h 176"/>
              <a:gd name="T42" fmla="*/ 112 w 152"/>
              <a:gd name="T43" fmla="*/ 12 h 176"/>
              <a:gd name="T44" fmla="*/ 104 w 152"/>
              <a:gd name="T45" fmla="*/ 164 h 176"/>
              <a:gd name="T46" fmla="*/ 12 w 152"/>
              <a:gd name="T47" fmla="*/ 168 h 176"/>
              <a:gd name="T48" fmla="*/ 8 w 152"/>
              <a:gd name="T49" fmla="*/ 12 h 176"/>
              <a:gd name="T50" fmla="*/ 100 w 152"/>
              <a:gd name="T51" fmla="*/ 8 h 176"/>
              <a:gd name="T52" fmla="*/ 104 w 152"/>
              <a:gd name="T53" fmla="*/ 164 h 176"/>
              <a:gd name="T54" fmla="*/ 118 w 152"/>
              <a:gd name="T55" fmla="*/ 44 h 176"/>
              <a:gd name="T56" fmla="*/ 114 w 152"/>
              <a:gd name="T57" fmla="*/ 48 h 176"/>
              <a:gd name="T58" fmla="*/ 120 w 152"/>
              <a:gd name="T59" fmla="*/ 46 h 176"/>
              <a:gd name="T60" fmla="*/ 114 w 152"/>
              <a:gd name="T61" fmla="*/ 10 h 176"/>
              <a:gd name="T62" fmla="*/ 122 w 152"/>
              <a:gd name="T63" fmla="*/ 14 h 176"/>
              <a:gd name="T64" fmla="*/ 128 w 152"/>
              <a:gd name="T65" fmla="*/ 157 h 176"/>
              <a:gd name="T66" fmla="*/ 114 w 152"/>
              <a:gd name="T67" fmla="*/ 162 h 176"/>
              <a:gd name="T68" fmla="*/ 122 w 152"/>
              <a:gd name="T69" fmla="*/ 166 h 176"/>
              <a:gd name="T70" fmla="*/ 132 w 152"/>
              <a:gd name="T71" fmla="*/ 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2" h="176">
                <a:moveTo>
                  <a:pt x="142" y="18"/>
                </a:moveTo>
                <a:cubicBezTo>
                  <a:pt x="134" y="18"/>
                  <a:pt x="134" y="18"/>
                  <a:pt x="134" y="18"/>
                </a:cubicBezTo>
                <a:cubicBezTo>
                  <a:pt x="134" y="22"/>
                  <a:pt x="134" y="22"/>
                  <a:pt x="134" y="22"/>
                </a:cubicBezTo>
                <a:cubicBezTo>
                  <a:pt x="142" y="22"/>
                  <a:pt x="142" y="22"/>
                  <a:pt x="142" y="22"/>
                </a:cubicBezTo>
                <a:cubicBezTo>
                  <a:pt x="145" y="22"/>
                  <a:pt x="148" y="24"/>
                  <a:pt x="148" y="27"/>
                </a:cubicBezTo>
                <a:cubicBezTo>
                  <a:pt x="148" y="150"/>
                  <a:pt x="148" y="150"/>
                  <a:pt x="148" y="150"/>
                </a:cubicBezTo>
                <a:cubicBezTo>
                  <a:pt x="148" y="153"/>
                  <a:pt x="145" y="154"/>
                  <a:pt x="142" y="154"/>
                </a:cubicBezTo>
                <a:cubicBezTo>
                  <a:pt x="134" y="154"/>
                  <a:pt x="134" y="154"/>
                  <a:pt x="134" y="154"/>
                </a:cubicBezTo>
                <a:cubicBezTo>
                  <a:pt x="134" y="158"/>
                  <a:pt x="134" y="158"/>
                  <a:pt x="134" y="158"/>
                </a:cubicBezTo>
                <a:cubicBezTo>
                  <a:pt x="142" y="158"/>
                  <a:pt x="142" y="158"/>
                  <a:pt x="142" y="158"/>
                </a:cubicBezTo>
                <a:cubicBezTo>
                  <a:pt x="148" y="158"/>
                  <a:pt x="152" y="155"/>
                  <a:pt x="152" y="150"/>
                </a:cubicBezTo>
                <a:cubicBezTo>
                  <a:pt x="152" y="27"/>
                  <a:pt x="152" y="27"/>
                  <a:pt x="152" y="27"/>
                </a:cubicBezTo>
                <a:cubicBezTo>
                  <a:pt x="152" y="22"/>
                  <a:pt x="148" y="18"/>
                  <a:pt x="142" y="18"/>
                </a:cubicBezTo>
                <a:moveTo>
                  <a:pt x="140" y="50"/>
                </a:moveTo>
                <a:cubicBezTo>
                  <a:pt x="140" y="49"/>
                  <a:pt x="139" y="48"/>
                  <a:pt x="138" y="48"/>
                </a:cubicBezTo>
                <a:cubicBezTo>
                  <a:pt x="134" y="48"/>
                  <a:pt x="134" y="48"/>
                  <a:pt x="134" y="48"/>
                </a:cubicBezTo>
                <a:cubicBezTo>
                  <a:pt x="134" y="52"/>
                  <a:pt x="134" y="52"/>
                  <a:pt x="134" y="52"/>
                </a:cubicBezTo>
                <a:cubicBezTo>
                  <a:pt x="138" y="52"/>
                  <a:pt x="138" y="52"/>
                  <a:pt x="138" y="52"/>
                </a:cubicBezTo>
                <a:cubicBezTo>
                  <a:pt x="139" y="52"/>
                  <a:pt x="140" y="52"/>
                  <a:pt x="140" y="50"/>
                </a:cubicBezTo>
                <a:moveTo>
                  <a:pt x="56" y="112"/>
                </a:moveTo>
                <a:cubicBezTo>
                  <a:pt x="47" y="112"/>
                  <a:pt x="40" y="120"/>
                  <a:pt x="40" y="128"/>
                </a:cubicBezTo>
                <a:cubicBezTo>
                  <a:pt x="40" y="137"/>
                  <a:pt x="47" y="144"/>
                  <a:pt x="56" y="144"/>
                </a:cubicBezTo>
                <a:cubicBezTo>
                  <a:pt x="65" y="144"/>
                  <a:pt x="72" y="137"/>
                  <a:pt x="72" y="128"/>
                </a:cubicBezTo>
                <a:cubicBezTo>
                  <a:pt x="72" y="120"/>
                  <a:pt x="65" y="112"/>
                  <a:pt x="56" y="112"/>
                </a:cubicBezTo>
                <a:moveTo>
                  <a:pt x="56" y="140"/>
                </a:moveTo>
                <a:cubicBezTo>
                  <a:pt x="50" y="140"/>
                  <a:pt x="45" y="135"/>
                  <a:pt x="45" y="128"/>
                </a:cubicBezTo>
                <a:cubicBezTo>
                  <a:pt x="45" y="122"/>
                  <a:pt x="50" y="117"/>
                  <a:pt x="56" y="117"/>
                </a:cubicBezTo>
                <a:cubicBezTo>
                  <a:pt x="62" y="117"/>
                  <a:pt x="67" y="122"/>
                  <a:pt x="67" y="128"/>
                </a:cubicBezTo>
                <a:cubicBezTo>
                  <a:pt x="67" y="135"/>
                  <a:pt x="62" y="140"/>
                  <a:pt x="56" y="140"/>
                </a:cubicBezTo>
                <a:moveTo>
                  <a:pt x="82" y="36"/>
                </a:moveTo>
                <a:cubicBezTo>
                  <a:pt x="30" y="36"/>
                  <a:pt x="30" y="36"/>
                  <a:pt x="30" y="36"/>
                </a:cubicBezTo>
                <a:cubicBezTo>
                  <a:pt x="29" y="36"/>
                  <a:pt x="28" y="37"/>
                  <a:pt x="28" y="38"/>
                </a:cubicBezTo>
                <a:cubicBezTo>
                  <a:pt x="28" y="40"/>
                  <a:pt x="29" y="40"/>
                  <a:pt x="30" y="40"/>
                </a:cubicBezTo>
                <a:cubicBezTo>
                  <a:pt x="82" y="40"/>
                  <a:pt x="82" y="40"/>
                  <a:pt x="82" y="40"/>
                </a:cubicBezTo>
                <a:cubicBezTo>
                  <a:pt x="83" y="40"/>
                  <a:pt x="84" y="40"/>
                  <a:pt x="84" y="38"/>
                </a:cubicBezTo>
                <a:cubicBezTo>
                  <a:pt x="84" y="37"/>
                  <a:pt x="83" y="36"/>
                  <a:pt x="82" y="36"/>
                </a:cubicBezTo>
                <a:moveTo>
                  <a:pt x="100" y="0"/>
                </a:moveTo>
                <a:cubicBezTo>
                  <a:pt x="12" y="0"/>
                  <a:pt x="12" y="0"/>
                  <a:pt x="12" y="0"/>
                </a:cubicBezTo>
                <a:cubicBezTo>
                  <a:pt x="5" y="0"/>
                  <a:pt x="0" y="6"/>
                  <a:pt x="0" y="12"/>
                </a:cubicBezTo>
                <a:cubicBezTo>
                  <a:pt x="0" y="164"/>
                  <a:pt x="0" y="164"/>
                  <a:pt x="0" y="164"/>
                </a:cubicBezTo>
                <a:cubicBezTo>
                  <a:pt x="0" y="171"/>
                  <a:pt x="5" y="176"/>
                  <a:pt x="12" y="176"/>
                </a:cubicBezTo>
                <a:cubicBezTo>
                  <a:pt x="100" y="176"/>
                  <a:pt x="100" y="176"/>
                  <a:pt x="100" y="176"/>
                </a:cubicBezTo>
                <a:cubicBezTo>
                  <a:pt x="107" y="176"/>
                  <a:pt x="112" y="171"/>
                  <a:pt x="112" y="164"/>
                </a:cubicBezTo>
                <a:cubicBezTo>
                  <a:pt x="112" y="12"/>
                  <a:pt x="112" y="12"/>
                  <a:pt x="112" y="12"/>
                </a:cubicBezTo>
                <a:cubicBezTo>
                  <a:pt x="112" y="6"/>
                  <a:pt x="107" y="0"/>
                  <a:pt x="100" y="0"/>
                </a:cubicBezTo>
                <a:moveTo>
                  <a:pt x="104" y="164"/>
                </a:moveTo>
                <a:cubicBezTo>
                  <a:pt x="104" y="167"/>
                  <a:pt x="102" y="168"/>
                  <a:pt x="100" y="168"/>
                </a:cubicBezTo>
                <a:cubicBezTo>
                  <a:pt x="12" y="168"/>
                  <a:pt x="12" y="168"/>
                  <a:pt x="12" y="168"/>
                </a:cubicBezTo>
                <a:cubicBezTo>
                  <a:pt x="10" y="168"/>
                  <a:pt x="8" y="167"/>
                  <a:pt x="8" y="164"/>
                </a:cubicBezTo>
                <a:cubicBezTo>
                  <a:pt x="8" y="12"/>
                  <a:pt x="8" y="12"/>
                  <a:pt x="8" y="12"/>
                </a:cubicBezTo>
                <a:cubicBezTo>
                  <a:pt x="8" y="10"/>
                  <a:pt x="10" y="8"/>
                  <a:pt x="12" y="8"/>
                </a:cubicBezTo>
                <a:cubicBezTo>
                  <a:pt x="100" y="8"/>
                  <a:pt x="100" y="8"/>
                  <a:pt x="100" y="8"/>
                </a:cubicBezTo>
                <a:cubicBezTo>
                  <a:pt x="102" y="8"/>
                  <a:pt x="104" y="10"/>
                  <a:pt x="104" y="12"/>
                </a:cubicBezTo>
                <a:lnTo>
                  <a:pt x="104" y="164"/>
                </a:lnTo>
                <a:close/>
                <a:moveTo>
                  <a:pt x="120" y="46"/>
                </a:moveTo>
                <a:cubicBezTo>
                  <a:pt x="120" y="45"/>
                  <a:pt x="119" y="44"/>
                  <a:pt x="118" y="44"/>
                </a:cubicBezTo>
                <a:cubicBezTo>
                  <a:pt x="114" y="44"/>
                  <a:pt x="114" y="44"/>
                  <a:pt x="114" y="44"/>
                </a:cubicBezTo>
                <a:cubicBezTo>
                  <a:pt x="114" y="48"/>
                  <a:pt x="114" y="48"/>
                  <a:pt x="114" y="48"/>
                </a:cubicBezTo>
                <a:cubicBezTo>
                  <a:pt x="118" y="48"/>
                  <a:pt x="118" y="48"/>
                  <a:pt x="118" y="48"/>
                </a:cubicBezTo>
                <a:cubicBezTo>
                  <a:pt x="119" y="48"/>
                  <a:pt x="120" y="48"/>
                  <a:pt x="120" y="46"/>
                </a:cubicBezTo>
                <a:moveTo>
                  <a:pt x="122" y="10"/>
                </a:moveTo>
                <a:cubicBezTo>
                  <a:pt x="114" y="10"/>
                  <a:pt x="114" y="10"/>
                  <a:pt x="114" y="10"/>
                </a:cubicBezTo>
                <a:cubicBezTo>
                  <a:pt x="114" y="14"/>
                  <a:pt x="114" y="14"/>
                  <a:pt x="114" y="14"/>
                </a:cubicBezTo>
                <a:cubicBezTo>
                  <a:pt x="122" y="14"/>
                  <a:pt x="122" y="14"/>
                  <a:pt x="122" y="14"/>
                </a:cubicBezTo>
                <a:cubicBezTo>
                  <a:pt x="125" y="14"/>
                  <a:pt x="128" y="17"/>
                  <a:pt x="128" y="20"/>
                </a:cubicBezTo>
                <a:cubicBezTo>
                  <a:pt x="128" y="157"/>
                  <a:pt x="128" y="157"/>
                  <a:pt x="128" y="157"/>
                </a:cubicBezTo>
                <a:cubicBezTo>
                  <a:pt x="128" y="160"/>
                  <a:pt x="125" y="162"/>
                  <a:pt x="122" y="162"/>
                </a:cubicBezTo>
                <a:cubicBezTo>
                  <a:pt x="114" y="162"/>
                  <a:pt x="114" y="162"/>
                  <a:pt x="114" y="162"/>
                </a:cubicBezTo>
                <a:cubicBezTo>
                  <a:pt x="114" y="166"/>
                  <a:pt x="114" y="166"/>
                  <a:pt x="114" y="166"/>
                </a:cubicBezTo>
                <a:cubicBezTo>
                  <a:pt x="122" y="166"/>
                  <a:pt x="122" y="166"/>
                  <a:pt x="122" y="166"/>
                </a:cubicBezTo>
                <a:cubicBezTo>
                  <a:pt x="128" y="166"/>
                  <a:pt x="132" y="162"/>
                  <a:pt x="132" y="157"/>
                </a:cubicBezTo>
                <a:cubicBezTo>
                  <a:pt x="132" y="20"/>
                  <a:pt x="132" y="20"/>
                  <a:pt x="132" y="20"/>
                </a:cubicBezTo>
                <a:cubicBezTo>
                  <a:pt x="132" y="15"/>
                  <a:pt x="128" y="10"/>
                  <a:pt x="122" y="1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49" name="Freeform 38"/>
          <p:cNvSpPr>
            <a:spLocks noEditPoints="1"/>
          </p:cNvSpPr>
          <p:nvPr/>
        </p:nvSpPr>
        <p:spPr bwMode="auto">
          <a:xfrm>
            <a:off x="3464611" y="2579048"/>
            <a:ext cx="266631" cy="349159"/>
          </a:xfrm>
          <a:custGeom>
            <a:avLst/>
            <a:gdLst>
              <a:gd name="T0" fmla="*/ 86 w 136"/>
              <a:gd name="T1" fmla="*/ 0 h 176"/>
              <a:gd name="T2" fmla="*/ 15 w 136"/>
              <a:gd name="T3" fmla="*/ 0 h 176"/>
              <a:gd name="T4" fmla="*/ 0 w 136"/>
              <a:gd name="T5" fmla="*/ 16 h 176"/>
              <a:gd name="T6" fmla="*/ 0 w 136"/>
              <a:gd name="T7" fmla="*/ 160 h 176"/>
              <a:gd name="T8" fmla="*/ 15 w 136"/>
              <a:gd name="T9" fmla="*/ 176 h 176"/>
              <a:gd name="T10" fmla="*/ 121 w 136"/>
              <a:gd name="T11" fmla="*/ 176 h 176"/>
              <a:gd name="T12" fmla="*/ 136 w 136"/>
              <a:gd name="T13" fmla="*/ 160 h 176"/>
              <a:gd name="T14" fmla="*/ 136 w 136"/>
              <a:gd name="T15" fmla="*/ 51 h 176"/>
              <a:gd name="T16" fmla="*/ 86 w 136"/>
              <a:gd name="T17" fmla="*/ 0 h 176"/>
              <a:gd name="T18" fmla="*/ 86 w 136"/>
              <a:gd name="T19" fmla="*/ 12 h 176"/>
              <a:gd name="T20" fmla="*/ 124 w 136"/>
              <a:gd name="T21" fmla="*/ 50 h 176"/>
              <a:gd name="T22" fmla="*/ 95 w 136"/>
              <a:gd name="T23" fmla="*/ 50 h 176"/>
              <a:gd name="T24" fmla="*/ 86 w 136"/>
              <a:gd name="T25" fmla="*/ 40 h 176"/>
              <a:gd name="T26" fmla="*/ 86 w 136"/>
              <a:gd name="T27" fmla="*/ 12 h 176"/>
              <a:gd name="T28" fmla="*/ 121 w 136"/>
              <a:gd name="T29" fmla="*/ 168 h 176"/>
              <a:gd name="T30" fmla="*/ 15 w 136"/>
              <a:gd name="T31" fmla="*/ 168 h 176"/>
              <a:gd name="T32" fmla="*/ 8 w 136"/>
              <a:gd name="T33" fmla="*/ 160 h 176"/>
              <a:gd name="T34" fmla="*/ 8 w 136"/>
              <a:gd name="T35" fmla="*/ 16 h 176"/>
              <a:gd name="T36" fmla="*/ 15 w 136"/>
              <a:gd name="T37" fmla="*/ 8 h 176"/>
              <a:gd name="T38" fmla="*/ 82 w 136"/>
              <a:gd name="T39" fmla="*/ 8 h 176"/>
              <a:gd name="T40" fmla="*/ 82 w 136"/>
              <a:gd name="T41" fmla="*/ 8 h 176"/>
              <a:gd name="T42" fmla="*/ 82 w 136"/>
              <a:gd name="T43" fmla="*/ 40 h 176"/>
              <a:gd name="T44" fmla="*/ 95 w 136"/>
              <a:gd name="T45" fmla="*/ 54 h 176"/>
              <a:gd name="T46" fmla="*/ 128 w 136"/>
              <a:gd name="T47" fmla="*/ 54 h 176"/>
              <a:gd name="T48" fmla="*/ 128 w 136"/>
              <a:gd name="T49" fmla="*/ 160 h 176"/>
              <a:gd name="T50" fmla="*/ 121 w 136"/>
              <a:gd name="T51"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6" h="176">
                <a:moveTo>
                  <a:pt x="86" y="0"/>
                </a:moveTo>
                <a:cubicBezTo>
                  <a:pt x="15" y="0"/>
                  <a:pt x="15" y="0"/>
                  <a:pt x="15" y="0"/>
                </a:cubicBezTo>
                <a:cubicBezTo>
                  <a:pt x="7" y="0"/>
                  <a:pt x="0" y="8"/>
                  <a:pt x="0" y="16"/>
                </a:cubicBezTo>
                <a:cubicBezTo>
                  <a:pt x="0" y="160"/>
                  <a:pt x="0" y="160"/>
                  <a:pt x="0" y="160"/>
                </a:cubicBezTo>
                <a:cubicBezTo>
                  <a:pt x="0" y="169"/>
                  <a:pt x="7" y="176"/>
                  <a:pt x="15" y="176"/>
                </a:cubicBezTo>
                <a:cubicBezTo>
                  <a:pt x="121" y="176"/>
                  <a:pt x="121" y="176"/>
                  <a:pt x="121" y="176"/>
                </a:cubicBezTo>
                <a:cubicBezTo>
                  <a:pt x="129" y="176"/>
                  <a:pt x="136" y="169"/>
                  <a:pt x="136" y="160"/>
                </a:cubicBezTo>
                <a:cubicBezTo>
                  <a:pt x="136" y="51"/>
                  <a:pt x="136" y="51"/>
                  <a:pt x="136" y="51"/>
                </a:cubicBezTo>
                <a:lnTo>
                  <a:pt x="86" y="0"/>
                </a:lnTo>
                <a:close/>
                <a:moveTo>
                  <a:pt x="86" y="12"/>
                </a:moveTo>
                <a:cubicBezTo>
                  <a:pt x="124" y="50"/>
                  <a:pt x="124" y="50"/>
                  <a:pt x="124" y="50"/>
                </a:cubicBezTo>
                <a:cubicBezTo>
                  <a:pt x="95" y="50"/>
                  <a:pt x="95" y="50"/>
                  <a:pt x="95" y="50"/>
                </a:cubicBezTo>
                <a:cubicBezTo>
                  <a:pt x="90" y="50"/>
                  <a:pt x="86" y="46"/>
                  <a:pt x="86" y="40"/>
                </a:cubicBezTo>
                <a:lnTo>
                  <a:pt x="86" y="12"/>
                </a:lnTo>
                <a:close/>
                <a:moveTo>
                  <a:pt x="121" y="168"/>
                </a:moveTo>
                <a:cubicBezTo>
                  <a:pt x="15" y="168"/>
                  <a:pt x="15" y="168"/>
                  <a:pt x="15" y="168"/>
                </a:cubicBezTo>
                <a:cubicBezTo>
                  <a:pt x="11" y="168"/>
                  <a:pt x="8" y="165"/>
                  <a:pt x="8" y="160"/>
                </a:cubicBezTo>
                <a:cubicBezTo>
                  <a:pt x="8" y="16"/>
                  <a:pt x="8" y="16"/>
                  <a:pt x="8" y="16"/>
                </a:cubicBezTo>
                <a:cubicBezTo>
                  <a:pt x="8" y="12"/>
                  <a:pt x="11" y="8"/>
                  <a:pt x="15" y="8"/>
                </a:cubicBezTo>
                <a:cubicBezTo>
                  <a:pt x="82" y="8"/>
                  <a:pt x="82" y="8"/>
                  <a:pt x="82" y="8"/>
                </a:cubicBezTo>
                <a:cubicBezTo>
                  <a:pt x="82" y="8"/>
                  <a:pt x="82" y="8"/>
                  <a:pt x="82" y="8"/>
                </a:cubicBezTo>
                <a:cubicBezTo>
                  <a:pt x="82" y="40"/>
                  <a:pt x="82" y="40"/>
                  <a:pt x="82" y="40"/>
                </a:cubicBezTo>
                <a:cubicBezTo>
                  <a:pt x="82" y="48"/>
                  <a:pt x="88" y="54"/>
                  <a:pt x="95" y="54"/>
                </a:cubicBezTo>
                <a:cubicBezTo>
                  <a:pt x="128" y="54"/>
                  <a:pt x="128" y="54"/>
                  <a:pt x="128" y="54"/>
                </a:cubicBezTo>
                <a:cubicBezTo>
                  <a:pt x="128" y="160"/>
                  <a:pt x="128" y="160"/>
                  <a:pt x="128" y="160"/>
                </a:cubicBezTo>
                <a:cubicBezTo>
                  <a:pt x="128" y="165"/>
                  <a:pt x="125" y="168"/>
                  <a:pt x="121" y="16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157" name="组合 156"/>
          <p:cNvGrpSpPr/>
          <p:nvPr/>
        </p:nvGrpSpPr>
        <p:grpSpPr>
          <a:xfrm>
            <a:off x="4458127" y="2618726"/>
            <a:ext cx="342811" cy="253934"/>
            <a:chOff x="4459288" y="2873375"/>
            <a:chExt cx="342900" cy="254000"/>
          </a:xfrm>
        </p:grpSpPr>
        <p:sp>
          <p:nvSpPr>
            <p:cNvPr id="50" name="Freeform 39"/>
            <p:cNvSpPr>
              <a:spLocks noEditPoints="1"/>
            </p:cNvSpPr>
            <p:nvPr/>
          </p:nvSpPr>
          <p:spPr bwMode="auto">
            <a:xfrm>
              <a:off x="4459288" y="2873375"/>
              <a:ext cx="342900" cy="254000"/>
            </a:xfrm>
            <a:custGeom>
              <a:avLst/>
              <a:gdLst>
                <a:gd name="T0" fmla="*/ 11 w 176"/>
                <a:gd name="T1" fmla="*/ 0 h 128"/>
                <a:gd name="T2" fmla="*/ 0 w 176"/>
                <a:gd name="T3" fmla="*/ 119 h 128"/>
                <a:gd name="T4" fmla="*/ 107 w 176"/>
                <a:gd name="T5" fmla="*/ 128 h 128"/>
                <a:gd name="T6" fmla="*/ 170 w 176"/>
                <a:gd name="T7" fmla="*/ 128 h 128"/>
                <a:gd name="T8" fmla="*/ 176 w 176"/>
                <a:gd name="T9" fmla="*/ 119 h 128"/>
                <a:gd name="T10" fmla="*/ 176 w 176"/>
                <a:gd name="T11" fmla="*/ 10 h 128"/>
                <a:gd name="T12" fmla="*/ 11 w 176"/>
                <a:gd name="T13" fmla="*/ 9 h 128"/>
                <a:gd name="T14" fmla="*/ 168 w 176"/>
                <a:gd name="T15" fmla="*/ 10 h 128"/>
                <a:gd name="T16" fmla="*/ 8 w 176"/>
                <a:gd name="T17" fmla="*/ 29 h 128"/>
                <a:gd name="T18" fmla="*/ 11 w 176"/>
                <a:gd name="T19" fmla="*/ 9 h 128"/>
                <a:gd name="T20" fmla="*/ 8 w 176"/>
                <a:gd name="T21" fmla="*/ 33 h 128"/>
                <a:gd name="T22" fmla="*/ 168 w 176"/>
                <a:gd name="T23" fmla="*/ 101 h 128"/>
                <a:gd name="T24" fmla="*/ 155 w 176"/>
                <a:gd name="T25" fmla="*/ 96 h 128"/>
                <a:gd name="T26" fmla="*/ 161 w 176"/>
                <a:gd name="T27" fmla="*/ 65 h 128"/>
                <a:gd name="T28" fmla="*/ 112 w 176"/>
                <a:gd name="T29" fmla="*/ 58 h 128"/>
                <a:gd name="T30" fmla="*/ 106 w 176"/>
                <a:gd name="T31" fmla="*/ 49 h 128"/>
                <a:gd name="T32" fmla="*/ 90 w 176"/>
                <a:gd name="T33" fmla="*/ 49 h 128"/>
                <a:gd name="T34" fmla="*/ 75 w 176"/>
                <a:gd name="T35" fmla="*/ 84 h 128"/>
                <a:gd name="T36" fmla="*/ 67 w 176"/>
                <a:gd name="T37" fmla="*/ 86 h 128"/>
                <a:gd name="T38" fmla="*/ 48 w 176"/>
                <a:gd name="T39" fmla="*/ 66 h 128"/>
                <a:gd name="T40" fmla="*/ 32 w 176"/>
                <a:gd name="T41" fmla="*/ 66 h 128"/>
                <a:gd name="T42" fmla="*/ 23 w 176"/>
                <a:gd name="T43" fmla="*/ 83 h 128"/>
                <a:gd name="T44" fmla="*/ 12 w 176"/>
                <a:gd name="T45" fmla="*/ 91 h 128"/>
                <a:gd name="T46" fmla="*/ 28 w 176"/>
                <a:gd name="T47" fmla="*/ 91 h 128"/>
                <a:gd name="T48" fmla="*/ 36 w 176"/>
                <a:gd name="T49" fmla="*/ 73 h 128"/>
                <a:gd name="T50" fmla="*/ 45 w 176"/>
                <a:gd name="T51" fmla="*/ 72 h 128"/>
                <a:gd name="T52" fmla="*/ 64 w 176"/>
                <a:gd name="T53" fmla="*/ 92 h 128"/>
                <a:gd name="T54" fmla="*/ 80 w 176"/>
                <a:gd name="T55" fmla="*/ 92 h 128"/>
                <a:gd name="T56" fmla="*/ 95 w 176"/>
                <a:gd name="T57" fmla="*/ 56 h 128"/>
                <a:gd name="T58" fmla="*/ 103 w 176"/>
                <a:gd name="T59" fmla="*/ 56 h 128"/>
                <a:gd name="T60" fmla="*/ 111 w 176"/>
                <a:gd name="T61" fmla="*/ 65 h 128"/>
                <a:gd name="T62" fmla="*/ 117 w 176"/>
                <a:gd name="T63" fmla="*/ 96 h 128"/>
                <a:gd name="T64" fmla="*/ 96 w 176"/>
                <a:gd name="T65" fmla="*/ 114 h 128"/>
                <a:gd name="T66" fmla="*/ 11 w 176"/>
                <a:gd name="T67" fmla="*/ 120 h 128"/>
                <a:gd name="T68" fmla="*/ 168 w 176"/>
                <a:gd name="T69" fmla="*/ 120 h 128"/>
                <a:gd name="T70" fmla="*/ 104 w 176"/>
                <a:gd name="T71" fmla="*/ 114 h 128"/>
                <a:gd name="T72" fmla="*/ 125 w 176"/>
                <a:gd name="T73" fmla="*/ 102 h 128"/>
                <a:gd name="T74" fmla="*/ 127 w 176"/>
                <a:gd name="T75" fmla="*/ 96 h 128"/>
                <a:gd name="T76" fmla="*/ 119 w 176"/>
                <a:gd name="T77" fmla="*/ 80 h 128"/>
                <a:gd name="T78" fmla="*/ 119 w 176"/>
                <a:gd name="T79" fmla="*/ 65 h 128"/>
                <a:gd name="T80" fmla="*/ 119 w 176"/>
                <a:gd name="T81" fmla="*/ 64 h 128"/>
                <a:gd name="T82" fmla="*/ 153 w 176"/>
                <a:gd name="T83" fmla="*/ 65 h 128"/>
                <a:gd name="T84" fmla="*/ 147 w 176"/>
                <a:gd name="T85" fmla="*/ 93 h 128"/>
                <a:gd name="T86" fmla="*/ 146 w 176"/>
                <a:gd name="T87" fmla="*/ 99 h 128"/>
                <a:gd name="T88" fmla="*/ 154 w 176"/>
                <a:gd name="T89" fmla="*/ 104 h 128"/>
                <a:gd name="T90" fmla="*/ 168 w 176"/>
                <a:gd name="T91"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6" h="128">
                  <a:moveTo>
                    <a:pt x="165" y="0"/>
                  </a:moveTo>
                  <a:cubicBezTo>
                    <a:pt x="11" y="0"/>
                    <a:pt x="11" y="0"/>
                    <a:pt x="11" y="0"/>
                  </a:cubicBezTo>
                  <a:cubicBezTo>
                    <a:pt x="5" y="0"/>
                    <a:pt x="0" y="4"/>
                    <a:pt x="0" y="10"/>
                  </a:cubicBezTo>
                  <a:cubicBezTo>
                    <a:pt x="0" y="119"/>
                    <a:pt x="0" y="119"/>
                    <a:pt x="0" y="119"/>
                  </a:cubicBezTo>
                  <a:cubicBezTo>
                    <a:pt x="0" y="124"/>
                    <a:pt x="5" y="128"/>
                    <a:pt x="11" y="128"/>
                  </a:cubicBezTo>
                  <a:cubicBezTo>
                    <a:pt x="107" y="128"/>
                    <a:pt x="107" y="128"/>
                    <a:pt x="107" y="128"/>
                  </a:cubicBezTo>
                  <a:cubicBezTo>
                    <a:pt x="108" y="128"/>
                    <a:pt x="108" y="128"/>
                    <a:pt x="108" y="128"/>
                  </a:cubicBezTo>
                  <a:cubicBezTo>
                    <a:pt x="170" y="128"/>
                    <a:pt x="170" y="128"/>
                    <a:pt x="170" y="128"/>
                  </a:cubicBezTo>
                  <a:cubicBezTo>
                    <a:pt x="173" y="128"/>
                    <a:pt x="176" y="125"/>
                    <a:pt x="176" y="122"/>
                  </a:cubicBezTo>
                  <a:cubicBezTo>
                    <a:pt x="176" y="119"/>
                    <a:pt x="176" y="119"/>
                    <a:pt x="176" y="119"/>
                  </a:cubicBezTo>
                  <a:cubicBezTo>
                    <a:pt x="176" y="114"/>
                    <a:pt x="176" y="114"/>
                    <a:pt x="176" y="114"/>
                  </a:cubicBezTo>
                  <a:cubicBezTo>
                    <a:pt x="176" y="10"/>
                    <a:pt x="176" y="10"/>
                    <a:pt x="176" y="10"/>
                  </a:cubicBezTo>
                  <a:cubicBezTo>
                    <a:pt x="176" y="4"/>
                    <a:pt x="171" y="0"/>
                    <a:pt x="165" y="0"/>
                  </a:cubicBezTo>
                  <a:moveTo>
                    <a:pt x="11" y="9"/>
                  </a:moveTo>
                  <a:cubicBezTo>
                    <a:pt x="165" y="9"/>
                    <a:pt x="165" y="9"/>
                    <a:pt x="165" y="9"/>
                  </a:cubicBezTo>
                  <a:cubicBezTo>
                    <a:pt x="167" y="9"/>
                    <a:pt x="168" y="9"/>
                    <a:pt x="168" y="10"/>
                  </a:cubicBezTo>
                  <a:cubicBezTo>
                    <a:pt x="168" y="29"/>
                    <a:pt x="168" y="29"/>
                    <a:pt x="168" y="29"/>
                  </a:cubicBezTo>
                  <a:cubicBezTo>
                    <a:pt x="8" y="29"/>
                    <a:pt x="8" y="29"/>
                    <a:pt x="8" y="29"/>
                  </a:cubicBezTo>
                  <a:cubicBezTo>
                    <a:pt x="8" y="10"/>
                    <a:pt x="8" y="10"/>
                    <a:pt x="8" y="10"/>
                  </a:cubicBezTo>
                  <a:cubicBezTo>
                    <a:pt x="8" y="9"/>
                    <a:pt x="9" y="9"/>
                    <a:pt x="11" y="9"/>
                  </a:cubicBezTo>
                  <a:moveTo>
                    <a:pt x="8" y="119"/>
                  </a:moveTo>
                  <a:cubicBezTo>
                    <a:pt x="8" y="33"/>
                    <a:pt x="8" y="33"/>
                    <a:pt x="8" y="33"/>
                  </a:cubicBezTo>
                  <a:cubicBezTo>
                    <a:pt x="168" y="33"/>
                    <a:pt x="168" y="33"/>
                    <a:pt x="168" y="33"/>
                  </a:cubicBezTo>
                  <a:cubicBezTo>
                    <a:pt x="168" y="101"/>
                    <a:pt x="168" y="101"/>
                    <a:pt x="168" y="101"/>
                  </a:cubicBezTo>
                  <a:cubicBezTo>
                    <a:pt x="164" y="99"/>
                    <a:pt x="159" y="98"/>
                    <a:pt x="156" y="97"/>
                  </a:cubicBezTo>
                  <a:cubicBezTo>
                    <a:pt x="156" y="96"/>
                    <a:pt x="155" y="96"/>
                    <a:pt x="155" y="96"/>
                  </a:cubicBezTo>
                  <a:cubicBezTo>
                    <a:pt x="159" y="92"/>
                    <a:pt x="161" y="86"/>
                    <a:pt x="161" y="80"/>
                  </a:cubicBezTo>
                  <a:cubicBezTo>
                    <a:pt x="161" y="65"/>
                    <a:pt x="161" y="65"/>
                    <a:pt x="161" y="65"/>
                  </a:cubicBezTo>
                  <a:cubicBezTo>
                    <a:pt x="161" y="51"/>
                    <a:pt x="150" y="40"/>
                    <a:pt x="136" y="40"/>
                  </a:cubicBezTo>
                  <a:cubicBezTo>
                    <a:pt x="125" y="40"/>
                    <a:pt x="115" y="48"/>
                    <a:pt x="112" y="58"/>
                  </a:cubicBezTo>
                  <a:cubicBezTo>
                    <a:pt x="105" y="52"/>
                    <a:pt x="105" y="52"/>
                    <a:pt x="105" y="52"/>
                  </a:cubicBezTo>
                  <a:cubicBezTo>
                    <a:pt x="106" y="51"/>
                    <a:pt x="106" y="50"/>
                    <a:pt x="106" y="49"/>
                  </a:cubicBezTo>
                  <a:cubicBezTo>
                    <a:pt x="106" y="45"/>
                    <a:pt x="103" y="41"/>
                    <a:pt x="98" y="41"/>
                  </a:cubicBezTo>
                  <a:cubicBezTo>
                    <a:pt x="94" y="41"/>
                    <a:pt x="90" y="45"/>
                    <a:pt x="90" y="49"/>
                  </a:cubicBezTo>
                  <a:cubicBezTo>
                    <a:pt x="90" y="51"/>
                    <a:pt x="91" y="52"/>
                    <a:pt x="91" y="53"/>
                  </a:cubicBezTo>
                  <a:cubicBezTo>
                    <a:pt x="75" y="84"/>
                    <a:pt x="75" y="84"/>
                    <a:pt x="75" y="84"/>
                  </a:cubicBezTo>
                  <a:cubicBezTo>
                    <a:pt x="74" y="84"/>
                    <a:pt x="73" y="84"/>
                    <a:pt x="72" y="84"/>
                  </a:cubicBezTo>
                  <a:cubicBezTo>
                    <a:pt x="70" y="84"/>
                    <a:pt x="68" y="84"/>
                    <a:pt x="67" y="86"/>
                  </a:cubicBezTo>
                  <a:cubicBezTo>
                    <a:pt x="48" y="69"/>
                    <a:pt x="48" y="69"/>
                    <a:pt x="48" y="69"/>
                  </a:cubicBezTo>
                  <a:cubicBezTo>
                    <a:pt x="48" y="68"/>
                    <a:pt x="48" y="67"/>
                    <a:pt x="48" y="66"/>
                  </a:cubicBezTo>
                  <a:cubicBezTo>
                    <a:pt x="48" y="62"/>
                    <a:pt x="45" y="58"/>
                    <a:pt x="40" y="58"/>
                  </a:cubicBezTo>
                  <a:cubicBezTo>
                    <a:pt x="36" y="58"/>
                    <a:pt x="32" y="62"/>
                    <a:pt x="32" y="66"/>
                  </a:cubicBezTo>
                  <a:cubicBezTo>
                    <a:pt x="32" y="68"/>
                    <a:pt x="33" y="69"/>
                    <a:pt x="33" y="71"/>
                  </a:cubicBezTo>
                  <a:cubicBezTo>
                    <a:pt x="23" y="83"/>
                    <a:pt x="23" y="83"/>
                    <a:pt x="23" y="83"/>
                  </a:cubicBezTo>
                  <a:cubicBezTo>
                    <a:pt x="22" y="83"/>
                    <a:pt x="21" y="83"/>
                    <a:pt x="20" y="83"/>
                  </a:cubicBezTo>
                  <a:cubicBezTo>
                    <a:pt x="16" y="83"/>
                    <a:pt x="12" y="86"/>
                    <a:pt x="12" y="91"/>
                  </a:cubicBezTo>
                  <a:cubicBezTo>
                    <a:pt x="12" y="95"/>
                    <a:pt x="16" y="99"/>
                    <a:pt x="20" y="99"/>
                  </a:cubicBezTo>
                  <a:cubicBezTo>
                    <a:pt x="24" y="99"/>
                    <a:pt x="28" y="95"/>
                    <a:pt x="28" y="91"/>
                  </a:cubicBezTo>
                  <a:cubicBezTo>
                    <a:pt x="28" y="89"/>
                    <a:pt x="27" y="87"/>
                    <a:pt x="26" y="86"/>
                  </a:cubicBezTo>
                  <a:cubicBezTo>
                    <a:pt x="36" y="73"/>
                    <a:pt x="36" y="73"/>
                    <a:pt x="36" y="73"/>
                  </a:cubicBezTo>
                  <a:cubicBezTo>
                    <a:pt x="37" y="74"/>
                    <a:pt x="39" y="75"/>
                    <a:pt x="40" y="75"/>
                  </a:cubicBezTo>
                  <a:cubicBezTo>
                    <a:pt x="42" y="75"/>
                    <a:pt x="44" y="74"/>
                    <a:pt x="45" y="72"/>
                  </a:cubicBezTo>
                  <a:cubicBezTo>
                    <a:pt x="65" y="89"/>
                    <a:pt x="65" y="89"/>
                    <a:pt x="65" y="89"/>
                  </a:cubicBezTo>
                  <a:cubicBezTo>
                    <a:pt x="64" y="90"/>
                    <a:pt x="64" y="91"/>
                    <a:pt x="64" y="92"/>
                  </a:cubicBezTo>
                  <a:cubicBezTo>
                    <a:pt x="64" y="96"/>
                    <a:pt x="68" y="100"/>
                    <a:pt x="72" y="100"/>
                  </a:cubicBezTo>
                  <a:cubicBezTo>
                    <a:pt x="77" y="100"/>
                    <a:pt x="80" y="96"/>
                    <a:pt x="80" y="92"/>
                  </a:cubicBezTo>
                  <a:cubicBezTo>
                    <a:pt x="80" y="90"/>
                    <a:pt x="79" y="88"/>
                    <a:pt x="78" y="86"/>
                  </a:cubicBezTo>
                  <a:cubicBezTo>
                    <a:pt x="95" y="56"/>
                    <a:pt x="95" y="56"/>
                    <a:pt x="95" y="56"/>
                  </a:cubicBezTo>
                  <a:cubicBezTo>
                    <a:pt x="96" y="57"/>
                    <a:pt x="97" y="57"/>
                    <a:pt x="98" y="57"/>
                  </a:cubicBezTo>
                  <a:cubicBezTo>
                    <a:pt x="100" y="57"/>
                    <a:pt x="102" y="57"/>
                    <a:pt x="103" y="56"/>
                  </a:cubicBezTo>
                  <a:cubicBezTo>
                    <a:pt x="111" y="63"/>
                    <a:pt x="111" y="63"/>
                    <a:pt x="111" y="63"/>
                  </a:cubicBezTo>
                  <a:cubicBezTo>
                    <a:pt x="111" y="64"/>
                    <a:pt x="111" y="64"/>
                    <a:pt x="111" y="65"/>
                  </a:cubicBezTo>
                  <a:cubicBezTo>
                    <a:pt x="111" y="80"/>
                    <a:pt x="111" y="80"/>
                    <a:pt x="111" y="80"/>
                  </a:cubicBezTo>
                  <a:cubicBezTo>
                    <a:pt x="111" y="86"/>
                    <a:pt x="113" y="92"/>
                    <a:pt x="117" y="96"/>
                  </a:cubicBezTo>
                  <a:cubicBezTo>
                    <a:pt x="117" y="96"/>
                    <a:pt x="117" y="96"/>
                    <a:pt x="116" y="97"/>
                  </a:cubicBezTo>
                  <a:cubicBezTo>
                    <a:pt x="109" y="99"/>
                    <a:pt x="96" y="102"/>
                    <a:pt x="96" y="114"/>
                  </a:cubicBezTo>
                  <a:cubicBezTo>
                    <a:pt x="96" y="120"/>
                    <a:pt x="96" y="120"/>
                    <a:pt x="96" y="120"/>
                  </a:cubicBezTo>
                  <a:cubicBezTo>
                    <a:pt x="11" y="120"/>
                    <a:pt x="11" y="120"/>
                    <a:pt x="11" y="120"/>
                  </a:cubicBezTo>
                  <a:cubicBezTo>
                    <a:pt x="9" y="120"/>
                    <a:pt x="8" y="120"/>
                    <a:pt x="8" y="119"/>
                  </a:cubicBezTo>
                  <a:moveTo>
                    <a:pt x="168" y="120"/>
                  </a:moveTo>
                  <a:cubicBezTo>
                    <a:pt x="104" y="120"/>
                    <a:pt x="104" y="120"/>
                    <a:pt x="104" y="120"/>
                  </a:cubicBezTo>
                  <a:cubicBezTo>
                    <a:pt x="104" y="114"/>
                    <a:pt x="104" y="114"/>
                    <a:pt x="104" y="114"/>
                  </a:cubicBezTo>
                  <a:cubicBezTo>
                    <a:pt x="104" y="109"/>
                    <a:pt x="111" y="107"/>
                    <a:pt x="119" y="104"/>
                  </a:cubicBezTo>
                  <a:cubicBezTo>
                    <a:pt x="122" y="104"/>
                    <a:pt x="124" y="103"/>
                    <a:pt x="125" y="102"/>
                  </a:cubicBezTo>
                  <a:cubicBezTo>
                    <a:pt x="126" y="101"/>
                    <a:pt x="127" y="100"/>
                    <a:pt x="127" y="99"/>
                  </a:cubicBezTo>
                  <a:cubicBezTo>
                    <a:pt x="127" y="96"/>
                    <a:pt x="127" y="96"/>
                    <a:pt x="127" y="96"/>
                  </a:cubicBezTo>
                  <a:cubicBezTo>
                    <a:pt x="127" y="95"/>
                    <a:pt x="126" y="94"/>
                    <a:pt x="125" y="93"/>
                  </a:cubicBezTo>
                  <a:cubicBezTo>
                    <a:pt x="122" y="90"/>
                    <a:pt x="119" y="85"/>
                    <a:pt x="119" y="80"/>
                  </a:cubicBezTo>
                  <a:cubicBezTo>
                    <a:pt x="119" y="65"/>
                    <a:pt x="119" y="65"/>
                    <a:pt x="119" y="65"/>
                  </a:cubicBezTo>
                  <a:cubicBezTo>
                    <a:pt x="119" y="65"/>
                    <a:pt x="119" y="65"/>
                    <a:pt x="119" y="65"/>
                  </a:cubicBezTo>
                  <a:cubicBezTo>
                    <a:pt x="119" y="64"/>
                    <a:pt x="119" y="64"/>
                    <a:pt x="119" y="64"/>
                  </a:cubicBezTo>
                  <a:cubicBezTo>
                    <a:pt x="119" y="64"/>
                    <a:pt x="119" y="64"/>
                    <a:pt x="119" y="64"/>
                  </a:cubicBezTo>
                  <a:cubicBezTo>
                    <a:pt x="120" y="55"/>
                    <a:pt x="127" y="48"/>
                    <a:pt x="136" y="48"/>
                  </a:cubicBezTo>
                  <a:cubicBezTo>
                    <a:pt x="145" y="48"/>
                    <a:pt x="153" y="56"/>
                    <a:pt x="153" y="65"/>
                  </a:cubicBezTo>
                  <a:cubicBezTo>
                    <a:pt x="153" y="80"/>
                    <a:pt x="153" y="80"/>
                    <a:pt x="153" y="80"/>
                  </a:cubicBezTo>
                  <a:cubicBezTo>
                    <a:pt x="153" y="85"/>
                    <a:pt x="151" y="90"/>
                    <a:pt x="147" y="93"/>
                  </a:cubicBezTo>
                  <a:cubicBezTo>
                    <a:pt x="146" y="94"/>
                    <a:pt x="146" y="95"/>
                    <a:pt x="146" y="96"/>
                  </a:cubicBezTo>
                  <a:cubicBezTo>
                    <a:pt x="146" y="99"/>
                    <a:pt x="146" y="99"/>
                    <a:pt x="146" y="99"/>
                  </a:cubicBezTo>
                  <a:cubicBezTo>
                    <a:pt x="146" y="100"/>
                    <a:pt x="146" y="101"/>
                    <a:pt x="148" y="102"/>
                  </a:cubicBezTo>
                  <a:cubicBezTo>
                    <a:pt x="149" y="103"/>
                    <a:pt x="151" y="104"/>
                    <a:pt x="154" y="104"/>
                  </a:cubicBezTo>
                  <a:cubicBezTo>
                    <a:pt x="161" y="107"/>
                    <a:pt x="168" y="109"/>
                    <a:pt x="168" y="114"/>
                  </a:cubicBezTo>
                  <a:cubicBezTo>
                    <a:pt x="168" y="119"/>
                    <a:pt x="168" y="119"/>
                    <a:pt x="168" y="119"/>
                  </a:cubicBezTo>
                  <a:lnTo>
                    <a:pt x="168" y="12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1" name="Oval 40"/>
            <p:cNvSpPr>
              <a:spLocks noChangeArrowheads="1"/>
            </p:cNvSpPr>
            <p:nvPr/>
          </p:nvSpPr>
          <p:spPr bwMode="auto">
            <a:xfrm>
              <a:off x="4505326" y="2897188"/>
              <a:ext cx="23813" cy="254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52" name="Oval 41"/>
            <p:cNvSpPr>
              <a:spLocks noChangeArrowheads="1"/>
            </p:cNvSpPr>
            <p:nvPr/>
          </p:nvSpPr>
          <p:spPr bwMode="auto">
            <a:xfrm>
              <a:off x="4560888" y="2897188"/>
              <a:ext cx="23813" cy="254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grpSp>
        <p:nvGrpSpPr>
          <p:cNvPr id="158" name="组合 157"/>
          <p:cNvGrpSpPr/>
          <p:nvPr/>
        </p:nvGrpSpPr>
        <p:grpSpPr>
          <a:xfrm>
            <a:off x="5510367" y="2602856"/>
            <a:ext cx="298372" cy="301546"/>
            <a:chOff x="5511801" y="2857500"/>
            <a:chExt cx="298450" cy="301625"/>
          </a:xfrm>
        </p:grpSpPr>
        <p:sp>
          <p:nvSpPr>
            <p:cNvPr id="54" name="Freeform 42"/>
            <p:cNvSpPr>
              <a:spLocks/>
            </p:cNvSpPr>
            <p:nvPr/>
          </p:nvSpPr>
          <p:spPr bwMode="auto">
            <a:xfrm>
              <a:off x="5567363" y="2928938"/>
              <a:ext cx="211138" cy="7938"/>
            </a:xfrm>
            <a:custGeom>
              <a:avLst/>
              <a:gdLst>
                <a:gd name="T0" fmla="*/ 2 w 108"/>
                <a:gd name="T1" fmla="*/ 4 h 4"/>
                <a:gd name="T2" fmla="*/ 106 w 108"/>
                <a:gd name="T3" fmla="*/ 4 h 4"/>
                <a:gd name="T4" fmla="*/ 108 w 108"/>
                <a:gd name="T5" fmla="*/ 2 h 4"/>
                <a:gd name="T6" fmla="*/ 106 w 108"/>
                <a:gd name="T7" fmla="*/ 0 h 4"/>
                <a:gd name="T8" fmla="*/ 2 w 108"/>
                <a:gd name="T9" fmla="*/ 0 h 4"/>
                <a:gd name="T10" fmla="*/ 0 w 108"/>
                <a:gd name="T11" fmla="*/ 2 h 4"/>
                <a:gd name="T12" fmla="*/ 2 w 10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08" h="4">
                  <a:moveTo>
                    <a:pt x="2" y="4"/>
                  </a:moveTo>
                  <a:cubicBezTo>
                    <a:pt x="106" y="4"/>
                    <a:pt x="106" y="4"/>
                    <a:pt x="106" y="4"/>
                  </a:cubicBezTo>
                  <a:cubicBezTo>
                    <a:pt x="108" y="4"/>
                    <a:pt x="108" y="3"/>
                    <a:pt x="108" y="2"/>
                  </a:cubicBezTo>
                  <a:cubicBezTo>
                    <a:pt x="108" y="1"/>
                    <a:pt x="108" y="0"/>
                    <a:pt x="106" y="0"/>
                  </a:cubicBezTo>
                  <a:cubicBezTo>
                    <a:pt x="2" y="0"/>
                    <a:pt x="2" y="0"/>
                    <a:pt x="2" y="0"/>
                  </a:cubicBezTo>
                  <a:cubicBezTo>
                    <a:pt x="1" y="0"/>
                    <a:pt x="0" y="1"/>
                    <a:pt x="0" y="2"/>
                  </a:cubicBezTo>
                  <a:cubicBezTo>
                    <a:pt x="0" y="3"/>
                    <a:pt x="1" y="4"/>
                    <a:pt x="2" y="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3" name="Freeform 43"/>
            <p:cNvSpPr>
              <a:spLocks/>
            </p:cNvSpPr>
            <p:nvPr/>
          </p:nvSpPr>
          <p:spPr bwMode="auto">
            <a:xfrm>
              <a:off x="5567363" y="2984500"/>
              <a:ext cx="125413" cy="7938"/>
            </a:xfrm>
            <a:custGeom>
              <a:avLst/>
              <a:gdLst>
                <a:gd name="T0" fmla="*/ 2 w 64"/>
                <a:gd name="T1" fmla="*/ 4 h 4"/>
                <a:gd name="T2" fmla="*/ 62 w 64"/>
                <a:gd name="T3" fmla="*/ 4 h 4"/>
                <a:gd name="T4" fmla="*/ 64 w 64"/>
                <a:gd name="T5" fmla="*/ 2 h 4"/>
                <a:gd name="T6" fmla="*/ 62 w 64"/>
                <a:gd name="T7" fmla="*/ 0 h 4"/>
                <a:gd name="T8" fmla="*/ 2 w 64"/>
                <a:gd name="T9" fmla="*/ 0 h 4"/>
                <a:gd name="T10" fmla="*/ 0 w 64"/>
                <a:gd name="T11" fmla="*/ 2 h 4"/>
                <a:gd name="T12" fmla="*/ 2 w 6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64" h="4">
                  <a:moveTo>
                    <a:pt x="2" y="4"/>
                  </a:moveTo>
                  <a:cubicBezTo>
                    <a:pt x="62" y="4"/>
                    <a:pt x="62" y="4"/>
                    <a:pt x="62" y="4"/>
                  </a:cubicBezTo>
                  <a:cubicBezTo>
                    <a:pt x="63" y="4"/>
                    <a:pt x="64" y="3"/>
                    <a:pt x="64" y="2"/>
                  </a:cubicBezTo>
                  <a:cubicBezTo>
                    <a:pt x="64" y="1"/>
                    <a:pt x="63" y="0"/>
                    <a:pt x="62" y="0"/>
                  </a:cubicBezTo>
                  <a:cubicBezTo>
                    <a:pt x="2" y="0"/>
                    <a:pt x="2" y="0"/>
                    <a:pt x="2" y="0"/>
                  </a:cubicBezTo>
                  <a:cubicBezTo>
                    <a:pt x="1" y="0"/>
                    <a:pt x="0" y="1"/>
                    <a:pt x="0" y="2"/>
                  </a:cubicBezTo>
                  <a:cubicBezTo>
                    <a:pt x="0" y="3"/>
                    <a:pt x="1" y="4"/>
                    <a:pt x="2" y="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4" name="Freeform 44"/>
            <p:cNvSpPr>
              <a:spLocks/>
            </p:cNvSpPr>
            <p:nvPr/>
          </p:nvSpPr>
          <p:spPr bwMode="auto">
            <a:xfrm>
              <a:off x="5567363" y="3040063"/>
              <a:ext cx="101600" cy="7938"/>
            </a:xfrm>
            <a:custGeom>
              <a:avLst/>
              <a:gdLst>
                <a:gd name="T0" fmla="*/ 2 w 52"/>
                <a:gd name="T1" fmla="*/ 4 h 4"/>
                <a:gd name="T2" fmla="*/ 50 w 52"/>
                <a:gd name="T3" fmla="*/ 4 h 4"/>
                <a:gd name="T4" fmla="*/ 52 w 52"/>
                <a:gd name="T5" fmla="*/ 2 h 4"/>
                <a:gd name="T6" fmla="*/ 50 w 52"/>
                <a:gd name="T7" fmla="*/ 0 h 4"/>
                <a:gd name="T8" fmla="*/ 2 w 52"/>
                <a:gd name="T9" fmla="*/ 0 h 4"/>
                <a:gd name="T10" fmla="*/ 0 w 52"/>
                <a:gd name="T11" fmla="*/ 2 h 4"/>
                <a:gd name="T12" fmla="*/ 2 w 52"/>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2" h="4">
                  <a:moveTo>
                    <a:pt x="2" y="4"/>
                  </a:moveTo>
                  <a:cubicBezTo>
                    <a:pt x="50" y="4"/>
                    <a:pt x="50" y="4"/>
                    <a:pt x="50" y="4"/>
                  </a:cubicBezTo>
                  <a:cubicBezTo>
                    <a:pt x="52" y="4"/>
                    <a:pt x="52" y="3"/>
                    <a:pt x="52" y="2"/>
                  </a:cubicBezTo>
                  <a:cubicBezTo>
                    <a:pt x="52" y="1"/>
                    <a:pt x="52" y="0"/>
                    <a:pt x="50" y="0"/>
                  </a:cubicBezTo>
                  <a:cubicBezTo>
                    <a:pt x="2" y="0"/>
                    <a:pt x="2" y="0"/>
                    <a:pt x="2" y="0"/>
                  </a:cubicBezTo>
                  <a:cubicBezTo>
                    <a:pt x="1" y="0"/>
                    <a:pt x="0" y="1"/>
                    <a:pt x="0" y="2"/>
                  </a:cubicBezTo>
                  <a:cubicBezTo>
                    <a:pt x="0" y="3"/>
                    <a:pt x="1" y="4"/>
                    <a:pt x="2" y="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5" name="Freeform 45"/>
            <p:cNvSpPr>
              <a:spLocks/>
            </p:cNvSpPr>
            <p:nvPr/>
          </p:nvSpPr>
          <p:spPr bwMode="auto">
            <a:xfrm>
              <a:off x="5567363" y="3095625"/>
              <a:ext cx="93663" cy="7938"/>
            </a:xfrm>
            <a:custGeom>
              <a:avLst/>
              <a:gdLst>
                <a:gd name="T0" fmla="*/ 46 w 48"/>
                <a:gd name="T1" fmla="*/ 4 h 4"/>
                <a:gd name="T2" fmla="*/ 48 w 48"/>
                <a:gd name="T3" fmla="*/ 2 h 4"/>
                <a:gd name="T4" fmla="*/ 46 w 48"/>
                <a:gd name="T5" fmla="*/ 0 h 4"/>
                <a:gd name="T6" fmla="*/ 2 w 48"/>
                <a:gd name="T7" fmla="*/ 0 h 4"/>
                <a:gd name="T8" fmla="*/ 0 w 48"/>
                <a:gd name="T9" fmla="*/ 2 h 4"/>
                <a:gd name="T10" fmla="*/ 2 w 48"/>
                <a:gd name="T11" fmla="*/ 4 h 4"/>
                <a:gd name="T12" fmla="*/ 46 w 4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8" h="4">
                  <a:moveTo>
                    <a:pt x="46" y="4"/>
                  </a:moveTo>
                  <a:cubicBezTo>
                    <a:pt x="47" y="4"/>
                    <a:pt x="48" y="3"/>
                    <a:pt x="48" y="2"/>
                  </a:cubicBezTo>
                  <a:cubicBezTo>
                    <a:pt x="48" y="1"/>
                    <a:pt x="47" y="0"/>
                    <a:pt x="46" y="0"/>
                  </a:cubicBezTo>
                  <a:cubicBezTo>
                    <a:pt x="2" y="0"/>
                    <a:pt x="2" y="0"/>
                    <a:pt x="2" y="0"/>
                  </a:cubicBezTo>
                  <a:cubicBezTo>
                    <a:pt x="1" y="0"/>
                    <a:pt x="0" y="1"/>
                    <a:pt x="0" y="2"/>
                  </a:cubicBezTo>
                  <a:cubicBezTo>
                    <a:pt x="0" y="3"/>
                    <a:pt x="1" y="4"/>
                    <a:pt x="2" y="4"/>
                  </a:cubicBezTo>
                  <a:lnTo>
                    <a:pt x="46"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6" name="Freeform 46"/>
            <p:cNvSpPr>
              <a:spLocks noEditPoints="1"/>
            </p:cNvSpPr>
            <p:nvPr/>
          </p:nvSpPr>
          <p:spPr bwMode="auto">
            <a:xfrm>
              <a:off x="5511801" y="2857500"/>
              <a:ext cx="298450" cy="301625"/>
            </a:xfrm>
            <a:custGeom>
              <a:avLst/>
              <a:gdLst>
                <a:gd name="T0" fmla="*/ 120 w 152"/>
                <a:gd name="T1" fmla="*/ 12 h 152"/>
                <a:gd name="T2" fmla="*/ 116 w 152"/>
                <a:gd name="T3" fmla="*/ 0 h 152"/>
                <a:gd name="T4" fmla="*/ 112 w 152"/>
                <a:gd name="T5" fmla="*/ 12 h 152"/>
                <a:gd name="T6" fmla="*/ 40 w 152"/>
                <a:gd name="T7" fmla="*/ 4 h 152"/>
                <a:gd name="T8" fmla="*/ 32 w 152"/>
                <a:gd name="T9" fmla="*/ 4 h 152"/>
                <a:gd name="T10" fmla="*/ 4 w 152"/>
                <a:gd name="T11" fmla="*/ 12 h 152"/>
                <a:gd name="T12" fmla="*/ 0 w 152"/>
                <a:gd name="T13" fmla="*/ 148 h 152"/>
                <a:gd name="T14" fmla="*/ 79 w 152"/>
                <a:gd name="T15" fmla="*/ 152 h 152"/>
                <a:gd name="T16" fmla="*/ 148 w 152"/>
                <a:gd name="T17" fmla="*/ 152 h 152"/>
                <a:gd name="T18" fmla="*/ 152 w 152"/>
                <a:gd name="T19" fmla="*/ 16 h 152"/>
                <a:gd name="T20" fmla="*/ 8 w 152"/>
                <a:gd name="T21" fmla="*/ 20 h 152"/>
                <a:gd name="T22" fmla="*/ 32 w 152"/>
                <a:gd name="T23" fmla="*/ 28 h 152"/>
                <a:gd name="T24" fmla="*/ 40 w 152"/>
                <a:gd name="T25" fmla="*/ 28 h 152"/>
                <a:gd name="T26" fmla="*/ 112 w 152"/>
                <a:gd name="T27" fmla="*/ 20 h 152"/>
                <a:gd name="T28" fmla="*/ 116 w 152"/>
                <a:gd name="T29" fmla="*/ 32 h 152"/>
                <a:gd name="T30" fmla="*/ 120 w 152"/>
                <a:gd name="T31" fmla="*/ 20 h 152"/>
                <a:gd name="T32" fmla="*/ 144 w 152"/>
                <a:gd name="T33" fmla="*/ 126 h 152"/>
                <a:gd name="T34" fmla="*/ 131 w 152"/>
                <a:gd name="T35" fmla="*/ 121 h 152"/>
                <a:gd name="T36" fmla="*/ 137 w 152"/>
                <a:gd name="T37" fmla="*/ 90 h 152"/>
                <a:gd name="T38" fmla="*/ 87 w 152"/>
                <a:gd name="T39" fmla="*/ 90 h 152"/>
                <a:gd name="T40" fmla="*/ 93 w 152"/>
                <a:gd name="T41" fmla="*/ 121 h 152"/>
                <a:gd name="T42" fmla="*/ 72 w 152"/>
                <a:gd name="T43" fmla="*/ 138 h 152"/>
                <a:gd name="T44" fmla="*/ 8 w 152"/>
                <a:gd name="T45" fmla="*/ 144 h 152"/>
                <a:gd name="T46" fmla="*/ 137 w 152"/>
                <a:gd name="T47" fmla="*/ 144 h 152"/>
                <a:gd name="T48" fmla="*/ 80 w 152"/>
                <a:gd name="T49" fmla="*/ 138 h 152"/>
                <a:gd name="T50" fmla="*/ 101 w 152"/>
                <a:gd name="T51" fmla="*/ 126 h 152"/>
                <a:gd name="T52" fmla="*/ 103 w 152"/>
                <a:gd name="T53" fmla="*/ 121 h 152"/>
                <a:gd name="T54" fmla="*/ 95 w 152"/>
                <a:gd name="T55" fmla="*/ 105 h 152"/>
                <a:gd name="T56" fmla="*/ 112 w 152"/>
                <a:gd name="T57" fmla="*/ 73 h 152"/>
                <a:gd name="T58" fmla="*/ 129 w 152"/>
                <a:gd name="T59" fmla="*/ 105 h 152"/>
                <a:gd name="T60" fmla="*/ 121 w 152"/>
                <a:gd name="T61" fmla="*/ 121 h 152"/>
                <a:gd name="T62" fmla="*/ 123 w 152"/>
                <a:gd name="T63" fmla="*/ 126 h 152"/>
                <a:gd name="T64" fmla="*/ 144 w 152"/>
                <a:gd name="T65" fmla="*/ 137 h 152"/>
                <a:gd name="T66" fmla="*/ 144 w 152"/>
                <a:gd name="T67" fmla="*/ 14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2" h="152">
                  <a:moveTo>
                    <a:pt x="148" y="12"/>
                  </a:moveTo>
                  <a:cubicBezTo>
                    <a:pt x="120" y="12"/>
                    <a:pt x="120" y="12"/>
                    <a:pt x="120" y="12"/>
                  </a:cubicBezTo>
                  <a:cubicBezTo>
                    <a:pt x="120" y="4"/>
                    <a:pt x="120" y="4"/>
                    <a:pt x="120" y="4"/>
                  </a:cubicBezTo>
                  <a:cubicBezTo>
                    <a:pt x="120" y="2"/>
                    <a:pt x="119" y="0"/>
                    <a:pt x="116" y="0"/>
                  </a:cubicBezTo>
                  <a:cubicBezTo>
                    <a:pt x="114" y="0"/>
                    <a:pt x="112" y="2"/>
                    <a:pt x="112" y="4"/>
                  </a:cubicBezTo>
                  <a:cubicBezTo>
                    <a:pt x="112" y="12"/>
                    <a:pt x="112" y="12"/>
                    <a:pt x="112" y="12"/>
                  </a:cubicBezTo>
                  <a:cubicBezTo>
                    <a:pt x="40" y="12"/>
                    <a:pt x="40" y="12"/>
                    <a:pt x="40" y="12"/>
                  </a:cubicBezTo>
                  <a:cubicBezTo>
                    <a:pt x="40" y="4"/>
                    <a:pt x="40" y="4"/>
                    <a:pt x="40" y="4"/>
                  </a:cubicBezTo>
                  <a:cubicBezTo>
                    <a:pt x="40" y="2"/>
                    <a:pt x="39" y="0"/>
                    <a:pt x="36" y="0"/>
                  </a:cubicBezTo>
                  <a:cubicBezTo>
                    <a:pt x="34" y="0"/>
                    <a:pt x="32" y="2"/>
                    <a:pt x="32" y="4"/>
                  </a:cubicBezTo>
                  <a:cubicBezTo>
                    <a:pt x="32" y="12"/>
                    <a:pt x="32" y="12"/>
                    <a:pt x="32" y="12"/>
                  </a:cubicBezTo>
                  <a:cubicBezTo>
                    <a:pt x="4" y="12"/>
                    <a:pt x="4" y="12"/>
                    <a:pt x="4" y="12"/>
                  </a:cubicBezTo>
                  <a:cubicBezTo>
                    <a:pt x="2" y="12"/>
                    <a:pt x="0" y="14"/>
                    <a:pt x="0" y="16"/>
                  </a:cubicBezTo>
                  <a:cubicBezTo>
                    <a:pt x="0" y="148"/>
                    <a:pt x="0" y="148"/>
                    <a:pt x="0" y="148"/>
                  </a:cubicBezTo>
                  <a:cubicBezTo>
                    <a:pt x="0" y="150"/>
                    <a:pt x="2" y="152"/>
                    <a:pt x="4" y="152"/>
                  </a:cubicBezTo>
                  <a:cubicBezTo>
                    <a:pt x="79" y="152"/>
                    <a:pt x="79" y="152"/>
                    <a:pt x="79" y="152"/>
                  </a:cubicBezTo>
                  <a:cubicBezTo>
                    <a:pt x="137" y="152"/>
                    <a:pt x="137" y="152"/>
                    <a:pt x="137" y="152"/>
                  </a:cubicBezTo>
                  <a:cubicBezTo>
                    <a:pt x="148" y="152"/>
                    <a:pt x="148" y="152"/>
                    <a:pt x="148" y="152"/>
                  </a:cubicBezTo>
                  <a:cubicBezTo>
                    <a:pt x="151" y="152"/>
                    <a:pt x="152" y="150"/>
                    <a:pt x="152" y="148"/>
                  </a:cubicBezTo>
                  <a:cubicBezTo>
                    <a:pt x="152" y="16"/>
                    <a:pt x="152" y="16"/>
                    <a:pt x="152" y="16"/>
                  </a:cubicBezTo>
                  <a:cubicBezTo>
                    <a:pt x="152" y="14"/>
                    <a:pt x="151" y="12"/>
                    <a:pt x="148" y="12"/>
                  </a:cubicBezTo>
                  <a:moveTo>
                    <a:pt x="8" y="20"/>
                  </a:moveTo>
                  <a:cubicBezTo>
                    <a:pt x="32" y="20"/>
                    <a:pt x="32" y="20"/>
                    <a:pt x="32" y="20"/>
                  </a:cubicBezTo>
                  <a:cubicBezTo>
                    <a:pt x="32" y="28"/>
                    <a:pt x="32" y="28"/>
                    <a:pt x="32" y="28"/>
                  </a:cubicBezTo>
                  <a:cubicBezTo>
                    <a:pt x="32" y="30"/>
                    <a:pt x="34" y="32"/>
                    <a:pt x="36" y="32"/>
                  </a:cubicBezTo>
                  <a:cubicBezTo>
                    <a:pt x="39" y="32"/>
                    <a:pt x="40" y="30"/>
                    <a:pt x="40" y="28"/>
                  </a:cubicBezTo>
                  <a:cubicBezTo>
                    <a:pt x="40" y="20"/>
                    <a:pt x="40" y="20"/>
                    <a:pt x="40" y="20"/>
                  </a:cubicBezTo>
                  <a:cubicBezTo>
                    <a:pt x="112" y="20"/>
                    <a:pt x="112" y="20"/>
                    <a:pt x="112" y="20"/>
                  </a:cubicBezTo>
                  <a:cubicBezTo>
                    <a:pt x="112" y="28"/>
                    <a:pt x="112" y="28"/>
                    <a:pt x="112" y="28"/>
                  </a:cubicBezTo>
                  <a:cubicBezTo>
                    <a:pt x="112" y="30"/>
                    <a:pt x="114" y="32"/>
                    <a:pt x="116" y="32"/>
                  </a:cubicBezTo>
                  <a:cubicBezTo>
                    <a:pt x="119" y="32"/>
                    <a:pt x="120" y="30"/>
                    <a:pt x="120" y="28"/>
                  </a:cubicBezTo>
                  <a:cubicBezTo>
                    <a:pt x="120" y="20"/>
                    <a:pt x="120" y="20"/>
                    <a:pt x="120" y="20"/>
                  </a:cubicBezTo>
                  <a:cubicBezTo>
                    <a:pt x="144" y="20"/>
                    <a:pt x="144" y="20"/>
                    <a:pt x="144" y="20"/>
                  </a:cubicBezTo>
                  <a:cubicBezTo>
                    <a:pt x="144" y="126"/>
                    <a:pt x="144" y="126"/>
                    <a:pt x="144" y="126"/>
                  </a:cubicBezTo>
                  <a:cubicBezTo>
                    <a:pt x="140" y="123"/>
                    <a:pt x="136" y="122"/>
                    <a:pt x="132" y="121"/>
                  </a:cubicBezTo>
                  <a:cubicBezTo>
                    <a:pt x="131" y="121"/>
                    <a:pt x="131" y="121"/>
                    <a:pt x="131" y="121"/>
                  </a:cubicBezTo>
                  <a:cubicBezTo>
                    <a:pt x="135" y="116"/>
                    <a:pt x="137" y="111"/>
                    <a:pt x="137" y="105"/>
                  </a:cubicBezTo>
                  <a:cubicBezTo>
                    <a:pt x="137" y="90"/>
                    <a:pt x="137" y="90"/>
                    <a:pt x="137" y="90"/>
                  </a:cubicBezTo>
                  <a:cubicBezTo>
                    <a:pt x="137" y="76"/>
                    <a:pt x="126" y="65"/>
                    <a:pt x="112" y="65"/>
                  </a:cubicBezTo>
                  <a:cubicBezTo>
                    <a:pt x="98" y="65"/>
                    <a:pt x="87" y="76"/>
                    <a:pt x="87" y="90"/>
                  </a:cubicBezTo>
                  <a:cubicBezTo>
                    <a:pt x="87" y="105"/>
                    <a:pt x="87" y="105"/>
                    <a:pt x="87" y="105"/>
                  </a:cubicBezTo>
                  <a:cubicBezTo>
                    <a:pt x="87" y="110"/>
                    <a:pt x="89" y="116"/>
                    <a:pt x="93" y="121"/>
                  </a:cubicBezTo>
                  <a:cubicBezTo>
                    <a:pt x="93" y="121"/>
                    <a:pt x="93" y="121"/>
                    <a:pt x="92" y="121"/>
                  </a:cubicBezTo>
                  <a:cubicBezTo>
                    <a:pt x="85" y="123"/>
                    <a:pt x="72" y="126"/>
                    <a:pt x="72" y="138"/>
                  </a:cubicBezTo>
                  <a:cubicBezTo>
                    <a:pt x="72" y="144"/>
                    <a:pt x="72" y="144"/>
                    <a:pt x="72" y="144"/>
                  </a:cubicBezTo>
                  <a:cubicBezTo>
                    <a:pt x="8" y="144"/>
                    <a:pt x="8" y="144"/>
                    <a:pt x="8" y="144"/>
                  </a:cubicBezTo>
                  <a:lnTo>
                    <a:pt x="8" y="20"/>
                  </a:lnTo>
                  <a:close/>
                  <a:moveTo>
                    <a:pt x="137" y="144"/>
                  </a:moveTo>
                  <a:cubicBezTo>
                    <a:pt x="80" y="144"/>
                    <a:pt x="80" y="144"/>
                    <a:pt x="80" y="144"/>
                  </a:cubicBezTo>
                  <a:cubicBezTo>
                    <a:pt x="80" y="138"/>
                    <a:pt x="80" y="138"/>
                    <a:pt x="80" y="138"/>
                  </a:cubicBezTo>
                  <a:cubicBezTo>
                    <a:pt x="80" y="133"/>
                    <a:pt x="87" y="131"/>
                    <a:pt x="95" y="128"/>
                  </a:cubicBezTo>
                  <a:cubicBezTo>
                    <a:pt x="98" y="128"/>
                    <a:pt x="100" y="127"/>
                    <a:pt x="101" y="126"/>
                  </a:cubicBezTo>
                  <a:cubicBezTo>
                    <a:pt x="102" y="125"/>
                    <a:pt x="103" y="124"/>
                    <a:pt x="103" y="123"/>
                  </a:cubicBezTo>
                  <a:cubicBezTo>
                    <a:pt x="103" y="121"/>
                    <a:pt x="103" y="121"/>
                    <a:pt x="103" y="121"/>
                  </a:cubicBezTo>
                  <a:cubicBezTo>
                    <a:pt x="103" y="119"/>
                    <a:pt x="102" y="118"/>
                    <a:pt x="101" y="117"/>
                  </a:cubicBezTo>
                  <a:cubicBezTo>
                    <a:pt x="97" y="114"/>
                    <a:pt x="95" y="110"/>
                    <a:pt x="95" y="105"/>
                  </a:cubicBezTo>
                  <a:cubicBezTo>
                    <a:pt x="95" y="90"/>
                    <a:pt x="95" y="90"/>
                    <a:pt x="95" y="90"/>
                  </a:cubicBezTo>
                  <a:cubicBezTo>
                    <a:pt x="95" y="80"/>
                    <a:pt x="103" y="73"/>
                    <a:pt x="112" y="73"/>
                  </a:cubicBezTo>
                  <a:cubicBezTo>
                    <a:pt x="121" y="73"/>
                    <a:pt x="129" y="80"/>
                    <a:pt x="129" y="90"/>
                  </a:cubicBezTo>
                  <a:cubicBezTo>
                    <a:pt x="129" y="105"/>
                    <a:pt x="129" y="105"/>
                    <a:pt x="129" y="105"/>
                  </a:cubicBezTo>
                  <a:cubicBezTo>
                    <a:pt x="129" y="110"/>
                    <a:pt x="127" y="114"/>
                    <a:pt x="123" y="117"/>
                  </a:cubicBezTo>
                  <a:cubicBezTo>
                    <a:pt x="122" y="118"/>
                    <a:pt x="121" y="119"/>
                    <a:pt x="121" y="121"/>
                  </a:cubicBezTo>
                  <a:cubicBezTo>
                    <a:pt x="121" y="123"/>
                    <a:pt x="121" y="123"/>
                    <a:pt x="121" y="123"/>
                  </a:cubicBezTo>
                  <a:cubicBezTo>
                    <a:pt x="121" y="124"/>
                    <a:pt x="122" y="125"/>
                    <a:pt x="123" y="126"/>
                  </a:cubicBezTo>
                  <a:cubicBezTo>
                    <a:pt x="125" y="127"/>
                    <a:pt x="127" y="128"/>
                    <a:pt x="130" y="128"/>
                  </a:cubicBezTo>
                  <a:cubicBezTo>
                    <a:pt x="135" y="130"/>
                    <a:pt x="142" y="132"/>
                    <a:pt x="144" y="137"/>
                  </a:cubicBezTo>
                  <a:cubicBezTo>
                    <a:pt x="144" y="137"/>
                    <a:pt x="144" y="138"/>
                    <a:pt x="144" y="138"/>
                  </a:cubicBezTo>
                  <a:cubicBezTo>
                    <a:pt x="144" y="144"/>
                    <a:pt x="144" y="144"/>
                    <a:pt x="144" y="144"/>
                  </a:cubicBezTo>
                  <a:lnTo>
                    <a:pt x="137" y="14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7" name="Oval 47"/>
            <p:cNvSpPr>
              <a:spLocks noChangeArrowheads="1"/>
            </p:cNvSpPr>
            <p:nvPr/>
          </p:nvSpPr>
          <p:spPr bwMode="auto">
            <a:xfrm>
              <a:off x="5540376" y="2924175"/>
              <a:ext cx="14288" cy="158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8" name="Oval 48"/>
            <p:cNvSpPr>
              <a:spLocks noChangeArrowheads="1"/>
            </p:cNvSpPr>
            <p:nvPr/>
          </p:nvSpPr>
          <p:spPr bwMode="auto">
            <a:xfrm>
              <a:off x="5540376" y="2979738"/>
              <a:ext cx="14288" cy="158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49" name="Oval 49"/>
            <p:cNvSpPr>
              <a:spLocks noChangeArrowheads="1"/>
            </p:cNvSpPr>
            <p:nvPr/>
          </p:nvSpPr>
          <p:spPr bwMode="auto">
            <a:xfrm>
              <a:off x="5540376" y="3035300"/>
              <a:ext cx="14288" cy="158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0" name="Oval 50"/>
            <p:cNvSpPr>
              <a:spLocks noChangeArrowheads="1"/>
            </p:cNvSpPr>
            <p:nvPr/>
          </p:nvSpPr>
          <p:spPr bwMode="auto">
            <a:xfrm>
              <a:off x="5540376" y="3090863"/>
              <a:ext cx="14288" cy="158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151" name="Freeform 51"/>
          <p:cNvSpPr>
            <a:spLocks noEditPoints="1"/>
          </p:cNvSpPr>
          <p:nvPr/>
        </p:nvSpPr>
        <p:spPr bwMode="auto">
          <a:xfrm>
            <a:off x="6535624" y="2580636"/>
            <a:ext cx="312657" cy="349159"/>
          </a:xfrm>
          <a:custGeom>
            <a:avLst/>
            <a:gdLst>
              <a:gd name="T0" fmla="*/ 16 w 160"/>
              <a:gd name="T1" fmla="*/ 12 h 176"/>
              <a:gd name="T2" fmla="*/ 116 w 160"/>
              <a:gd name="T3" fmla="*/ 8 h 176"/>
              <a:gd name="T4" fmla="*/ 120 w 160"/>
              <a:gd name="T5" fmla="*/ 12 h 176"/>
              <a:gd name="T6" fmla="*/ 129 w 160"/>
              <a:gd name="T7" fmla="*/ 87 h 176"/>
              <a:gd name="T8" fmla="*/ 128 w 160"/>
              <a:gd name="T9" fmla="*/ 12 h 176"/>
              <a:gd name="T10" fmla="*/ 20 w 160"/>
              <a:gd name="T11" fmla="*/ 0 h 176"/>
              <a:gd name="T12" fmla="*/ 0 w 160"/>
              <a:gd name="T13" fmla="*/ 164 h 176"/>
              <a:gd name="T14" fmla="*/ 68 w 160"/>
              <a:gd name="T15" fmla="*/ 176 h 176"/>
              <a:gd name="T16" fmla="*/ 12 w 160"/>
              <a:gd name="T17" fmla="*/ 168 h 176"/>
              <a:gd name="T18" fmla="*/ 94 w 160"/>
              <a:gd name="T19" fmla="*/ 28 h 176"/>
              <a:gd name="T20" fmla="*/ 92 w 160"/>
              <a:gd name="T21" fmla="*/ 20 h 176"/>
              <a:gd name="T22" fmla="*/ 90 w 160"/>
              <a:gd name="T23" fmla="*/ 27 h 176"/>
              <a:gd name="T24" fmla="*/ 47 w 160"/>
              <a:gd name="T25" fmla="*/ 27 h 176"/>
              <a:gd name="T26" fmla="*/ 44 w 160"/>
              <a:gd name="T27" fmla="*/ 20 h 176"/>
              <a:gd name="T28" fmla="*/ 43 w 160"/>
              <a:gd name="T29" fmla="*/ 28 h 176"/>
              <a:gd name="T30" fmla="*/ 94 w 160"/>
              <a:gd name="T31" fmla="*/ 28 h 176"/>
              <a:gd name="T32" fmla="*/ 134 w 160"/>
              <a:gd name="T33" fmla="*/ 148 h 176"/>
              <a:gd name="T34" fmla="*/ 133 w 160"/>
              <a:gd name="T35" fmla="*/ 146 h 176"/>
              <a:gd name="T36" fmla="*/ 142 w 160"/>
              <a:gd name="T37" fmla="*/ 112 h 176"/>
              <a:gd name="T38" fmla="*/ 90 w 160"/>
              <a:gd name="T39" fmla="*/ 112 h 176"/>
              <a:gd name="T40" fmla="*/ 99 w 160"/>
              <a:gd name="T41" fmla="*/ 145 h 176"/>
              <a:gd name="T42" fmla="*/ 94 w 160"/>
              <a:gd name="T43" fmla="*/ 149 h 176"/>
              <a:gd name="T44" fmla="*/ 72 w 160"/>
              <a:gd name="T45" fmla="*/ 173 h 176"/>
              <a:gd name="T46" fmla="*/ 156 w 160"/>
              <a:gd name="T47" fmla="*/ 176 h 176"/>
              <a:gd name="T48" fmla="*/ 160 w 160"/>
              <a:gd name="T49" fmla="*/ 165 h 176"/>
              <a:gd name="T50" fmla="*/ 153 w 160"/>
              <a:gd name="T51" fmla="*/ 170 h 176"/>
              <a:gd name="T52" fmla="*/ 79 w 160"/>
              <a:gd name="T53" fmla="*/ 165 h 176"/>
              <a:gd name="T54" fmla="*/ 106 w 160"/>
              <a:gd name="T55" fmla="*/ 148 h 176"/>
              <a:gd name="T56" fmla="*/ 105 w 160"/>
              <a:gd name="T57" fmla="*/ 142 h 176"/>
              <a:gd name="T58" fmla="*/ 97 w 160"/>
              <a:gd name="T59" fmla="*/ 112 h 176"/>
              <a:gd name="T60" fmla="*/ 135 w 160"/>
              <a:gd name="T61" fmla="*/ 112 h 176"/>
              <a:gd name="T62" fmla="*/ 128 w 160"/>
              <a:gd name="T63" fmla="*/ 142 h 176"/>
              <a:gd name="T64" fmla="*/ 126 w 160"/>
              <a:gd name="T65" fmla="*/ 148 h 176"/>
              <a:gd name="T66" fmla="*/ 153 w 160"/>
              <a:gd name="T67" fmla="*/ 16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76">
                <a:moveTo>
                  <a:pt x="8" y="164"/>
                </a:moveTo>
                <a:cubicBezTo>
                  <a:pt x="16" y="12"/>
                  <a:pt x="16" y="12"/>
                  <a:pt x="16" y="12"/>
                </a:cubicBezTo>
                <a:cubicBezTo>
                  <a:pt x="16" y="10"/>
                  <a:pt x="18" y="8"/>
                  <a:pt x="20" y="8"/>
                </a:cubicBezTo>
                <a:cubicBezTo>
                  <a:pt x="116" y="8"/>
                  <a:pt x="116" y="8"/>
                  <a:pt x="116" y="8"/>
                </a:cubicBezTo>
                <a:cubicBezTo>
                  <a:pt x="119" y="8"/>
                  <a:pt x="120" y="10"/>
                  <a:pt x="120" y="12"/>
                </a:cubicBezTo>
                <a:cubicBezTo>
                  <a:pt x="120" y="12"/>
                  <a:pt x="120" y="12"/>
                  <a:pt x="120" y="12"/>
                </a:cubicBezTo>
                <a:cubicBezTo>
                  <a:pt x="125" y="85"/>
                  <a:pt x="125" y="85"/>
                  <a:pt x="125" y="85"/>
                </a:cubicBezTo>
                <a:cubicBezTo>
                  <a:pt x="125" y="85"/>
                  <a:pt x="127" y="86"/>
                  <a:pt x="129" y="87"/>
                </a:cubicBezTo>
                <a:cubicBezTo>
                  <a:pt x="130" y="88"/>
                  <a:pt x="133" y="90"/>
                  <a:pt x="133" y="90"/>
                </a:cubicBezTo>
                <a:cubicBezTo>
                  <a:pt x="128" y="12"/>
                  <a:pt x="128" y="12"/>
                  <a:pt x="128" y="12"/>
                </a:cubicBezTo>
                <a:cubicBezTo>
                  <a:pt x="128" y="5"/>
                  <a:pt x="123" y="0"/>
                  <a:pt x="116" y="0"/>
                </a:cubicBezTo>
                <a:cubicBezTo>
                  <a:pt x="20" y="0"/>
                  <a:pt x="20" y="0"/>
                  <a:pt x="20" y="0"/>
                </a:cubicBezTo>
                <a:cubicBezTo>
                  <a:pt x="14" y="0"/>
                  <a:pt x="8" y="5"/>
                  <a:pt x="8" y="12"/>
                </a:cubicBezTo>
                <a:cubicBezTo>
                  <a:pt x="0" y="164"/>
                  <a:pt x="0" y="164"/>
                  <a:pt x="0" y="164"/>
                </a:cubicBezTo>
                <a:cubicBezTo>
                  <a:pt x="0" y="171"/>
                  <a:pt x="6" y="176"/>
                  <a:pt x="12" y="176"/>
                </a:cubicBezTo>
                <a:cubicBezTo>
                  <a:pt x="68" y="176"/>
                  <a:pt x="68" y="176"/>
                  <a:pt x="68" y="176"/>
                </a:cubicBezTo>
                <a:cubicBezTo>
                  <a:pt x="68" y="168"/>
                  <a:pt x="68" y="168"/>
                  <a:pt x="68" y="168"/>
                </a:cubicBezTo>
                <a:cubicBezTo>
                  <a:pt x="12" y="168"/>
                  <a:pt x="12" y="168"/>
                  <a:pt x="12" y="168"/>
                </a:cubicBezTo>
                <a:cubicBezTo>
                  <a:pt x="10" y="168"/>
                  <a:pt x="8" y="166"/>
                  <a:pt x="8" y="164"/>
                </a:cubicBezTo>
                <a:moveTo>
                  <a:pt x="94" y="28"/>
                </a:moveTo>
                <a:cubicBezTo>
                  <a:pt x="95" y="27"/>
                  <a:pt x="96" y="26"/>
                  <a:pt x="96" y="24"/>
                </a:cubicBezTo>
                <a:cubicBezTo>
                  <a:pt x="96" y="22"/>
                  <a:pt x="95" y="20"/>
                  <a:pt x="92" y="20"/>
                </a:cubicBezTo>
                <a:cubicBezTo>
                  <a:pt x="90" y="20"/>
                  <a:pt x="88" y="22"/>
                  <a:pt x="88" y="24"/>
                </a:cubicBezTo>
                <a:cubicBezTo>
                  <a:pt x="88" y="25"/>
                  <a:pt x="89" y="27"/>
                  <a:pt x="90" y="27"/>
                </a:cubicBezTo>
                <a:cubicBezTo>
                  <a:pt x="89" y="38"/>
                  <a:pt x="79" y="46"/>
                  <a:pt x="68" y="46"/>
                </a:cubicBezTo>
                <a:cubicBezTo>
                  <a:pt x="57" y="46"/>
                  <a:pt x="48" y="38"/>
                  <a:pt x="47" y="27"/>
                </a:cubicBezTo>
                <a:cubicBezTo>
                  <a:pt x="48" y="27"/>
                  <a:pt x="48" y="25"/>
                  <a:pt x="48" y="24"/>
                </a:cubicBezTo>
                <a:cubicBezTo>
                  <a:pt x="48" y="22"/>
                  <a:pt x="47" y="20"/>
                  <a:pt x="44" y="20"/>
                </a:cubicBezTo>
                <a:cubicBezTo>
                  <a:pt x="42" y="20"/>
                  <a:pt x="40" y="22"/>
                  <a:pt x="40" y="24"/>
                </a:cubicBezTo>
                <a:cubicBezTo>
                  <a:pt x="40" y="26"/>
                  <a:pt x="41" y="27"/>
                  <a:pt x="43" y="28"/>
                </a:cubicBezTo>
                <a:cubicBezTo>
                  <a:pt x="44" y="40"/>
                  <a:pt x="55" y="50"/>
                  <a:pt x="68" y="50"/>
                </a:cubicBezTo>
                <a:cubicBezTo>
                  <a:pt x="82" y="50"/>
                  <a:pt x="92" y="40"/>
                  <a:pt x="94" y="28"/>
                </a:cubicBezTo>
                <a:moveTo>
                  <a:pt x="139" y="149"/>
                </a:moveTo>
                <a:cubicBezTo>
                  <a:pt x="137" y="149"/>
                  <a:pt x="134" y="148"/>
                  <a:pt x="134" y="148"/>
                </a:cubicBezTo>
                <a:cubicBezTo>
                  <a:pt x="134" y="148"/>
                  <a:pt x="133" y="148"/>
                  <a:pt x="133" y="148"/>
                </a:cubicBezTo>
                <a:cubicBezTo>
                  <a:pt x="133" y="146"/>
                  <a:pt x="133" y="146"/>
                  <a:pt x="133" y="146"/>
                </a:cubicBezTo>
                <a:cubicBezTo>
                  <a:pt x="139" y="141"/>
                  <a:pt x="142" y="135"/>
                  <a:pt x="142" y="128"/>
                </a:cubicBezTo>
                <a:cubicBezTo>
                  <a:pt x="142" y="112"/>
                  <a:pt x="142" y="112"/>
                  <a:pt x="142" y="112"/>
                </a:cubicBezTo>
                <a:cubicBezTo>
                  <a:pt x="142" y="99"/>
                  <a:pt x="131" y="88"/>
                  <a:pt x="116" y="88"/>
                </a:cubicBezTo>
                <a:cubicBezTo>
                  <a:pt x="102" y="88"/>
                  <a:pt x="90" y="99"/>
                  <a:pt x="90" y="112"/>
                </a:cubicBezTo>
                <a:cubicBezTo>
                  <a:pt x="90" y="128"/>
                  <a:pt x="90" y="128"/>
                  <a:pt x="90" y="128"/>
                </a:cubicBezTo>
                <a:cubicBezTo>
                  <a:pt x="90" y="135"/>
                  <a:pt x="94" y="141"/>
                  <a:pt x="99" y="145"/>
                </a:cubicBezTo>
                <a:cubicBezTo>
                  <a:pt x="100" y="147"/>
                  <a:pt x="100" y="147"/>
                  <a:pt x="100" y="147"/>
                </a:cubicBezTo>
                <a:cubicBezTo>
                  <a:pt x="99" y="148"/>
                  <a:pt x="96" y="148"/>
                  <a:pt x="94" y="149"/>
                </a:cubicBezTo>
                <a:cubicBezTo>
                  <a:pt x="85" y="151"/>
                  <a:pt x="72" y="155"/>
                  <a:pt x="72" y="165"/>
                </a:cubicBezTo>
                <a:cubicBezTo>
                  <a:pt x="72" y="173"/>
                  <a:pt x="72" y="173"/>
                  <a:pt x="72" y="173"/>
                </a:cubicBezTo>
                <a:cubicBezTo>
                  <a:pt x="72" y="175"/>
                  <a:pt x="74" y="176"/>
                  <a:pt x="76" y="176"/>
                </a:cubicBezTo>
                <a:cubicBezTo>
                  <a:pt x="156" y="176"/>
                  <a:pt x="156" y="176"/>
                  <a:pt x="156" y="176"/>
                </a:cubicBezTo>
                <a:cubicBezTo>
                  <a:pt x="158" y="176"/>
                  <a:pt x="160" y="174"/>
                  <a:pt x="160" y="172"/>
                </a:cubicBezTo>
                <a:cubicBezTo>
                  <a:pt x="160" y="165"/>
                  <a:pt x="160" y="165"/>
                  <a:pt x="160" y="165"/>
                </a:cubicBezTo>
                <a:cubicBezTo>
                  <a:pt x="160" y="155"/>
                  <a:pt x="148" y="151"/>
                  <a:pt x="139" y="149"/>
                </a:cubicBezTo>
                <a:moveTo>
                  <a:pt x="153" y="170"/>
                </a:moveTo>
                <a:cubicBezTo>
                  <a:pt x="79" y="170"/>
                  <a:pt x="79" y="170"/>
                  <a:pt x="79" y="170"/>
                </a:cubicBezTo>
                <a:cubicBezTo>
                  <a:pt x="79" y="165"/>
                  <a:pt x="79" y="165"/>
                  <a:pt x="79" y="165"/>
                </a:cubicBezTo>
                <a:cubicBezTo>
                  <a:pt x="79" y="159"/>
                  <a:pt x="89" y="157"/>
                  <a:pt x="96" y="155"/>
                </a:cubicBezTo>
                <a:cubicBezTo>
                  <a:pt x="102" y="154"/>
                  <a:pt x="106" y="152"/>
                  <a:pt x="106" y="148"/>
                </a:cubicBezTo>
                <a:cubicBezTo>
                  <a:pt x="106" y="144"/>
                  <a:pt x="106" y="144"/>
                  <a:pt x="106" y="144"/>
                </a:cubicBezTo>
                <a:cubicBezTo>
                  <a:pt x="106" y="143"/>
                  <a:pt x="106" y="142"/>
                  <a:pt x="105" y="142"/>
                </a:cubicBezTo>
                <a:cubicBezTo>
                  <a:pt x="100" y="138"/>
                  <a:pt x="97" y="133"/>
                  <a:pt x="97" y="128"/>
                </a:cubicBezTo>
                <a:cubicBezTo>
                  <a:pt x="97" y="112"/>
                  <a:pt x="97" y="112"/>
                  <a:pt x="97" y="112"/>
                </a:cubicBezTo>
                <a:cubicBezTo>
                  <a:pt x="97" y="102"/>
                  <a:pt x="106" y="94"/>
                  <a:pt x="116" y="94"/>
                </a:cubicBezTo>
                <a:cubicBezTo>
                  <a:pt x="127" y="94"/>
                  <a:pt x="135" y="102"/>
                  <a:pt x="135" y="112"/>
                </a:cubicBezTo>
                <a:cubicBezTo>
                  <a:pt x="135" y="128"/>
                  <a:pt x="135" y="128"/>
                  <a:pt x="135" y="128"/>
                </a:cubicBezTo>
                <a:cubicBezTo>
                  <a:pt x="135" y="133"/>
                  <a:pt x="133" y="138"/>
                  <a:pt x="128" y="142"/>
                </a:cubicBezTo>
                <a:cubicBezTo>
                  <a:pt x="127" y="142"/>
                  <a:pt x="126" y="143"/>
                  <a:pt x="126" y="144"/>
                </a:cubicBezTo>
                <a:cubicBezTo>
                  <a:pt x="126" y="148"/>
                  <a:pt x="126" y="148"/>
                  <a:pt x="126" y="148"/>
                </a:cubicBezTo>
                <a:cubicBezTo>
                  <a:pt x="126" y="152"/>
                  <a:pt x="131" y="154"/>
                  <a:pt x="137" y="155"/>
                </a:cubicBezTo>
                <a:cubicBezTo>
                  <a:pt x="144" y="157"/>
                  <a:pt x="153" y="159"/>
                  <a:pt x="153" y="165"/>
                </a:cubicBezTo>
                <a:lnTo>
                  <a:pt x="153"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2" name="Freeform 52"/>
          <p:cNvSpPr>
            <a:spLocks noEditPoints="1"/>
          </p:cNvSpPr>
          <p:nvPr/>
        </p:nvSpPr>
        <p:spPr bwMode="auto">
          <a:xfrm>
            <a:off x="7552947" y="2602856"/>
            <a:ext cx="344398" cy="301546"/>
          </a:xfrm>
          <a:custGeom>
            <a:avLst/>
            <a:gdLst>
              <a:gd name="T0" fmla="*/ 88 w 176"/>
              <a:gd name="T1" fmla="*/ 68 h 152"/>
              <a:gd name="T2" fmla="*/ 86 w 176"/>
              <a:gd name="T3" fmla="*/ 68 h 152"/>
              <a:gd name="T4" fmla="*/ 84 w 176"/>
              <a:gd name="T5" fmla="*/ 69 h 152"/>
              <a:gd name="T6" fmla="*/ 84 w 176"/>
              <a:gd name="T7" fmla="*/ 150 h 152"/>
              <a:gd name="T8" fmla="*/ 86 w 176"/>
              <a:gd name="T9" fmla="*/ 152 h 152"/>
              <a:gd name="T10" fmla="*/ 88 w 176"/>
              <a:gd name="T11" fmla="*/ 150 h 152"/>
              <a:gd name="T12" fmla="*/ 88 w 176"/>
              <a:gd name="T13" fmla="*/ 74 h 152"/>
              <a:gd name="T14" fmla="*/ 106 w 176"/>
              <a:gd name="T15" fmla="*/ 95 h 152"/>
              <a:gd name="T16" fmla="*/ 109 w 176"/>
              <a:gd name="T17" fmla="*/ 95 h 152"/>
              <a:gd name="T18" fmla="*/ 109 w 176"/>
              <a:gd name="T19" fmla="*/ 92 h 152"/>
              <a:gd name="T20" fmla="*/ 88 w 176"/>
              <a:gd name="T21" fmla="*/ 68 h 152"/>
              <a:gd name="T22" fmla="*/ 134 w 176"/>
              <a:gd name="T23" fmla="*/ 32 h 152"/>
              <a:gd name="T24" fmla="*/ 88 w 176"/>
              <a:gd name="T25" fmla="*/ 0 h 152"/>
              <a:gd name="T26" fmla="*/ 42 w 176"/>
              <a:gd name="T27" fmla="*/ 32 h 152"/>
              <a:gd name="T28" fmla="*/ 0 w 176"/>
              <a:gd name="T29" fmla="*/ 80 h 152"/>
              <a:gd name="T30" fmla="*/ 50 w 176"/>
              <a:gd name="T31" fmla="*/ 130 h 152"/>
              <a:gd name="T32" fmla="*/ 54 w 176"/>
              <a:gd name="T33" fmla="*/ 126 h 152"/>
              <a:gd name="T34" fmla="*/ 50 w 176"/>
              <a:gd name="T35" fmla="*/ 122 h 152"/>
              <a:gd name="T36" fmla="*/ 8 w 176"/>
              <a:gd name="T37" fmla="*/ 80 h 152"/>
              <a:gd name="T38" fmla="*/ 45 w 176"/>
              <a:gd name="T39" fmla="*/ 39 h 152"/>
              <a:gd name="T40" fmla="*/ 48 w 176"/>
              <a:gd name="T41" fmla="*/ 36 h 152"/>
              <a:gd name="T42" fmla="*/ 88 w 176"/>
              <a:gd name="T43" fmla="*/ 8 h 152"/>
              <a:gd name="T44" fmla="*/ 128 w 176"/>
              <a:gd name="T45" fmla="*/ 36 h 152"/>
              <a:gd name="T46" fmla="*/ 131 w 176"/>
              <a:gd name="T47" fmla="*/ 39 h 152"/>
              <a:gd name="T48" fmla="*/ 168 w 176"/>
              <a:gd name="T49" fmla="*/ 80 h 152"/>
              <a:gd name="T50" fmla="*/ 126 w 176"/>
              <a:gd name="T51" fmla="*/ 122 h 152"/>
              <a:gd name="T52" fmla="*/ 122 w 176"/>
              <a:gd name="T53" fmla="*/ 126 h 152"/>
              <a:gd name="T54" fmla="*/ 126 w 176"/>
              <a:gd name="T55" fmla="*/ 130 h 152"/>
              <a:gd name="T56" fmla="*/ 176 w 176"/>
              <a:gd name="T57" fmla="*/ 80 h 152"/>
              <a:gd name="T58" fmla="*/ 134 w 176"/>
              <a:gd name="T59" fmla="*/ 3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76" h="152">
                <a:moveTo>
                  <a:pt x="88" y="68"/>
                </a:moveTo>
                <a:cubicBezTo>
                  <a:pt x="87" y="67"/>
                  <a:pt x="86" y="67"/>
                  <a:pt x="86" y="68"/>
                </a:cubicBezTo>
                <a:cubicBezTo>
                  <a:pt x="84" y="68"/>
                  <a:pt x="84" y="68"/>
                  <a:pt x="84" y="69"/>
                </a:cubicBezTo>
                <a:cubicBezTo>
                  <a:pt x="84" y="150"/>
                  <a:pt x="84" y="150"/>
                  <a:pt x="84" y="150"/>
                </a:cubicBezTo>
                <a:cubicBezTo>
                  <a:pt x="84" y="152"/>
                  <a:pt x="85" y="152"/>
                  <a:pt x="86" y="152"/>
                </a:cubicBezTo>
                <a:cubicBezTo>
                  <a:pt x="87" y="152"/>
                  <a:pt x="88" y="152"/>
                  <a:pt x="88" y="150"/>
                </a:cubicBezTo>
                <a:cubicBezTo>
                  <a:pt x="88" y="74"/>
                  <a:pt x="88" y="74"/>
                  <a:pt x="88" y="74"/>
                </a:cubicBezTo>
                <a:cubicBezTo>
                  <a:pt x="106" y="95"/>
                  <a:pt x="106" y="95"/>
                  <a:pt x="106" y="95"/>
                </a:cubicBezTo>
                <a:cubicBezTo>
                  <a:pt x="107" y="96"/>
                  <a:pt x="108" y="96"/>
                  <a:pt x="109" y="95"/>
                </a:cubicBezTo>
                <a:cubicBezTo>
                  <a:pt x="110" y="94"/>
                  <a:pt x="110" y="93"/>
                  <a:pt x="109" y="92"/>
                </a:cubicBezTo>
                <a:lnTo>
                  <a:pt x="88" y="68"/>
                </a:lnTo>
                <a:close/>
                <a:moveTo>
                  <a:pt x="134" y="32"/>
                </a:moveTo>
                <a:cubicBezTo>
                  <a:pt x="126" y="13"/>
                  <a:pt x="108" y="0"/>
                  <a:pt x="88" y="0"/>
                </a:cubicBezTo>
                <a:cubicBezTo>
                  <a:pt x="68" y="0"/>
                  <a:pt x="50" y="13"/>
                  <a:pt x="42" y="32"/>
                </a:cubicBezTo>
                <a:cubicBezTo>
                  <a:pt x="18" y="35"/>
                  <a:pt x="0" y="56"/>
                  <a:pt x="0" y="80"/>
                </a:cubicBezTo>
                <a:cubicBezTo>
                  <a:pt x="0" y="108"/>
                  <a:pt x="22" y="130"/>
                  <a:pt x="50" y="130"/>
                </a:cubicBezTo>
                <a:cubicBezTo>
                  <a:pt x="52" y="130"/>
                  <a:pt x="54" y="128"/>
                  <a:pt x="54" y="126"/>
                </a:cubicBezTo>
                <a:cubicBezTo>
                  <a:pt x="54" y="124"/>
                  <a:pt x="52" y="122"/>
                  <a:pt x="50" y="122"/>
                </a:cubicBezTo>
                <a:cubicBezTo>
                  <a:pt x="27" y="122"/>
                  <a:pt x="8" y="103"/>
                  <a:pt x="8" y="80"/>
                </a:cubicBezTo>
                <a:cubicBezTo>
                  <a:pt x="8" y="59"/>
                  <a:pt x="24" y="42"/>
                  <a:pt x="45" y="39"/>
                </a:cubicBezTo>
                <a:cubicBezTo>
                  <a:pt x="47" y="39"/>
                  <a:pt x="48" y="38"/>
                  <a:pt x="48" y="36"/>
                </a:cubicBezTo>
                <a:cubicBezTo>
                  <a:pt x="54" y="20"/>
                  <a:pt x="70" y="8"/>
                  <a:pt x="88" y="8"/>
                </a:cubicBezTo>
                <a:cubicBezTo>
                  <a:pt x="106" y="8"/>
                  <a:pt x="122" y="20"/>
                  <a:pt x="128" y="36"/>
                </a:cubicBezTo>
                <a:cubicBezTo>
                  <a:pt x="128" y="38"/>
                  <a:pt x="130" y="39"/>
                  <a:pt x="131" y="39"/>
                </a:cubicBezTo>
                <a:cubicBezTo>
                  <a:pt x="152" y="42"/>
                  <a:pt x="168" y="59"/>
                  <a:pt x="168" y="80"/>
                </a:cubicBezTo>
                <a:cubicBezTo>
                  <a:pt x="168" y="103"/>
                  <a:pt x="149" y="122"/>
                  <a:pt x="126" y="122"/>
                </a:cubicBezTo>
                <a:cubicBezTo>
                  <a:pt x="124" y="122"/>
                  <a:pt x="122" y="124"/>
                  <a:pt x="122" y="126"/>
                </a:cubicBezTo>
                <a:cubicBezTo>
                  <a:pt x="122" y="128"/>
                  <a:pt x="124" y="130"/>
                  <a:pt x="126" y="130"/>
                </a:cubicBezTo>
                <a:cubicBezTo>
                  <a:pt x="154" y="130"/>
                  <a:pt x="176" y="108"/>
                  <a:pt x="176" y="80"/>
                </a:cubicBezTo>
                <a:cubicBezTo>
                  <a:pt x="176" y="56"/>
                  <a:pt x="158" y="35"/>
                  <a:pt x="134" y="32"/>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3" name="Freeform 53"/>
          <p:cNvSpPr>
            <a:spLocks noEditPoints="1"/>
          </p:cNvSpPr>
          <p:nvPr/>
        </p:nvSpPr>
        <p:spPr bwMode="auto">
          <a:xfrm>
            <a:off x="8579792" y="2609204"/>
            <a:ext cx="349159" cy="263456"/>
          </a:xfrm>
          <a:custGeom>
            <a:avLst/>
            <a:gdLst>
              <a:gd name="T0" fmla="*/ 117 w 179"/>
              <a:gd name="T1" fmla="*/ 55 h 133"/>
              <a:gd name="T2" fmla="*/ 98 w 179"/>
              <a:gd name="T3" fmla="*/ 44 h 133"/>
              <a:gd name="T4" fmla="*/ 84 w 179"/>
              <a:gd name="T5" fmla="*/ 44 h 133"/>
              <a:gd name="T6" fmla="*/ 65 w 179"/>
              <a:gd name="T7" fmla="*/ 55 h 133"/>
              <a:gd name="T8" fmla="*/ 57 w 179"/>
              <a:gd name="T9" fmla="*/ 67 h 133"/>
              <a:gd name="T10" fmla="*/ 57 w 179"/>
              <a:gd name="T11" fmla="*/ 89 h 133"/>
              <a:gd name="T12" fmla="*/ 65 w 179"/>
              <a:gd name="T13" fmla="*/ 102 h 133"/>
              <a:gd name="T14" fmla="*/ 84 w 179"/>
              <a:gd name="T15" fmla="*/ 112 h 133"/>
              <a:gd name="T16" fmla="*/ 98 w 179"/>
              <a:gd name="T17" fmla="*/ 112 h 133"/>
              <a:gd name="T18" fmla="*/ 117 w 179"/>
              <a:gd name="T19" fmla="*/ 102 h 133"/>
              <a:gd name="T20" fmla="*/ 125 w 179"/>
              <a:gd name="T21" fmla="*/ 89 h 133"/>
              <a:gd name="T22" fmla="*/ 125 w 179"/>
              <a:gd name="T23" fmla="*/ 67 h 133"/>
              <a:gd name="T24" fmla="*/ 117 w 179"/>
              <a:gd name="T25" fmla="*/ 55 h 133"/>
              <a:gd name="T26" fmla="*/ 96 w 179"/>
              <a:gd name="T27" fmla="*/ 109 h 133"/>
              <a:gd name="T28" fmla="*/ 86 w 179"/>
              <a:gd name="T29" fmla="*/ 109 h 133"/>
              <a:gd name="T30" fmla="*/ 73 w 179"/>
              <a:gd name="T31" fmla="*/ 102 h 133"/>
              <a:gd name="T32" fmla="*/ 91 w 179"/>
              <a:gd name="T33" fmla="*/ 85 h 133"/>
              <a:gd name="T34" fmla="*/ 108 w 179"/>
              <a:gd name="T35" fmla="*/ 102 h 133"/>
              <a:gd name="T36" fmla="*/ 96 w 179"/>
              <a:gd name="T37" fmla="*/ 109 h 133"/>
              <a:gd name="T38" fmla="*/ 82 w 179"/>
              <a:gd name="T39" fmla="*/ 72 h 133"/>
              <a:gd name="T40" fmla="*/ 91 w 179"/>
              <a:gd name="T41" fmla="*/ 62 h 133"/>
              <a:gd name="T42" fmla="*/ 100 w 179"/>
              <a:gd name="T43" fmla="*/ 72 h 133"/>
              <a:gd name="T44" fmla="*/ 91 w 179"/>
              <a:gd name="T45" fmla="*/ 81 h 133"/>
              <a:gd name="T46" fmla="*/ 82 w 179"/>
              <a:gd name="T47" fmla="*/ 72 h 133"/>
              <a:gd name="T48" fmla="*/ 120 w 179"/>
              <a:gd name="T49" fmla="*/ 89 h 133"/>
              <a:gd name="T50" fmla="*/ 115 w 179"/>
              <a:gd name="T51" fmla="*/ 98 h 133"/>
              <a:gd name="T52" fmla="*/ 113 w 179"/>
              <a:gd name="T53" fmla="*/ 100 h 133"/>
              <a:gd name="T54" fmla="*/ 99 w 179"/>
              <a:gd name="T55" fmla="*/ 82 h 133"/>
              <a:gd name="T56" fmla="*/ 102 w 179"/>
              <a:gd name="T57" fmla="*/ 64 h 133"/>
              <a:gd name="T58" fmla="*/ 83 w 179"/>
              <a:gd name="T59" fmla="*/ 61 h 133"/>
              <a:gd name="T60" fmla="*/ 80 w 179"/>
              <a:gd name="T61" fmla="*/ 80 h 133"/>
              <a:gd name="T62" fmla="*/ 83 w 179"/>
              <a:gd name="T63" fmla="*/ 82 h 133"/>
              <a:gd name="T64" fmla="*/ 70 w 179"/>
              <a:gd name="T65" fmla="*/ 100 h 133"/>
              <a:gd name="T66" fmla="*/ 67 w 179"/>
              <a:gd name="T67" fmla="*/ 98 h 133"/>
              <a:gd name="T68" fmla="*/ 62 w 179"/>
              <a:gd name="T69" fmla="*/ 89 h 133"/>
              <a:gd name="T70" fmla="*/ 62 w 179"/>
              <a:gd name="T71" fmla="*/ 67 h 133"/>
              <a:gd name="T72" fmla="*/ 67 w 179"/>
              <a:gd name="T73" fmla="*/ 58 h 133"/>
              <a:gd name="T74" fmla="*/ 86 w 179"/>
              <a:gd name="T75" fmla="*/ 47 h 133"/>
              <a:gd name="T76" fmla="*/ 96 w 179"/>
              <a:gd name="T77" fmla="*/ 47 h 133"/>
              <a:gd name="T78" fmla="*/ 115 w 179"/>
              <a:gd name="T79" fmla="*/ 58 h 133"/>
              <a:gd name="T80" fmla="*/ 120 w 179"/>
              <a:gd name="T81" fmla="*/ 67 h 133"/>
              <a:gd name="T82" fmla="*/ 120 w 179"/>
              <a:gd name="T83" fmla="*/ 89 h 133"/>
              <a:gd name="T84" fmla="*/ 136 w 179"/>
              <a:gd name="T85" fmla="*/ 38 h 133"/>
              <a:gd name="T86" fmla="*/ 75 w 179"/>
              <a:gd name="T87" fmla="*/ 8 h 133"/>
              <a:gd name="T88" fmla="*/ 46 w 179"/>
              <a:gd name="T89" fmla="*/ 38 h 133"/>
              <a:gd name="T90" fmla="*/ 3 w 179"/>
              <a:gd name="T91" fmla="*/ 91 h 133"/>
              <a:gd name="T92" fmla="*/ 51 w 179"/>
              <a:gd name="T93" fmla="*/ 133 h 133"/>
              <a:gd name="T94" fmla="*/ 131 w 179"/>
              <a:gd name="T95" fmla="*/ 133 h 133"/>
              <a:gd name="T96" fmla="*/ 179 w 179"/>
              <a:gd name="T97" fmla="*/ 85 h 133"/>
              <a:gd name="T98" fmla="*/ 136 w 179"/>
              <a:gd name="T99" fmla="*/ 38 h 133"/>
              <a:gd name="T100" fmla="*/ 131 w 179"/>
              <a:gd name="T101" fmla="*/ 125 h 133"/>
              <a:gd name="T102" fmla="*/ 51 w 179"/>
              <a:gd name="T103" fmla="*/ 125 h 133"/>
              <a:gd name="T104" fmla="*/ 11 w 179"/>
              <a:gd name="T105" fmla="*/ 85 h 133"/>
              <a:gd name="T106" fmla="*/ 46 w 179"/>
              <a:gd name="T107" fmla="*/ 46 h 133"/>
              <a:gd name="T108" fmla="*/ 53 w 179"/>
              <a:gd name="T109" fmla="*/ 40 h 133"/>
              <a:gd name="T110" fmla="*/ 104 w 179"/>
              <a:gd name="T111" fmla="*/ 16 h 133"/>
              <a:gd name="T112" fmla="*/ 129 w 179"/>
              <a:gd name="T113" fmla="*/ 40 h 133"/>
              <a:gd name="T114" fmla="*/ 136 w 179"/>
              <a:gd name="T115" fmla="*/ 46 h 133"/>
              <a:gd name="T116" fmla="*/ 171 w 179"/>
              <a:gd name="T117" fmla="*/ 90 h 133"/>
              <a:gd name="T118" fmla="*/ 131 w 179"/>
              <a:gd name="T119" fmla="*/ 12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9" h="133">
                <a:moveTo>
                  <a:pt x="117" y="55"/>
                </a:moveTo>
                <a:cubicBezTo>
                  <a:pt x="98" y="44"/>
                  <a:pt x="98" y="44"/>
                  <a:pt x="98" y="44"/>
                </a:cubicBezTo>
                <a:cubicBezTo>
                  <a:pt x="94" y="41"/>
                  <a:pt x="88" y="41"/>
                  <a:pt x="84" y="44"/>
                </a:cubicBezTo>
                <a:cubicBezTo>
                  <a:pt x="65" y="55"/>
                  <a:pt x="65" y="55"/>
                  <a:pt x="65" y="55"/>
                </a:cubicBezTo>
                <a:cubicBezTo>
                  <a:pt x="60" y="57"/>
                  <a:pt x="57" y="62"/>
                  <a:pt x="57" y="67"/>
                </a:cubicBezTo>
                <a:cubicBezTo>
                  <a:pt x="57" y="89"/>
                  <a:pt x="57" y="89"/>
                  <a:pt x="57" y="89"/>
                </a:cubicBezTo>
                <a:cubicBezTo>
                  <a:pt x="57" y="94"/>
                  <a:pt x="60" y="99"/>
                  <a:pt x="65" y="102"/>
                </a:cubicBezTo>
                <a:cubicBezTo>
                  <a:pt x="84" y="112"/>
                  <a:pt x="84" y="112"/>
                  <a:pt x="84" y="112"/>
                </a:cubicBezTo>
                <a:cubicBezTo>
                  <a:pt x="88" y="115"/>
                  <a:pt x="94" y="115"/>
                  <a:pt x="98" y="112"/>
                </a:cubicBezTo>
                <a:cubicBezTo>
                  <a:pt x="117" y="102"/>
                  <a:pt x="117" y="102"/>
                  <a:pt x="117" y="102"/>
                </a:cubicBezTo>
                <a:cubicBezTo>
                  <a:pt x="122" y="99"/>
                  <a:pt x="125" y="94"/>
                  <a:pt x="125" y="89"/>
                </a:cubicBezTo>
                <a:cubicBezTo>
                  <a:pt x="125" y="67"/>
                  <a:pt x="125" y="67"/>
                  <a:pt x="125" y="67"/>
                </a:cubicBezTo>
                <a:cubicBezTo>
                  <a:pt x="125" y="62"/>
                  <a:pt x="122" y="57"/>
                  <a:pt x="117" y="55"/>
                </a:cubicBezTo>
                <a:moveTo>
                  <a:pt x="96" y="109"/>
                </a:moveTo>
                <a:cubicBezTo>
                  <a:pt x="93" y="111"/>
                  <a:pt x="89" y="111"/>
                  <a:pt x="86" y="109"/>
                </a:cubicBezTo>
                <a:cubicBezTo>
                  <a:pt x="73" y="102"/>
                  <a:pt x="73" y="102"/>
                  <a:pt x="73" y="102"/>
                </a:cubicBezTo>
                <a:cubicBezTo>
                  <a:pt x="73" y="93"/>
                  <a:pt x="81" y="85"/>
                  <a:pt x="91" y="85"/>
                </a:cubicBezTo>
                <a:cubicBezTo>
                  <a:pt x="101" y="85"/>
                  <a:pt x="108" y="93"/>
                  <a:pt x="108" y="102"/>
                </a:cubicBezTo>
                <a:lnTo>
                  <a:pt x="96" y="109"/>
                </a:lnTo>
                <a:close/>
                <a:moveTo>
                  <a:pt x="82" y="72"/>
                </a:moveTo>
                <a:cubicBezTo>
                  <a:pt x="82" y="67"/>
                  <a:pt x="86" y="62"/>
                  <a:pt x="91" y="62"/>
                </a:cubicBezTo>
                <a:cubicBezTo>
                  <a:pt x="96" y="62"/>
                  <a:pt x="100" y="67"/>
                  <a:pt x="100" y="72"/>
                </a:cubicBezTo>
                <a:cubicBezTo>
                  <a:pt x="100" y="77"/>
                  <a:pt x="96" y="81"/>
                  <a:pt x="91" y="81"/>
                </a:cubicBezTo>
                <a:cubicBezTo>
                  <a:pt x="86" y="81"/>
                  <a:pt x="82" y="77"/>
                  <a:pt x="82" y="72"/>
                </a:cubicBezTo>
                <a:moveTo>
                  <a:pt x="120" y="89"/>
                </a:moveTo>
                <a:cubicBezTo>
                  <a:pt x="120" y="93"/>
                  <a:pt x="118" y="96"/>
                  <a:pt x="115" y="98"/>
                </a:cubicBezTo>
                <a:cubicBezTo>
                  <a:pt x="113" y="100"/>
                  <a:pt x="113" y="100"/>
                  <a:pt x="113" y="100"/>
                </a:cubicBezTo>
                <a:cubicBezTo>
                  <a:pt x="112" y="92"/>
                  <a:pt x="106" y="85"/>
                  <a:pt x="99" y="82"/>
                </a:cubicBezTo>
                <a:cubicBezTo>
                  <a:pt x="105" y="78"/>
                  <a:pt x="106" y="70"/>
                  <a:pt x="102" y="64"/>
                </a:cubicBezTo>
                <a:cubicBezTo>
                  <a:pt x="98" y="58"/>
                  <a:pt x="89" y="56"/>
                  <a:pt x="83" y="61"/>
                </a:cubicBezTo>
                <a:cubicBezTo>
                  <a:pt x="77" y="65"/>
                  <a:pt x="76" y="74"/>
                  <a:pt x="80" y="80"/>
                </a:cubicBezTo>
                <a:cubicBezTo>
                  <a:pt x="81" y="81"/>
                  <a:pt x="82" y="82"/>
                  <a:pt x="83" y="82"/>
                </a:cubicBezTo>
                <a:cubicBezTo>
                  <a:pt x="76" y="85"/>
                  <a:pt x="71" y="92"/>
                  <a:pt x="70" y="100"/>
                </a:cubicBezTo>
                <a:cubicBezTo>
                  <a:pt x="67" y="98"/>
                  <a:pt x="67" y="98"/>
                  <a:pt x="67" y="98"/>
                </a:cubicBezTo>
                <a:cubicBezTo>
                  <a:pt x="64" y="96"/>
                  <a:pt x="62" y="93"/>
                  <a:pt x="62" y="89"/>
                </a:cubicBezTo>
                <a:cubicBezTo>
                  <a:pt x="62" y="67"/>
                  <a:pt x="62" y="67"/>
                  <a:pt x="62" y="67"/>
                </a:cubicBezTo>
                <a:cubicBezTo>
                  <a:pt x="62" y="64"/>
                  <a:pt x="64" y="60"/>
                  <a:pt x="67" y="58"/>
                </a:cubicBezTo>
                <a:cubicBezTo>
                  <a:pt x="86" y="47"/>
                  <a:pt x="86" y="47"/>
                  <a:pt x="86" y="47"/>
                </a:cubicBezTo>
                <a:cubicBezTo>
                  <a:pt x="89" y="46"/>
                  <a:pt x="93" y="46"/>
                  <a:pt x="96" y="47"/>
                </a:cubicBezTo>
                <a:cubicBezTo>
                  <a:pt x="115" y="58"/>
                  <a:pt x="115" y="58"/>
                  <a:pt x="115" y="58"/>
                </a:cubicBezTo>
                <a:cubicBezTo>
                  <a:pt x="118" y="60"/>
                  <a:pt x="120" y="64"/>
                  <a:pt x="120" y="67"/>
                </a:cubicBezTo>
                <a:lnTo>
                  <a:pt x="120" y="89"/>
                </a:lnTo>
                <a:close/>
                <a:moveTo>
                  <a:pt x="136" y="38"/>
                </a:moveTo>
                <a:cubicBezTo>
                  <a:pt x="128" y="13"/>
                  <a:pt x="100" y="0"/>
                  <a:pt x="75" y="8"/>
                </a:cubicBezTo>
                <a:cubicBezTo>
                  <a:pt x="61" y="13"/>
                  <a:pt x="50" y="24"/>
                  <a:pt x="46" y="38"/>
                </a:cubicBezTo>
                <a:cubicBezTo>
                  <a:pt x="19" y="41"/>
                  <a:pt x="0" y="65"/>
                  <a:pt x="3" y="91"/>
                </a:cubicBezTo>
                <a:cubicBezTo>
                  <a:pt x="6" y="115"/>
                  <a:pt x="27" y="133"/>
                  <a:pt x="51" y="133"/>
                </a:cubicBezTo>
                <a:cubicBezTo>
                  <a:pt x="131" y="133"/>
                  <a:pt x="131" y="133"/>
                  <a:pt x="131" y="133"/>
                </a:cubicBezTo>
                <a:cubicBezTo>
                  <a:pt x="158" y="133"/>
                  <a:pt x="179" y="112"/>
                  <a:pt x="179" y="85"/>
                </a:cubicBezTo>
                <a:cubicBezTo>
                  <a:pt x="179" y="61"/>
                  <a:pt x="161" y="41"/>
                  <a:pt x="136" y="38"/>
                </a:cubicBezTo>
                <a:moveTo>
                  <a:pt x="131" y="125"/>
                </a:moveTo>
                <a:cubicBezTo>
                  <a:pt x="51" y="125"/>
                  <a:pt x="51" y="125"/>
                  <a:pt x="51" y="125"/>
                </a:cubicBezTo>
                <a:cubicBezTo>
                  <a:pt x="29" y="125"/>
                  <a:pt x="11" y="108"/>
                  <a:pt x="11" y="85"/>
                </a:cubicBezTo>
                <a:cubicBezTo>
                  <a:pt x="11" y="65"/>
                  <a:pt x="26" y="48"/>
                  <a:pt x="46" y="46"/>
                </a:cubicBezTo>
                <a:cubicBezTo>
                  <a:pt x="49" y="45"/>
                  <a:pt x="52" y="43"/>
                  <a:pt x="53" y="40"/>
                </a:cubicBezTo>
                <a:cubicBezTo>
                  <a:pt x="60" y="20"/>
                  <a:pt x="83" y="9"/>
                  <a:pt x="104" y="16"/>
                </a:cubicBezTo>
                <a:cubicBezTo>
                  <a:pt x="116" y="20"/>
                  <a:pt x="125" y="29"/>
                  <a:pt x="129" y="40"/>
                </a:cubicBezTo>
                <a:cubicBezTo>
                  <a:pt x="130" y="43"/>
                  <a:pt x="133" y="45"/>
                  <a:pt x="136" y="46"/>
                </a:cubicBezTo>
                <a:cubicBezTo>
                  <a:pt x="158" y="48"/>
                  <a:pt x="173" y="68"/>
                  <a:pt x="171" y="90"/>
                </a:cubicBezTo>
                <a:cubicBezTo>
                  <a:pt x="169" y="110"/>
                  <a:pt x="152" y="125"/>
                  <a:pt x="131" y="125"/>
                </a:cubicBezTo>
              </a:path>
            </a:pathLst>
          </a:custGeom>
          <a:solidFill>
            <a:srgbClr val="0701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159" name="组合 158"/>
          <p:cNvGrpSpPr/>
          <p:nvPr/>
        </p:nvGrpSpPr>
        <p:grpSpPr>
          <a:xfrm>
            <a:off x="9632030" y="2577461"/>
            <a:ext cx="312657" cy="350747"/>
            <a:chOff x="9634538" y="2832100"/>
            <a:chExt cx="312738" cy="350838"/>
          </a:xfrm>
        </p:grpSpPr>
        <p:sp>
          <p:nvSpPr>
            <p:cNvPr id="154" name="Freeform 54"/>
            <p:cNvSpPr>
              <a:spLocks/>
            </p:cNvSpPr>
            <p:nvPr/>
          </p:nvSpPr>
          <p:spPr bwMode="auto">
            <a:xfrm>
              <a:off x="9826626" y="3065463"/>
              <a:ext cx="68263" cy="57150"/>
            </a:xfrm>
            <a:custGeom>
              <a:avLst/>
              <a:gdLst>
                <a:gd name="T0" fmla="*/ 0 w 35"/>
                <a:gd name="T1" fmla="*/ 0 h 29"/>
                <a:gd name="T2" fmla="*/ 8 w 35"/>
                <a:gd name="T3" fmla="*/ 14 h 29"/>
                <a:gd name="T4" fmla="*/ 35 w 35"/>
                <a:gd name="T5" fmla="*/ 29 h 29"/>
              </a:gdLst>
              <a:ahLst/>
              <a:cxnLst>
                <a:cxn ang="0">
                  <a:pos x="T0" y="T1"/>
                </a:cxn>
                <a:cxn ang="0">
                  <a:pos x="T2" y="T3"/>
                </a:cxn>
                <a:cxn ang="0">
                  <a:pos x="T4" y="T5"/>
                </a:cxn>
              </a:cxnLst>
              <a:rect l="0" t="0" r="r" b="b"/>
              <a:pathLst>
                <a:path w="35" h="29">
                  <a:moveTo>
                    <a:pt x="0" y="0"/>
                  </a:moveTo>
                  <a:cubicBezTo>
                    <a:pt x="0" y="6"/>
                    <a:pt x="3" y="11"/>
                    <a:pt x="8" y="14"/>
                  </a:cubicBezTo>
                  <a:cubicBezTo>
                    <a:pt x="35" y="29"/>
                    <a:pt x="35" y="29"/>
                    <a:pt x="35" y="29"/>
                  </a:cubicBezTo>
                </a:path>
              </a:pathLst>
            </a:custGeom>
            <a:noFill/>
            <a:ln w="7938"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55" name="Freeform 55"/>
            <p:cNvSpPr>
              <a:spLocks noEditPoints="1"/>
            </p:cNvSpPr>
            <p:nvPr/>
          </p:nvSpPr>
          <p:spPr bwMode="auto">
            <a:xfrm>
              <a:off x="9634538" y="2832100"/>
              <a:ext cx="312738" cy="350838"/>
            </a:xfrm>
            <a:custGeom>
              <a:avLst/>
              <a:gdLst>
                <a:gd name="T0" fmla="*/ 98 w 160"/>
                <a:gd name="T1" fmla="*/ 110 h 177"/>
                <a:gd name="T2" fmla="*/ 96 w 160"/>
                <a:gd name="T3" fmla="*/ 118 h 177"/>
                <a:gd name="T4" fmla="*/ 98 w 160"/>
                <a:gd name="T5" fmla="*/ 122 h 177"/>
                <a:gd name="T6" fmla="*/ 100 w 160"/>
                <a:gd name="T7" fmla="*/ 120 h 177"/>
                <a:gd name="T8" fmla="*/ 100 w 160"/>
                <a:gd name="T9" fmla="*/ 112 h 177"/>
                <a:gd name="T10" fmla="*/ 100 w 160"/>
                <a:gd name="T11" fmla="*/ 100 h 177"/>
                <a:gd name="T12" fmla="*/ 98 w 160"/>
                <a:gd name="T13" fmla="*/ 77 h 177"/>
                <a:gd name="T14" fmla="*/ 96 w 160"/>
                <a:gd name="T15" fmla="*/ 100 h 177"/>
                <a:gd name="T16" fmla="*/ 146 w 160"/>
                <a:gd name="T17" fmla="*/ 35 h 177"/>
                <a:gd name="T18" fmla="*/ 66 w 160"/>
                <a:gd name="T19" fmla="*/ 5 h 177"/>
                <a:gd name="T20" fmla="*/ 0 w 160"/>
                <a:gd name="T21" fmla="*/ 60 h 177"/>
                <a:gd name="T22" fmla="*/ 14 w 160"/>
                <a:gd name="T23" fmla="*/ 144 h 177"/>
                <a:gd name="T24" fmla="*/ 80 w 160"/>
                <a:gd name="T25" fmla="*/ 177 h 177"/>
                <a:gd name="T26" fmla="*/ 146 w 160"/>
                <a:gd name="T27" fmla="*/ 144 h 177"/>
                <a:gd name="T28" fmla="*/ 160 w 160"/>
                <a:gd name="T29" fmla="*/ 60 h 177"/>
                <a:gd name="T30" fmla="*/ 18 w 160"/>
                <a:gd name="T31" fmla="*/ 137 h 177"/>
                <a:gd name="T32" fmla="*/ 8 w 160"/>
                <a:gd name="T33" fmla="*/ 60 h 177"/>
                <a:gd name="T34" fmla="*/ 30 w 160"/>
                <a:gd name="T35" fmla="*/ 36 h 177"/>
                <a:gd name="T36" fmla="*/ 60 w 160"/>
                <a:gd name="T37" fmla="*/ 62 h 177"/>
                <a:gd name="T38" fmla="*/ 53 w 160"/>
                <a:gd name="T39" fmla="*/ 130 h 177"/>
                <a:gd name="T40" fmla="*/ 18 w 160"/>
                <a:gd name="T41" fmla="*/ 137 h 177"/>
                <a:gd name="T42" fmla="*/ 142 w 160"/>
                <a:gd name="T43" fmla="*/ 138 h 177"/>
                <a:gd name="T44" fmla="*/ 126 w 160"/>
                <a:gd name="T45" fmla="*/ 142 h 177"/>
                <a:gd name="T46" fmla="*/ 124 w 160"/>
                <a:gd name="T47" fmla="*/ 145 h 177"/>
                <a:gd name="T48" fmla="*/ 90 w 160"/>
                <a:gd name="T49" fmla="*/ 167 h 177"/>
                <a:gd name="T50" fmla="*/ 33 w 160"/>
                <a:gd name="T51" fmla="*/ 146 h 177"/>
                <a:gd name="T52" fmla="*/ 64 w 160"/>
                <a:gd name="T53" fmla="*/ 118 h 177"/>
                <a:gd name="T54" fmla="*/ 55 w 160"/>
                <a:gd name="T55" fmla="*/ 46 h 177"/>
                <a:gd name="T56" fmla="*/ 70 w 160"/>
                <a:gd name="T57" fmla="*/ 12 h 177"/>
                <a:gd name="T58" fmla="*/ 90 w 160"/>
                <a:gd name="T59" fmla="*/ 12 h 177"/>
                <a:gd name="T60" fmla="*/ 105 w 160"/>
                <a:gd name="T61" fmla="*/ 46 h 177"/>
                <a:gd name="T62" fmla="*/ 103 w 160"/>
                <a:gd name="T63" fmla="*/ 47 h 177"/>
                <a:gd name="T64" fmla="*/ 96 w 160"/>
                <a:gd name="T65" fmla="*/ 61 h 177"/>
                <a:gd name="T66" fmla="*/ 98 w 160"/>
                <a:gd name="T67" fmla="*/ 69 h 177"/>
                <a:gd name="T68" fmla="*/ 100 w 160"/>
                <a:gd name="T69" fmla="*/ 61 h 177"/>
                <a:gd name="T70" fmla="*/ 106 w 160"/>
                <a:gd name="T71" fmla="*/ 50 h 177"/>
                <a:gd name="T72" fmla="*/ 116 w 160"/>
                <a:gd name="T73" fmla="*/ 44 h 177"/>
                <a:gd name="T74" fmla="*/ 130 w 160"/>
                <a:gd name="T75" fmla="*/ 36 h 177"/>
                <a:gd name="T76" fmla="*/ 152 w 160"/>
                <a:gd name="T77" fmla="*/ 60 h 177"/>
                <a:gd name="T78" fmla="*/ 116 w 160"/>
                <a:gd name="T79" fmla="*/ 135 h 177"/>
                <a:gd name="T80" fmla="*/ 106 w 160"/>
                <a:gd name="T81" fmla="*/ 129 h 177"/>
                <a:gd name="T82" fmla="*/ 103 w 160"/>
                <a:gd name="T83" fmla="*/ 132 h 177"/>
                <a:gd name="T84" fmla="*/ 114 w 160"/>
                <a:gd name="T85" fmla="*/ 139 h 177"/>
                <a:gd name="T86" fmla="*/ 117 w 160"/>
                <a:gd name="T87" fmla="*/ 13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0" h="177">
                  <a:moveTo>
                    <a:pt x="100" y="112"/>
                  </a:moveTo>
                  <a:cubicBezTo>
                    <a:pt x="100" y="111"/>
                    <a:pt x="99" y="110"/>
                    <a:pt x="98" y="110"/>
                  </a:cubicBezTo>
                  <a:cubicBezTo>
                    <a:pt x="97" y="110"/>
                    <a:pt x="96" y="111"/>
                    <a:pt x="96" y="112"/>
                  </a:cubicBezTo>
                  <a:cubicBezTo>
                    <a:pt x="96" y="118"/>
                    <a:pt x="96" y="118"/>
                    <a:pt x="96" y="118"/>
                  </a:cubicBezTo>
                  <a:cubicBezTo>
                    <a:pt x="96" y="118"/>
                    <a:pt x="96" y="120"/>
                    <a:pt x="96" y="120"/>
                  </a:cubicBezTo>
                  <a:cubicBezTo>
                    <a:pt x="96" y="121"/>
                    <a:pt x="98" y="122"/>
                    <a:pt x="98" y="122"/>
                  </a:cubicBezTo>
                  <a:cubicBezTo>
                    <a:pt x="99" y="122"/>
                    <a:pt x="99" y="122"/>
                    <a:pt x="99" y="122"/>
                  </a:cubicBezTo>
                  <a:cubicBezTo>
                    <a:pt x="100" y="122"/>
                    <a:pt x="101" y="121"/>
                    <a:pt x="100" y="120"/>
                  </a:cubicBezTo>
                  <a:cubicBezTo>
                    <a:pt x="100" y="117"/>
                    <a:pt x="100" y="117"/>
                    <a:pt x="100" y="117"/>
                  </a:cubicBezTo>
                  <a:lnTo>
                    <a:pt x="100" y="112"/>
                  </a:lnTo>
                  <a:close/>
                  <a:moveTo>
                    <a:pt x="98" y="102"/>
                  </a:moveTo>
                  <a:cubicBezTo>
                    <a:pt x="99" y="102"/>
                    <a:pt x="100" y="101"/>
                    <a:pt x="100" y="100"/>
                  </a:cubicBezTo>
                  <a:cubicBezTo>
                    <a:pt x="100" y="79"/>
                    <a:pt x="100" y="79"/>
                    <a:pt x="100" y="79"/>
                  </a:cubicBezTo>
                  <a:cubicBezTo>
                    <a:pt x="100" y="78"/>
                    <a:pt x="99" y="77"/>
                    <a:pt x="98" y="77"/>
                  </a:cubicBezTo>
                  <a:cubicBezTo>
                    <a:pt x="97" y="77"/>
                    <a:pt x="96" y="78"/>
                    <a:pt x="96" y="80"/>
                  </a:cubicBezTo>
                  <a:cubicBezTo>
                    <a:pt x="96" y="100"/>
                    <a:pt x="96" y="100"/>
                    <a:pt x="96" y="100"/>
                  </a:cubicBezTo>
                  <a:cubicBezTo>
                    <a:pt x="96" y="101"/>
                    <a:pt x="97" y="102"/>
                    <a:pt x="98" y="102"/>
                  </a:cubicBezTo>
                  <a:moveTo>
                    <a:pt x="146" y="35"/>
                  </a:moveTo>
                  <a:cubicBezTo>
                    <a:pt x="94" y="5"/>
                    <a:pt x="94" y="5"/>
                    <a:pt x="94" y="5"/>
                  </a:cubicBezTo>
                  <a:cubicBezTo>
                    <a:pt x="86" y="0"/>
                    <a:pt x="74" y="0"/>
                    <a:pt x="66" y="5"/>
                  </a:cubicBezTo>
                  <a:cubicBezTo>
                    <a:pt x="14" y="35"/>
                    <a:pt x="14" y="35"/>
                    <a:pt x="14" y="35"/>
                  </a:cubicBezTo>
                  <a:cubicBezTo>
                    <a:pt x="6" y="40"/>
                    <a:pt x="0" y="50"/>
                    <a:pt x="0" y="60"/>
                  </a:cubicBezTo>
                  <a:cubicBezTo>
                    <a:pt x="0" y="119"/>
                    <a:pt x="0" y="119"/>
                    <a:pt x="0" y="119"/>
                  </a:cubicBezTo>
                  <a:cubicBezTo>
                    <a:pt x="0" y="129"/>
                    <a:pt x="6" y="139"/>
                    <a:pt x="14" y="144"/>
                  </a:cubicBezTo>
                  <a:cubicBezTo>
                    <a:pt x="66" y="174"/>
                    <a:pt x="66" y="174"/>
                    <a:pt x="66" y="174"/>
                  </a:cubicBezTo>
                  <a:cubicBezTo>
                    <a:pt x="70" y="176"/>
                    <a:pt x="75" y="177"/>
                    <a:pt x="80" y="177"/>
                  </a:cubicBezTo>
                  <a:cubicBezTo>
                    <a:pt x="85" y="177"/>
                    <a:pt x="90" y="176"/>
                    <a:pt x="94" y="174"/>
                  </a:cubicBezTo>
                  <a:cubicBezTo>
                    <a:pt x="146" y="144"/>
                    <a:pt x="146" y="144"/>
                    <a:pt x="146" y="144"/>
                  </a:cubicBezTo>
                  <a:cubicBezTo>
                    <a:pt x="154" y="139"/>
                    <a:pt x="160" y="128"/>
                    <a:pt x="160" y="119"/>
                  </a:cubicBezTo>
                  <a:cubicBezTo>
                    <a:pt x="160" y="60"/>
                    <a:pt x="160" y="60"/>
                    <a:pt x="160" y="60"/>
                  </a:cubicBezTo>
                  <a:cubicBezTo>
                    <a:pt x="160" y="50"/>
                    <a:pt x="154" y="40"/>
                    <a:pt x="146" y="35"/>
                  </a:cubicBezTo>
                  <a:moveTo>
                    <a:pt x="18" y="137"/>
                  </a:moveTo>
                  <a:cubicBezTo>
                    <a:pt x="13" y="134"/>
                    <a:pt x="8" y="126"/>
                    <a:pt x="8" y="120"/>
                  </a:cubicBezTo>
                  <a:cubicBezTo>
                    <a:pt x="8" y="60"/>
                    <a:pt x="8" y="60"/>
                    <a:pt x="8" y="60"/>
                  </a:cubicBezTo>
                  <a:cubicBezTo>
                    <a:pt x="8" y="54"/>
                    <a:pt x="13" y="45"/>
                    <a:pt x="18" y="42"/>
                  </a:cubicBezTo>
                  <a:cubicBezTo>
                    <a:pt x="30" y="36"/>
                    <a:pt x="30" y="36"/>
                    <a:pt x="30" y="36"/>
                  </a:cubicBezTo>
                  <a:cubicBezTo>
                    <a:pt x="53" y="50"/>
                    <a:pt x="53" y="50"/>
                    <a:pt x="53" y="50"/>
                  </a:cubicBezTo>
                  <a:cubicBezTo>
                    <a:pt x="58" y="52"/>
                    <a:pt x="60" y="57"/>
                    <a:pt x="60" y="62"/>
                  </a:cubicBezTo>
                  <a:cubicBezTo>
                    <a:pt x="60" y="118"/>
                    <a:pt x="60" y="118"/>
                    <a:pt x="60" y="118"/>
                  </a:cubicBezTo>
                  <a:cubicBezTo>
                    <a:pt x="60" y="123"/>
                    <a:pt x="57" y="128"/>
                    <a:pt x="53" y="130"/>
                  </a:cubicBezTo>
                  <a:cubicBezTo>
                    <a:pt x="30" y="144"/>
                    <a:pt x="30" y="144"/>
                    <a:pt x="30" y="144"/>
                  </a:cubicBezTo>
                  <a:lnTo>
                    <a:pt x="18" y="137"/>
                  </a:lnTo>
                  <a:close/>
                  <a:moveTo>
                    <a:pt x="152" y="120"/>
                  </a:moveTo>
                  <a:cubicBezTo>
                    <a:pt x="152" y="126"/>
                    <a:pt x="147" y="134"/>
                    <a:pt x="142" y="138"/>
                  </a:cubicBezTo>
                  <a:cubicBezTo>
                    <a:pt x="130" y="144"/>
                    <a:pt x="130" y="144"/>
                    <a:pt x="130" y="144"/>
                  </a:cubicBezTo>
                  <a:cubicBezTo>
                    <a:pt x="126" y="142"/>
                    <a:pt x="126" y="142"/>
                    <a:pt x="126" y="142"/>
                  </a:cubicBezTo>
                  <a:cubicBezTo>
                    <a:pt x="126" y="141"/>
                    <a:pt x="124" y="141"/>
                    <a:pt x="124" y="142"/>
                  </a:cubicBezTo>
                  <a:cubicBezTo>
                    <a:pt x="123" y="143"/>
                    <a:pt x="123" y="144"/>
                    <a:pt x="124" y="145"/>
                  </a:cubicBezTo>
                  <a:cubicBezTo>
                    <a:pt x="126" y="146"/>
                    <a:pt x="126" y="146"/>
                    <a:pt x="126" y="146"/>
                  </a:cubicBezTo>
                  <a:cubicBezTo>
                    <a:pt x="90" y="167"/>
                    <a:pt x="90" y="167"/>
                    <a:pt x="90" y="167"/>
                  </a:cubicBezTo>
                  <a:cubicBezTo>
                    <a:pt x="84" y="170"/>
                    <a:pt x="75" y="170"/>
                    <a:pt x="69" y="167"/>
                  </a:cubicBezTo>
                  <a:cubicBezTo>
                    <a:pt x="33" y="146"/>
                    <a:pt x="33" y="146"/>
                    <a:pt x="33" y="146"/>
                  </a:cubicBezTo>
                  <a:cubicBezTo>
                    <a:pt x="55" y="134"/>
                    <a:pt x="55" y="134"/>
                    <a:pt x="55" y="134"/>
                  </a:cubicBezTo>
                  <a:cubicBezTo>
                    <a:pt x="60" y="130"/>
                    <a:pt x="64" y="124"/>
                    <a:pt x="64" y="118"/>
                  </a:cubicBezTo>
                  <a:cubicBezTo>
                    <a:pt x="64" y="62"/>
                    <a:pt x="64" y="62"/>
                    <a:pt x="64" y="62"/>
                  </a:cubicBezTo>
                  <a:cubicBezTo>
                    <a:pt x="64" y="55"/>
                    <a:pt x="60" y="49"/>
                    <a:pt x="55" y="46"/>
                  </a:cubicBezTo>
                  <a:cubicBezTo>
                    <a:pt x="33" y="33"/>
                    <a:pt x="33" y="33"/>
                    <a:pt x="33" y="33"/>
                  </a:cubicBezTo>
                  <a:cubicBezTo>
                    <a:pt x="70" y="12"/>
                    <a:pt x="70" y="12"/>
                    <a:pt x="70" y="12"/>
                  </a:cubicBezTo>
                  <a:cubicBezTo>
                    <a:pt x="72" y="10"/>
                    <a:pt x="76" y="10"/>
                    <a:pt x="80" y="10"/>
                  </a:cubicBezTo>
                  <a:cubicBezTo>
                    <a:pt x="84" y="10"/>
                    <a:pt x="88" y="10"/>
                    <a:pt x="90" y="12"/>
                  </a:cubicBezTo>
                  <a:cubicBezTo>
                    <a:pt x="126" y="33"/>
                    <a:pt x="126" y="33"/>
                    <a:pt x="126" y="33"/>
                  </a:cubicBezTo>
                  <a:cubicBezTo>
                    <a:pt x="105" y="46"/>
                    <a:pt x="105" y="46"/>
                    <a:pt x="105" y="46"/>
                  </a:cubicBezTo>
                  <a:cubicBezTo>
                    <a:pt x="104" y="46"/>
                    <a:pt x="104" y="46"/>
                    <a:pt x="104" y="46"/>
                  </a:cubicBezTo>
                  <a:cubicBezTo>
                    <a:pt x="104" y="46"/>
                    <a:pt x="104" y="47"/>
                    <a:pt x="103" y="47"/>
                  </a:cubicBezTo>
                  <a:cubicBezTo>
                    <a:pt x="100" y="50"/>
                    <a:pt x="97" y="54"/>
                    <a:pt x="96" y="58"/>
                  </a:cubicBezTo>
                  <a:cubicBezTo>
                    <a:pt x="96" y="59"/>
                    <a:pt x="96" y="60"/>
                    <a:pt x="96" y="61"/>
                  </a:cubicBezTo>
                  <a:cubicBezTo>
                    <a:pt x="96" y="67"/>
                    <a:pt x="96" y="67"/>
                    <a:pt x="96" y="67"/>
                  </a:cubicBezTo>
                  <a:cubicBezTo>
                    <a:pt x="96" y="68"/>
                    <a:pt x="97" y="69"/>
                    <a:pt x="98" y="69"/>
                  </a:cubicBezTo>
                  <a:cubicBezTo>
                    <a:pt x="99" y="69"/>
                    <a:pt x="100" y="68"/>
                    <a:pt x="100" y="67"/>
                  </a:cubicBezTo>
                  <a:cubicBezTo>
                    <a:pt x="100" y="61"/>
                    <a:pt x="100" y="61"/>
                    <a:pt x="100" y="61"/>
                  </a:cubicBezTo>
                  <a:cubicBezTo>
                    <a:pt x="100" y="59"/>
                    <a:pt x="100" y="59"/>
                    <a:pt x="100" y="59"/>
                  </a:cubicBezTo>
                  <a:cubicBezTo>
                    <a:pt x="100" y="56"/>
                    <a:pt x="103" y="52"/>
                    <a:pt x="106" y="50"/>
                  </a:cubicBezTo>
                  <a:cubicBezTo>
                    <a:pt x="106" y="50"/>
                    <a:pt x="106" y="50"/>
                    <a:pt x="107" y="49"/>
                  </a:cubicBezTo>
                  <a:cubicBezTo>
                    <a:pt x="116" y="44"/>
                    <a:pt x="116" y="44"/>
                    <a:pt x="116" y="44"/>
                  </a:cubicBezTo>
                  <a:cubicBezTo>
                    <a:pt x="126" y="38"/>
                    <a:pt x="126" y="38"/>
                    <a:pt x="126" y="38"/>
                  </a:cubicBezTo>
                  <a:cubicBezTo>
                    <a:pt x="130" y="36"/>
                    <a:pt x="130" y="36"/>
                    <a:pt x="130" y="36"/>
                  </a:cubicBezTo>
                  <a:cubicBezTo>
                    <a:pt x="142" y="42"/>
                    <a:pt x="142" y="42"/>
                    <a:pt x="142" y="42"/>
                  </a:cubicBezTo>
                  <a:cubicBezTo>
                    <a:pt x="147" y="45"/>
                    <a:pt x="152" y="53"/>
                    <a:pt x="152" y="60"/>
                  </a:cubicBezTo>
                  <a:lnTo>
                    <a:pt x="152" y="120"/>
                  </a:lnTo>
                  <a:close/>
                  <a:moveTo>
                    <a:pt x="116" y="135"/>
                  </a:moveTo>
                  <a:cubicBezTo>
                    <a:pt x="107" y="130"/>
                    <a:pt x="107" y="130"/>
                    <a:pt x="107" y="130"/>
                  </a:cubicBezTo>
                  <a:cubicBezTo>
                    <a:pt x="106" y="130"/>
                    <a:pt x="106" y="130"/>
                    <a:pt x="106" y="129"/>
                  </a:cubicBezTo>
                  <a:cubicBezTo>
                    <a:pt x="105" y="128"/>
                    <a:pt x="104" y="129"/>
                    <a:pt x="103" y="130"/>
                  </a:cubicBezTo>
                  <a:cubicBezTo>
                    <a:pt x="102" y="130"/>
                    <a:pt x="102" y="132"/>
                    <a:pt x="103" y="132"/>
                  </a:cubicBezTo>
                  <a:cubicBezTo>
                    <a:pt x="104" y="133"/>
                    <a:pt x="104" y="133"/>
                    <a:pt x="105" y="134"/>
                  </a:cubicBezTo>
                  <a:cubicBezTo>
                    <a:pt x="114" y="139"/>
                    <a:pt x="114" y="139"/>
                    <a:pt x="114" y="139"/>
                  </a:cubicBezTo>
                  <a:cubicBezTo>
                    <a:pt x="114" y="139"/>
                    <a:pt x="115" y="139"/>
                    <a:pt x="115" y="139"/>
                  </a:cubicBezTo>
                  <a:cubicBezTo>
                    <a:pt x="116" y="139"/>
                    <a:pt x="116" y="139"/>
                    <a:pt x="117" y="138"/>
                  </a:cubicBezTo>
                  <a:cubicBezTo>
                    <a:pt x="117" y="137"/>
                    <a:pt x="117" y="136"/>
                    <a:pt x="116" y="13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156" name="Freeform 56"/>
          <p:cNvSpPr>
            <a:spLocks noEditPoints="1"/>
          </p:cNvSpPr>
          <p:nvPr/>
        </p:nvSpPr>
        <p:spPr bwMode="auto">
          <a:xfrm>
            <a:off x="10663636" y="2579048"/>
            <a:ext cx="312657" cy="349159"/>
          </a:xfrm>
          <a:custGeom>
            <a:avLst/>
            <a:gdLst>
              <a:gd name="T0" fmla="*/ 52 w 160"/>
              <a:gd name="T1" fmla="*/ 76 h 176"/>
              <a:gd name="T2" fmla="*/ 44 w 160"/>
              <a:gd name="T3" fmla="*/ 84 h 176"/>
              <a:gd name="T4" fmla="*/ 52 w 160"/>
              <a:gd name="T5" fmla="*/ 88 h 176"/>
              <a:gd name="T6" fmla="*/ 56 w 160"/>
              <a:gd name="T7" fmla="*/ 96 h 176"/>
              <a:gd name="T8" fmla="*/ 64 w 160"/>
              <a:gd name="T9" fmla="*/ 88 h 176"/>
              <a:gd name="T10" fmla="*/ 56 w 160"/>
              <a:gd name="T11" fmla="*/ 84 h 176"/>
              <a:gd name="T12" fmla="*/ 96 w 160"/>
              <a:gd name="T13" fmla="*/ 80 h 176"/>
              <a:gd name="T14" fmla="*/ 96 w 160"/>
              <a:gd name="T15" fmla="*/ 88 h 176"/>
              <a:gd name="T16" fmla="*/ 96 w 160"/>
              <a:gd name="T17" fmla="*/ 80 h 176"/>
              <a:gd name="T18" fmla="*/ 108 w 160"/>
              <a:gd name="T19" fmla="*/ 84 h 176"/>
              <a:gd name="T20" fmla="*/ 116 w 160"/>
              <a:gd name="T21" fmla="*/ 84 h 176"/>
              <a:gd name="T22" fmla="*/ 152 w 160"/>
              <a:gd name="T23" fmla="*/ 34 h 176"/>
              <a:gd name="T24" fmla="*/ 88 w 160"/>
              <a:gd name="T25" fmla="*/ 3 h 176"/>
              <a:gd name="T26" fmla="*/ 72 w 160"/>
              <a:gd name="T27" fmla="*/ 3 h 176"/>
              <a:gd name="T28" fmla="*/ 8 w 160"/>
              <a:gd name="T29" fmla="*/ 34 h 176"/>
              <a:gd name="T30" fmla="*/ 17 w 160"/>
              <a:gd name="T31" fmla="*/ 122 h 176"/>
              <a:gd name="T32" fmla="*/ 80 w 160"/>
              <a:gd name="T33" fmla="*/ 176 h 176"/>
              <a:gd name="T34" fmla="*/ 143 w 160"/>
              <a:gd name="T35" fmla="*/ 122 h 176"/>
              <a:gd name="T36" fmla="*/ 152 w 160"/>
              <a:gd name="T37" fmla="*/ 34 h 176"/>
              <a:gd name="T38" fmla="*/ 82 w 160"/>
              <a:gd name="T39" fmla="*/ 168 h 176"/>
              <a:gd name="T40" fmla="*/ 78 w 160"/>
              <a:gd name="T41" fmla="*/ 168 h 176"/>
              <a:gd name="T42" fmla="*/ 8 w 160"/>
              <a:gd name="T43" fmla="*/ 46 h 176"/>
              <a:gd name="T44" fmla="*/ 14 w 160"/>
              <a:gd name="T45" fmla="*/ 41 h 176"/>
              <a:gd name="T46" fmla="*/ 74 w 160"/>
              <a:gd name="T47" fmla="*/ 11 h 176"/>
              <a:gd name="T48" fmla="*/ 80 w 160"/>
              <a:gd name="T49" fmla="*/ 8 h 176"/>
              <a:gd name="T50" fmla="*/ 80 w 160"/>
              <a:gd name="T51" fmla="*/ 8 h 176"/>
              <a:gd name="T52" fmla="*/ 86 w 160"/>
              <a:gd name="T53" fmla="*/ 11 h 176"/>
              <a:gd name="T54" fmla="*/ 146 w 160"/>
              <a:gd name="T55" fmla="*/ 41 h 176"/>
              <a:gd name="T56" fmla="*/ 152 w 160"/>
              <a:gd name="T57" fmla="*/ 46 h 176"/>
              <a:gd name="T58" fmla="*/ 120 w 160"/>
              <a:gd name="T59" fmla="*/ 60 h 176"/>
              <a:gd name="T60" fmla="*/ 32 w 160"/>
              <a:gd name="T61" fmla="*/ 68 h 176"/>
              <a:gd name="T62" fmla="*/ 40 w 160"/>
              <a:gd name="T63" fmla="*/ 112 h 176"/>
              <a:gd name="T64" fmla="*/ 128 w 160"/>
              <a:gd name="T65" fmla="*/ 104 h 176"/>
              <a:gd name="T66" fmla="*/ 120 w 160"/>
              <a:gd name="T67" fmla="*/ 60 h 176"/>
              <a:gd name="T68" fmla="*/ 120 w 160"/>
              <a:gd name="T69" fmla="*/ 108 h 176"/>
              <a:gd name="T70" fmla="*/ 36 w 160"/>
              <a:gd name="T71" fmla="*/ 104 h 176"/>
              <a:gd name="T72" fmla="*/ 40 w 160"/>
              <a:gd name="T73" fmla="*/ 64 h 176"/>
              <a:gd name="T74" fmla="*/ 124 w 160"/>
              <a:gd name="T75" fmla="*/ 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0" h="176">
                <a:moveTo>
                  <a:pt x="56" y="76"/>
                </a:moveTo>
                <a:cubicBezTo>
                  <a:pt x="52" y="76"/>
                  <a:pt x="52" y="76"/>
                  <a:pt x="52" y="76"/>
                </a:cubicBezTo>
                <a:cubicBezTo>
                  <a:pt x="52" y="84"/>
                  <a:pt x="52" y="84"/>
                  <a:pt x="52" y="84"/>
                </a:cubicBezTo>
                <a:cubicBezTo>
                  <a:pt x="44" y="84"/>
                  <a:pt x="44" y="84"/>
                  <a:pt x="44" y="84"/>
                </a:cubicBezTo>
                <a:cubicBezTo>
                  <a:pt x="44" y="88"/>
                  <a:pt x="44" y="88"/>
                  <a:pt x="44" y="88"/>
                </a:cubicBezTo>
                <a:cubicBezTo>
                  <a:pt x="52" y="88"/>
                  <a:pt x="52" y="88"/>
                  <a:pt x="52" y="88"/>
                </a:cubicBezTo>
                <a:cubicBezTo>
                  <a:pt x="52" y="96"/>
                  <a:pt x="52" y="96"/>
                  <a:pt x="52" y="96"/>
                </a:cubicBezTo>
                <a:cubicBezTo>
                  <a:pt x="56" y="96"/>
                  <a:pt x="56" y="96"/>
                  <a:pt x="56" y="96"/>
                </a:cubicBezTo>
                <a:cubicBezTo>
                  <a:pt x="56" y="88"/>
                  <a:pt x="56" y="88"/>
                  <a:pt x="56" y="88"/>
                </a:cubicBezTo>
                <a:cubicBezTo>
                  <a:pt x="64" y="88"/>
                  <a:pt x="64" y="88"/>
                  <a:pt x="64" y="88"/>
                </a:cubicBezTo>
                <a:cubicBezTo>
                  <a:pt x="64" y="84"/>
                  <a:pt x="64" y="84"/>
                  <a:pt x="64" y="84"/>
                </a:cubicBezTo>
                <a:cubicBezTo>
                  <a:pt x="56" y="84"/>
                  <a:pt x="56" y="84"/>
                  <a:pt x="56" y="84"/>
                </a:cubicBezTo>
                <a:lnTo>
                  <a:pt x="56" y="76"/>
                </a:lnTo>
                <a:close/>
                <a:moveTo>
                  <a:pt x="96" y="80"/>
                </a:moveTo>
                <a:cubicBezTo>
                  <a:pt x="94" y="80"/>
                  <a:pt x="92" y="82"/>
                  <a:pt x="92" y="84"/>
                </a:cubicBezTo>
                <a:cubicBezTo>
                  <a:pt x="92" y="87"/>
                  <a:pt x="94" y="88"/>
                  <a:pt x="96" y="88"/>
                </a:cubicBezTo>
                <a:cubicBezTo>
                  <a:pt x="98" y="88"/>
                  <a:pt x="100" y="87"/>
                  <a:pt x="100" y="84"/>
                </a:cubicBezTo>
                <a:cubicBezTo>
                  <a:pt x="100" y="82"/>
                  <a:pt x="98" y="80"/>
                  <a:pt x="96" y="80"/>
                </a:cubicBezTo>
                <a:moveTo>
                  <a:pt x="112" y="80"/>
                </a:moveTo>
                <a:cubicBezTo>
                  <a:pt x="110" y="80"/>
                  <a:pt x="108" y="82"/>
                  <a:pt x="108" y="84"/>
                </a:cubicBezTo>
                <a:cubicBezTo>
                  <a:pt x="108" y="87"/>
                  <a:pt x="110" y="88"/>
                  <a:pt x="112" y="88"/>
                </a:cubicBezTo>
                <a:cubicBezTo>
                  <a:pt x="114" y="88"/>
                  <a:pt x="116" y="87"/>
                  <a:pt x="116" y="84"/>
                </a:cubicBezTo>
                <a:cubicBezTo>
                  <a:pt x="116" y="82"/>
                  <a:pt x="114" y="80"/>
                  <a:pt x="112" y="80"/>
                </a:cubicBezTo>
                <a:moveTo>
                  <a:pt x="152" y="34"/>
                </a:moveTo>
                <a:cubicBezTo>
                  <a:pt x="143" y="32"/>
                  <a:pt x="126" y="26"/>
                  <a:pt x="118" y="22"/>
                </a:cubicBezTo>
                <a:cubicBezTo>
                  <a:pt x="101" y="14"/>
                  <a:pt x="95" y="8"/>
                  <a:pt x="88" y="3"/>
                </a:cubicBezTo>
                <a:cubicBezTo>
                  <a:pt x="86" y="1"/>
                  <a:pt x="83" y="0"/>
                  <a:pt x="80" y="0"/>
                </a:cubicBezTo>
                <a:cubicBezTo>
                  <a:pt x="77" y="0"/>
                  <a:pt x="74" y="1"/>
                  <a:pt x="72" y="3"/>
                </a:cubicBezTo>
                <a:cubicBezTo>
                  <a:pt x="65" y="8"/>
                  <a:pt x="59" y="13"/>
                  <a:pt x="42" y="22"/>
                </a:cubicBezTo>
                <a:cubicBezTo>
                  <a:pt x="34" y="26"/>
                  <a:pt x="17" y="31"/>
                  <a:pt x="8" y="34"/>
                </a:cubicBezTo>
                <a:cubicBezTo>
                  <a:pt x="3" y="36"/>
                  <a:pt x="0" y="41"/>
                  <a:pt x="0" y="46"/>
                </a:cubicBezTo>
                <a:cubicBezTo>
                  <a:pt x="2" y="65"/>
                  <a:pt x="6" y="100"/>
                  <a:pt x="17" y="122"/>
                </a:cubicBezTo>
                <a:cubicBezTo>
                  <a:pt x="30" y="148"/>
                  <a:pt x="61" y="167"/>
                  <a:pt x="74" y="175"/>
                </a:cubicBezTo>
                <a:cubicBezTo>
                  <a:pt x="76" y="176"/>
                  <a:pt x="78" y="176"/>
                  <a:pt x="80" y="176"/>
                </a:cubicBezTo>
                <a:cubicBezTo>
                  <a:pt x="82" y="176"/>
                  <a:pt x="84" y="176"/>
                  <a:pt x="86" y="175"/>
                </a:cubicBezTo>
                <a:cubicBezTo>
                  <a:pt x="99" y="167"/>
                  <a:pt x="130" y="148"/>
                  <a:pt x="143" y="122"/>
                </a:cubicBezTo>
                <a:cubicBezTo>
                  <a:pt x="154" y="100"/>
                  <a:pt x="158" y="65"/>
                  <a:pt x="160" y="47"/>
                </a:cubicBezTo>
                <a:cubicBezTo>
                  <a:pt x="160" y="41"/>
                  <a:pt x="157" y="36"/>
                  <a:pt x="152" y="34"/>
                </a:cubicBezTo>
                <a:moveTo>
                  <a:pt x="136" y="119"/>
                </a:moveTo>
                <a:cubicBezTo>
                  <a:pt x="128" y="135"/>
                  <a:pt x="110" y="151"/>
                  <a:pt x="82" y="168"/>
                </a:cubicBezTo>
                <a:cubicBezTo>
                  <a:pt x="82" y="168"/>
                  <a:pt x="81" y="168"/>
                  <a:pt x="80" y="168"/>
                </a:cubicBezTo>
                <a:cubicBezTo>
                  <a:pt x="79" y="168"/>
                  <a:pt x="78" y="168"/>
                  <a:pt x="78" y="168"/>
                </a:cubicBezTo>
                <a:cubicBezTo>
                  <a:pt x="50" y="151"/>
                  <a:pt x="32" y="134"/>
                  <a:pt x="24" y="119"/>
                </a:cubicBezTo>
                <a:cubicBezTo>
                  <a:pt x="13" y="96"/>
                  <a:pt x="9" y="58"/>
                  <a:pt x="8" y="46"/>
                </a:cubicBezTo>
                <a:cubicBezTo>
                  <a:pt x="8" y="44"/>
                  <a:pt x="10" y="42"/>
                  <a:pt x="11" y="42"/>
                </a:cubicBezTo>
                <a:cubicBezTo>
                  <a:pt x="14" y="41"/>
                  <a:pt x="14" y="41"/>
                  <a:pt x="14" y="41"/>
                </a:cubicBezTo>
                <a:cubicBezTo>
                  <a:pt x="24" y="38"/>
                  <a:pt x="38" y="33"/>
                  <a:pt x="46" y="29"/>
                </a:cubicBezTo>
                <a:cubicBezTo>
                  <a:pt x="61" y="21"/>
                  <a:pt x="68" y="16"/>
                  <a:pt x="74" y="11"/>
                </a:cubicBezTo>
                <a:cubicBezTo>
                  <a:pt x="75" y="10"/>
                  <a:pt x="76" y="10"/>
                  <a:pt x="77" y="9"/>
                </a:cubicBezTo>
                <a:cubicBezTo>
                  <a:pt x="77" y="9"/>
                  <a:pt x="78" y="8"/>
                  <a:pt x="80" y="8"/>
                </a:cubicBezTo>
                <a:cubicBezTo>
                  <a:pt x="80" y="8"/>
                  <a:pt x="80" y="8"/>
                  <a:pt x="80" y="8"/>
                </a:cubicBezTo>
                <a:cubicBezTo>
                  <a:pt x="80" y="8"/>
                  <a:pt x="80" y="8"/>
                  <a:pt x="80" y="8"/>
                </a:cubicBezTo>
                <a:cubicBezTo>
                  <a:pt x="82" y="8"/>
                  <a:pt x="83" y="9"/>
                  <a:pt x="84" y="9"/>
                </a:cubicBezTo>
                <a:cubicBezTo>
                  <a:pt x="84" y="10"/>
                  <a:pt x="85" y="10"/>
                  <a:pt x="86" y="11"/>
                </a:cubicBezTo>
                <a:cubicBezTo>
                  <a:pt x="92" y="16"/>
                  <a:pt x="99" y="21"/>
                  <a:pt x="114" y="29"/>
                </a:cubicBezTo>
                <a:cubicBezTo>
                  <a:pt x="122" y="33"/>
                  <a:pt x="136" y="38"/>
                  <a:pt x="146" y="41"/>
                </a:cubicBezTo>
                <a:cubicBezTo>
                  <a:pt x="149" y="42"/>
                  <a:pt x="149" y="42"/>
                  <a:pt x="149" y="42"/>
                </a:cubicBezTo>
                <a:cubicBezTo>
                  <a:pt x="150" y="42"/>
                  <a:pt x="152" y="43"/>
                  <a:pt x="152" y="46"/>
                </a:cubicBezTo>
                <a:cubicBezTo>
                  <a:pt x="151" y="58"/>
                  <a:pt x="147" y="96"/>
                  <a:pt x="136" y="119"/>
                </a:cubicBezTo>
                <a:moveTo>
                  <a:pt x="120" y="60"/>
                </a:moveTo>
                <a:cubicBezTo>
                  <a:pt x="40" y="60"/>
                  <a:pt x="40" y="60"/>
                  <a:pt x="40" y="60"/>
                </a:cubicBezTo>
                <a:cubicBezTo>
                  <a:pt x="36" y="60"/>
                  <a:pt x="32" y="64"/>
                  <a:pt x="32" y="68"/>
                </a:cubicBezTo>
                <a:cubicBezTo>
                  <a:pt x="32" y="104"/>
                  <a:pt x="32" y="104"/>
                  <a:pt x="32" y="104"/>
                </a:cubicBezTo>
                <a:cubicBezTo>
                  <a:pt x="32" y="109"/>
                  <a:pt x="36" y="112"/>
                  <a:pt x="40" y="112"/>
                </a:cubicBezTo>
                <a:cubicBezTo>
                  <a:pt x="120" y="112"/>
                  <a:pt x="120" y="112"/>
                  <a:pt x="120" y="112"/>
                </a:cubicBezTo>
                <a:cubicBezTo>
                  <a:pt x="124" y="112"/>
                  <a:pt x="128" y="109"/>
                  <a:pt x="128" y="104"/>
                </a:cubicBezTo>
                <a:cubicBezTo>
                  <a:pt x="128" y="68"/>
                  <a:pt x="128" y="68"/>
                  <a:pt x="128" y="68"/>
                </a:cubicBezTo>
                <a:cubicBezTo>
                  <a:pt x="128" y="64"/>
                  <a:pt x="124" y="60"/>
                  <a:pt x="120" y="60"/>
                </a:cubicBezTo>
                <a:moveTo>
                  <a:pt x="124" y="104"/>
                </a:moveTo>
                <a:cubicBezTo>
                  <a:pt x="124" y="107"/>
                  <a:pt x="122" y="108"/>
                  <a:pt x="120" y="108"/>
                </a:cubicBezTo>
                <a:cubicBezTo>
                  <a:pt x="40" y="108"/>
                  <a:pt x="40" y="108"/>
                  <a:pt x="40" y="108"/>
                </a:cubicBezTo>
                <a:cubicBezTo>
                  <a:pt x="38" y="108"/>
                  <a:pt x="36" y="107"/>
                  <a:pt x="36" y="104"/>
                </a:cubicBezTo>
                <a:cubicBezTo>
                  <a:pt x="36" y="68"/>
                  <a:pt x="36" y="68"/>
                  <a:pt x="36" y="68"/>
                </a:cubicBezTo>
                <a:cubicBezTo>
                  <a:pt x="36" y="66"/>
                  <a:pt x="38" y="64"/>
                  <a:pt x="40" y="64"/>
                </a:cubicBezTo>
                <a:cubicBezTo>
                  <a:pt x="120" y="64"/>
                  <a:pt x="120" y="64"/>
                  <a:pt x="120" y="64"/>
                </a:cubicBezTo>
                <a:cubicBezTo>
                  <a:pt x="122" y="64"/>
                  <a:pt x="124" y="66"/>
                  <a:pt x="124" y="68"/>
                </a:cubicBezTo>
                <a:lnTo>
                  <a:pt x="124" y="10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2" name="Freeform 60"/>
          <p:cNvSpPr>
            <a:spLocks noEditPoints="1"/>
          </p:cNvSpPr>
          <p:nvPr/>
        </p:nvSpPr>
        <p:spPr bwMode="auto">
          <a:xfrm>
            <a:off x="1361722" y="1422064"/>
            <a:ext cx="344398" cy="301546"/>
          </a:xfrm>
          <a:custGeom>
            <a:avLst/>
            <a:gdLst>
              <a:gd name="T0" fmla="*/ 134 w 176"/>
              <a:gd name="T1" fmla="*/ 31 h 152"/>
              <a:gd name="T2" fmla="*/ 88 w 176"/>
              <a:gd name="T3" fmla="*/ 0 h 152"/>
              <a:gd name="T4" fmla="*/ 42 w 176"/>
              <a:gd name="T5" fmla="*/ 31 h 152"/>
              <a:gd name="T6" fmla="*/ 0 w 176"/>
              <a:gd name="T7" fmla="*/ 80 h 152"/>
              <a:gd name="T8" fmla="*/ 50 w 176"/>
              <a:gd name="T9" fmla="*/ 128 h 152"/>
              <a:gd name="T10" fmla="*/ 54 w 176"/>
              <a:gd name="T11" fmla="*/ 124 h 152"/>
              <a:gd name="T12" fmla="*/ 50 w 176"/>
              <a:gd name="T13" fmla="*/ 120 h 152"/>
              <a:gd name="T14" fmla="*/ 8 w 176"/>
              <a:gd name="T15" fmla="*/ 80 h 152"/>
              <a:gd name="T16" fmla="*/ 45 w 176"/>
              <a:gd name="T17" fmla="*/ 39 h 152"/>
              <a:gd name="T18" fmla="*/ 48 w 176"/>
              <a:gd name="T19" fmla="*/ 38 h 152"/>
              <a:gd name="T20" fmla="*/ 48 w 176"/>
              <a:gd name="T21" fmla="*/ 36 h 152"/>
              <a:gd name="T22" fmla="*/ 88 w 176"/>
              <a:gd name="T23" fmla="*/ 8 h 152"/>
              <a:gd name="T24" fmla="*/ 128 w 176"/>
              <a:gd name="T25" fmla="*/ 36 h 152"/>
              <a:gd name="T26" fmla="*/ 128 w 176"/>
              <a:gd name="T27" fmla="*/ 38 h 152"/>
              <a:gd name="T28" fmla="*/ 131 w 176"/>
              <a:gd name="T29" fmla="*/ 39 h 152"/>
              <a:gd name="T30" fmla="*/ 168 w 176"/>
              <a:gd name="T31" fmla="*/ 80 h 152"/>
              <a:gd name="T32" fmla="*/ 126 w 176"/>
              <a:gd name="T33" fmla="*/ 120 h 152"/>
              <a:gd name="T34" fmla="*/ 122 w 176"/>
              <a:gd name="T35" fmla="*/ 124 h 152"/>
              <a:gd name="T36" fmla="*/ 126 w 176"/>
              <a:gd name="T37" fmla="*/ 128 h 152"/>
              <a:gd name="T38" fmla="*/ 176 w 176"/>
              <a:gd name="T39" fmla="*/ 80 h 152"/>
              <a:gd name="T40" fmla="*/ 134 w 176"/>
              <a:gd name="T41" fmla="*/ 31 h 152"/>
              <a:gd name="T42" fmla="*/ 70 w 176"/>
              <a:gd name="T43" fmla="*/ 80 h 152"/>
              <a:gd name="T44" fmla="*/ 70 w 176"/>
              <a:gd name="T45" fmla="*/ 80 h 152"/>
              <a:gd name="T46" fmla="*/ 38 w 176"/>
              <a:gd name="T47" fmla="*/ 80 h 152"/>
              <a:gd name="T48" fmla="*/ 36 w 176"/>
              <a:gd name="T49" fmla="*/ 82 h 152"/>
              <a:gd name="T50" fmla="*/ 38 w 176"/>
              <a:gd name="T51" fmla="*/ 84 h 152"/>
              <a:gd name="T52" fmla="*/ 70 w 176"/>
              <a:gd name="T53" fmla="*/ 84 h 152"/>
              <a:gd name="T54" fmla="*/ 76 w 176"/>
              <a:gd name="T55" fmla="*/ 90 h 152"/>
              <a:gd name="T56" fmla="*/ 76 w 176"/>
              <a:gd name="T57" fmla="*/ 144 h 152"/>
              <a:gd name="T58" fmla="*/ 64 w 176"/>
              <a:gd name="T59" fmla="*/ 130 h 152"/>
              <a:gd name="T60" fmla="*/ 62 w 176"/>
              <a:gd name="T61" fmla="*/ 129 h 152"/>
              <a:gd name="T62" fmla="*/ 61 w 176"/>
              <a:gd name="T63" fmla="*/ 132 h 152"/>
              <a:gd name="T64" fmla="*/ 76 w 176"/>
              <a:gd name="T65" fmla="*/ 151 h 152"/>
              <a:gd name="T66" fmla="*/ 78 w 176"/>
              <a:gd name="T67" fmla="*/ 152 h 152"/>
              <a:gd name="T68" fmla="*/ 79 w 176"/>
              <a:gd name="T69" fmla="*/ 152 h 152"/>
              <a:gd name="T70" fmla="*/ 80 w 176"/>
              <a:gd name="T71" fmla="*/ 150 h 152"/>
              <a:gd name="T72" fmla="*/ 80 w 176"/>
              <a:gd name="T73" fmla="*/ 90 h 152"/>
              <a:gd name="T74" fmla="*/ 70 w 176"/>
              <a:gd name="T75" fmla="*/ 80 h 152"/>
              <a:gd name="T76" fmla="*/ 112 w 176"/>
              <a:gd name="T77" fmla="*/ 130 h 152"/>
              <a:gd name="T78" fmla="*/ 100 w 176"/>
              <a:gd name="T79" fmla="*/ 144 h 152"/>
              <a:gd name="T80" fmla="*/ 100 w 176"/>
              <a:gd name="T81" fmla="*/ 90 h 152"/>
              <a:gd name="T82" fmla="*/ 106 w 176"/>
              <a:gd name="T83" fmla="*/ 84 h 152"/>
              <a:gd name="T84" fmla="*/ 138 w 176"/>
              <a:gd name="T85" fmla="*/ 84 h 152"/>
              <a:gd name="T86" fmla="*/ 140 w 176"/>
              <a:gd name="T87" fmla="*/ 82 h 152"/>
              <a:gd name="T88" fmla="*/ 138 w 176"/>
              <a:gd name="T89" fmla="*/ 80 h 152"/>
              <a:gd name="T90" fmla="*/ 106 w 176"/>
              <a:gd name="T91" fmla="*/ 80 h 152"/>
              <a:gd name="T92" fmla="*/ 96 w 176"/>
              <a:gd name="T93" fmla="*/ 90 h 152"/>
              <a:gd name="T94" fmla="*/ 96 w 176"/>
              <a:gd name="T95" fmla="*/ 150 h 152"/>
              <a:gd name="T96" fmla="*/ 97 w 176"/>
              <a:gd name="T97" fmla="*/ 152 h 152"/>
              <a:gd name="T98" fmla="*/ 98 w 176"/>
              <a:gd name="T99" fmla="*/ 152 h 152"/>
              <a:gd name="T100" fmla="*/ 100 w 176"/>
              <a:gd name="T101" fmla="*/ 152 h 152"/>
              <a:gd name="T102" fmla="*/ 115 w 176"/>
              <a:gd name="T103" fmla="*/ 132 h 152"/>
              <a:gd name="T104" fmla="*/ 114 w 176"/>
              <a:gd name="T105" fmla="*/ 130 h 152"/>
              <a:gd name="T106" fmla="*/ 112 w 176"/>
              <a:gd name="T107" fmla="*/ 13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52">
                <a:moveTo>
                  <a:pt x="134" y="31"/>
                </a:moveTo>
                <a:cubicBezTo>
                  <a:pt x="126" y="13"/>
                  <a:pt x="108" y="0"/>
                  <a:pt x="88" y="0"/>
                </a:cubicBezTo>
                <a:cubicBezTo>
                  <a:pt x="68" y="0"/>
                  <a:pt x="50" y="13"/>
                  <a:pt x="42" y="31"/>
                </a:cubicBezTo>
                <a:cubicBezTo>
                  <a:pt x="18" y="35"/>
                  <a:pt x="0" y="55"/>
                  <a:pt x="0" y="80"/>
                </a:cubicBezTo>
                <a:cubicBezTo>
                  <a:pt x="0" y="106"/>
                  <a:pt x="22" y="128"/>
                  <a:pt x="50" y="128"/>
                </a:cubicBezTo>
                <a:cubicBezTo>
                  <a:pt x="52" y="128"/>
                  <a:pt x="54" y="127"/>
                  <a:pt x="54" y="124"/>
                </a:cubicBezTo>
                <a:cubicBezTo>
                  <a:pt x="54" y="122"/>
                  <a:pt x="52" y="120"/>
                  <a:pt x="50" y="120"/>
                </a:cubicBezTo>
                <a:cubicBezTo>
                  <a:pt x="27" y="120"/>
                  <a:pt x="8" y="102"/>
                  <a:pt x="8" y="80"/>
                </a:cubicBezTo>
                <a:cubicBezTo>
                  <a:pt x="8" y="59"/>
                  <a:pt x="24" y="41"/>
                  <a:pt x="45" y="39"/>
                </a:cubicBezTo>
                <a:cubicBezTo>
                  <a:pt x="48" y="38"/>
                  <a:pt x="48" y="38"/>
                  <a:pt x="48" y="38"/>
                </a:cubicBezTo>
                <a:cubicBezTo>
                  <a:pt x="48" y="36"/>
                  <a:pt x="48" y="36"/>
                  <a:pt x="48" y="36"/>
                </a:cubicBezTo>
                <a:cubicBezTo>
                  <a:pt x="54" y="20"/>
                  <a:pt x="70" y="8"/>
                  <a:pt x="88" y="8"/>
                </a:cubicBezTo>
                <a:cubicBezTo>
                  <a:pt x="106" y="8"/>
                  <a:pt x="122" y="20"/>
                  <a:pt x="128" y="36"/>
                </a:cubicBezTo>
                <a:cubicBezTo>
                  <a:pt x="128" y="38"/>
                  <a:pt x="128" y="38"/>
                  <a:pt x="128" y="38"/>
                </a:cubicBezTo>
                <a:cubicBezTo>
                  <a:pt x="131" y="39"/>
                  <a:pt x="131" y="39"/>
                  <a:pt x="131" y="39"/>
                </a:cubicBezTo>
                <a:cubicBezTo>
                  <a:pt x="152" y="41"/>
                  <a:pt x="168" y="59"/>
                  <a:pt x="168" y="80"/>
                </a:cubicBezTo>
                <a:cubicBezTo>
                  <a:pt x="168" y="102"/>
                  <a:pt x="149" y="120"/>
                  <a:pt x="126" y="120"/>
                </a:cubicBezTo>
                <a:cubicBezTo>
                  <a:pt x="124" y="120"/>
                  <a:pt x="122" y="122"/>
                  <a:pt x="122" y="124"/>
                </a:cubicBezTo>
                <a:cubicBezTo>
                  <a:pt x="122" y="127"/>
                  <a:pt x="124" y="128"/>
                  <a:pt x="126" y="128"/>
                </a:cubicBezTo>
                <a:cubicBezTo>
                  <a:pt x="154" y="128"/>
                  <a:pt x="176" y="106"/>
                  <a:pt x="176" y="80"/>
                </a:cubicBezTo>
                <a:cubicBezTo>
                  <a:pt x="176" y="55"/>
                  <a:pt x="158" y="35"/>
                  <a:pt x="134" y="31"/>
                </a:cubicBezTo>
                <a:moveTo>
                  <a:pt x="70" y="80"/>
                </a:moveTo>
                <a:cubicBezTo>
                  <a:pt x="70" y="80"/>
                  <a:pt x="70" y="80"/>
                  <a:pt x="70" y="80"/>
                </a:cubicBezTo>
                <a:cubicBezTo>
                  <a:pt x="38" y="80"/>
                  <a:pt x="38" y="80"/>
                  <a:pt x="38" y="80"/>
                </a:cubicBezTo>
                <a:cubicBezTo>
                  <a:pt x="37" y="80"/>
                  <a:pt x="36" y="81"/>
                  <a:pt x="36" y="82"/>
                </a:cubicBezTo>
                <a:cubicBezTo>
                  <a:pt x="36" y="84"/>
                  <a:pt x="37" y="84"/>
                  <a:pt x="38" y="84"/>
                </a:cubicBezTo>
                <a:cubicBezTo>
                  <a:pt x="70" y="84"/>
                  <a:pt x="70" y="84"/>
                  <a:pt x="70" y="84"/>
                </a:cubicBezTo>
                <a:cubicBezTo>
                  <a:pt x="74" y="84"/>
                  <a:pt x="76" y="87"/>
                  <a:pt x="76" y="90"/>
                </a:cubicBezTo>
                <a:cubicBezTo>
                  <a:pt x="76" y="144"/>
                  <a:pt x="76" y="144"/>
                  <a:pt x="76" y="144"/>
                </a:cubicBezTo>
                <a:cubicBezTo>
                  <a:pt x="64" y="130"/>
                  <a:pt x="64" y="130"/>
                  <a:pt x="64" y="130"/>
                </a:cubicBezTo>
                <a:cubicBezTo>
                  <a:pt x="64" y="129"/>
                  <a:pt x="62" y="128"/>
                  <a:pt x="62" y="129"/>
                </a:cubicBezTo>
                <a:cubicBezTo>
                  <a:pt x="61" y="130"/>
                  <a:pt x="60" y="131"/>
                  <a:pt x="61" y="132"/>
                </a:cubicBezTo>
                <a:cubicBezTo>
                  <a:pt x="76" y="151"/>
                  <a:pt x="76" y="151"/>
                  <a:pt x="76" y="151"/>
                </a:cubicBezTo>
                <a:cubicBezTo>
                  <a:pt x="77" y="152"/>
                  <a:pt x="77" y="152"/>
                  <a:pt x="78" y="152"/>
                </a:cubicBezTo>
                <a:cubicBezTo>
                  <a:pt x="79" y="152"/>
                  <a:pt x="79" y="152"/>
                  <a:pt x="79" y="152"/>
                </a:cubicBezTo>
                <a:cubicBezTo>
                  <a:pt x="80" y="152"/>
                  <a:pt x="80" y="151"/>
                  <a:pt x="80" y="150"/>
                </a:cubicBezTo>
                <a:cubicBezTo>
                  <a:pt x="80" y="90"/>
                  <a:pt x="80" y="90"/>
                  <a:pt x="80" y="90"/>
                </a:cubicBezTo>
                <a:cubicBezTo>
                  <a:pt x="80" y="85"/>
                  <a:pt x="76" y="80"/>
                  <a:pt x="70" y="80"/>
                </a:cubicBezTo>
                <a:moveTo>
                  <a:pt x="112" y="130"/>
                </a:moveTo>
                <a:cubicBezTo>
                  <a:pt x="100" y="144"/>
                  <a:pt x="100" y="144"/>
                  <a:pt x="100" y="144"/>
                </a:cubicBezTo>
                <a:cubicBezTo>
                  <a:pt x="100" y="90"/>
                  <a:pt x="100" y="90"/>
                  <a:pt x="100" y="90"/>
                </a:cubicBezTo>
                <a:cubicBezTo>
                  <a:pt x="100" y="87"/>
                  <a:pt x="102" y="84"/>
                  <a:pt x="106" y="84"/>
                </a:cubicBezTo>
                <a:cubicBezTo>
                  <a:pt x="138" y="84"/>
                  <a:pt x="138" y="84"/>
                  <a:pt x="138" y="84"/>
                </a:cubicBezTo>
                <a:cubicBezTo>
                  <a:pt x="139" y="84"/>
                  <a:pt x="140" y="84"/>
                  <a:pt x="140" y="82"/>
                </a:cubicBezTo>
                <a:cubicBezTo>
                  <a:pt x="140" y="81"/>
                  <a:pt x="139" y="80"/>
                  <a:pt x="138" y="80"/>
                </a:cubicBezTo>
                <a:cubicBezTo>
                  <a:pt x="106" y="80"/>
                  <a:pt x="106" y="80"/>
                  <a:pt x="106" y="80"/>
                </a:cubicBezTo>
                <a:cubicBezTo>
                  <a:pt x="100" y="80"/>
                  <a:pt x="96" y="85"/>
                  <a:pt x="96" y="90"/>
                </a:cubicBezTo>
                <a:cubicBezTo>
                  <a:pt x="96" y="150"/>
                  <a:pt x="96" y="150"/>
                  <a:pt x="96" y="150"/>
                </a:cubicBezTo>
                <a:cubicBezTo>
                  <a:pt x="96" y="151"/>
                  <a:pt x="96" y="152"/>
                  <a:pt x="97" y="152"/>
                </a:cubicBezTo>
                <a:cubicBezTo>
                  <a:pt x="98" y="152"/>
                  <a:pt x="98" y="152"/>
                  <a:pt x="98" y="152"/>
                </a:cubicBezTo>
                <a:cubicBezTo>
                  <a:pt x="99" y="152"/>
                  <a:pt x="99" y="152"/>
                  <a:pt x="100" y="152"/>
                </a:cubicBezTo>
                <a:cubicBezTo>
                  <a:pt x="115" y="132"/>
                  <a:pt x="115" y="132"/>
                  <a:pt x="115" y="132"/>
                </a:cubicBezTo>
                <a:cubicBezTo>
                  <a:pt x="116" y="132"/>
                  <a:pt x="115" y="130"/>
                  <a:pt x="114" y="130"/>
                </a:cubicBezTo>
                <a:cubicBezTo>
                  <a:pt x="114" y="129"/>
                  <a:pt x="112" y="129"/>
                  <a:pt x="112" y="13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3" name="Freeform 61"/>
          <p:cNvSpPr>
            <a:spLocks noEditPoints="1"/>
          </p:cNvSpPr>
          <p:nvPr/>
        </p:nvSpPr>
        <p:spPr bwMode="auto">
          <a:xfrm>
            <a:off x="2394915" y="1420476"/>
            <a:ext cx="344398" cy="253934"/>
          </a:xfrm>
          <a:custGeom>
            <a:avLst/>
            <a:gdLst>
              <a:gd name="T0" fmla="*/ 135 w 176"/>
              <a:gd name="T1" fmla="*/ 47 h 128"/>
              <a:gd name="T2" fmla="*/ 137 w 176"/>
              <a:gd name="T3" fmla="*/ 49 h 128"/>
              <a:gd name="T4" fmla="*/ 151 w 176"/>
              <a:gd name="T5" fmla="*/ 48 h 128"/>
              <a:gd name="T6" fmla="*/ 108 w 176"/>
              <a:gd name="T7" fmla="*/ 84 h 128"/>
              <a:gd name="T8" fmla="*/ 89 w 176"/>
              <a:gd name="T9" fmla="*/ 63 h 128"/>
              <a:gd name="T10" fmla="*/ 87 w 176"/>
              <a:gd name="T11" fmla="*/ 63 h 128"/>
              <a:gd name="T12" fmla="*/ 42 w 176"/>
              <a:gd name="T13" fmla="*/ 95 h 128"/>
              <a:gd name="T14" fmla="*/ 42 w 176"/>
              <a:gd name="T15" fmla="*/ 98 h 128"/>
              <a:gd name="T16" fmla="*/ 43 w 176"/>
              <a:gd name="T17" fmla="*/ 99 h 128"/>
              <a:gd name="T18" fmla="*/ 44 w 176"/>
              <a:gd name="T19" fmla="*/ 98 h 128"/>
              <a:gd name="T20" fmla="*/ 88 w 176"/>
              <a:gd name="T21" fmla="*/ 67 h 128"/>
              <a:gd name="T22" fmla="*/ 107 w 176"/>
              <a:gd name="T23" fmla="*/ 88 h 128"/>
              <a:gd name="T24" fmla="*/ 109 w 176"/>
              <a:gd name="T25" fmla="*/ 88 h 128"/>
              <a:gd name="T26" fmla="*/ 153 w 176"/>
              <a:gd name="T27" fmla="*/ 51 h 128"/>
              <a:gd name="T28" fmla="*/ 150 w 176"/>
              <a:gd name="T29" fmla="*/ 65 h 128"/>
              <a:gd name="T30" fmla="*/ 152 w 176"/>
              <a:gd name="T31" fmla="*/ 67 h 128"/>
              <a:gd name="T32" fmla="*/ 152 w 176"/>
              <a:gd name="T33" fmla="*/ 67 h 128"/>
              <a:gd name="T34" fmla="*/ 154 w 176"/>
              <a:gd name="T35" fmla="*/ 66 h 128"/>
              <a:gd name="T36" fmla="*/ 159 w 176"/>
              <a:gd name="T37" fmla="*/ 46 h 128"/>
              <a:gd name="T38" fmla="*/ 158 w 176"/>
              <a:gd name="T39" fmla="*/ 45 h 128"/>
              <a:gd name="T40" fmla="*/ 157 w 176"/>
              <a:gd name="T41" fmla="*/ 44 h 128"/>
              <a:gd name="T42" fmla="*/ 137 w 176"/>
              <a:gd name="T43" fmla="*/ 45 h 128"/>
              <a:gd name="T44" fmla="*/ 135 w 176"/>
              <a:gd name="T45" fmla="*/ 47 h 128"/>
              <a:gd name="T46" fmla="*/ 171 w 176"/>
              <a:gd name="T47" fmla="*/ 57 h 128"/>
              <a:gd name="T48" fmla="*/ 165 w 176"/>
              <a:gd name="T49" fmla="*/ 55 h 128"/>
              <a:gd name="T50" fmla="*/ 164 w 176"/>
              <a:gd name="T51" fmla="*/ 61 h 128"/>
              <a:gd name="T52" fmla="*/ 168 w 176"/>
              <a:gd name="T53" fmla="*/ 79 h 128"/>
              <a:gd name="T54" fmla="*/ 126 w 176"/>
              <a:gd name="T55" fmla="*/ 120 h 128"/>
              <a:gd name="T56" fmla="*/ 50 w 176"/>
              <a:gd name="T57" fmla="*/ 120 h 128"/>
              <a:gd name="T58" fmla="*/ 8 w 176"/>
              <a:gd name="T59" fmla="*/ 79 h 128"/>
              <a:gd name="T60" fmla="*/ 45 w 176"/>
              <a:gd name="T61" fmla="*/ 39 h 128"/>
              <a:gd name="T62" fmla="*/ 49 w 176"/>
              <a:gd name="T63" fmla="*/ 36 h 128"/>
              <a:gd name="T64" fmla="*/ 88 w 176"/>
              <a:gd name="T65" fmla="*/ 8 h 128"/>
              <a:gd name="T66" fmla="*/ 127 w 176"/>
              <a:gd name="T67" fmla="*/ 36 h 128"/>
              <a:gd name="T68" fmla="*/ 133 w 176"/>
              <a:gd name="T69" fmla="*/ 38 h 128"/>
              <a:gd name="T70" fmla="*/ 135 w 176"/>
              <a:gd name="T71" fmla="*/ 33 h 128"/>
              <a:gd name="T72" fmla="*/ 88 w 176"/>
              <a:gd name="T73" fmla="*/ 0 h 128"/>
              <a:gd name="T74" fmla="*/ 42 w 176"/>
              <a:gd name="T75" fmla="*/ 31 h 128"/>
              <a:gd name="T76" fmla="*/ 0 w 176"/>
              <a:gd name="T77" fmla="*/ 79 h 128"/>
              <a:gd name="T78" fmla="*/ 50 w 176"/>
              <a:gd name="T79" fmla="*/ 128 h 128"/>
              <a:gd name="T80" fmla="*/ 126 w 176"/>
              <a:gd name="T81" fmla="*/ 128 h 128"/>
              <a:gd name="T82" fmla="*/ 176 w 176"/>
              <a:gd name="T83" fmla="*/ 79 h 128"/>
              <a:gd name="T84" fmla="*/ 171 w 176"/>
              <a:gd name="T85" fmla="*/ 5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28">
                <a:moveTo>
                  <a:pt x="135" y="47"/>
                </a:moveTo>
                <a:cubicBezTo>
                  <a:pt x="135" y="48"/>
                  <a:pt x="136" y="49"/>
                  <a:pt x="137" y="49"/>
                </a:cubicBezTo>
                <a:cubicBezTo>
                  <a:pt x="151" y="48"/>
                  <a:pt x="151" y="48"/>
                  <a:pt x="151" y="48"/>
                </a:cubicBezTo>
                <a:cubicBezTo>
                  <a:pt x="108" y="84"/>
                  <a:pt x="108" y="84"/>
                  <a:pt x="108" y="84"/>
                </a:cubicBezTo>
                <a:cubicBezTo>
                  <a:pt x="89" y="63"/>
                  <a:pt x="89" y="63"/>
                  <a:pt x="89" y="63"/>
                </a:cubicBezTo>
                <a:cubicBezTo>
                  <a:pt x="89" y="63"/>
                  <a:pt x="88" y="63"/>
                  <a:pt x="87" y="63"/>
                </a:cubicBezTo>
                <a:cubicBezTo>
                  <a:pt x="42" y="95"/>
                  <a:pt x="42" y="95"/>
                  <a:pt x="42" y="95"/>
                </a:cubicBezTo>
                <a:cubicBezTo>
                  <a:pt x="41" y="96"/>
                  <a:pt x="41" y="97"/>
                  <a:pt x="42" y="98"/>
                </a:cubicBezTo>
                <a:cubicBezTo>
                  <a:pt x="42" y="98"/>
                  <a:pt x="43" y="99"/>
                  <a:pt x="43" y="99"/>
                </a:cubicBezTo>
                <a:cubicBezTo>
                  <a:pt x="44" y="99"/>
                  <a:pt x="44" y="99"/>
                  <a:pt x="44" y="98"/>
                </a:cubicBezTo>
                <a:cubicBezTo>
                  <a:pt x="88" y="67"/>
                  <a:pt x="88" y="67"/>
                  <a:pt x="88" y="67"/>
                </a:cubicBezTo>
                <a:cubicBezTo>
                  <a:pt x="107" y="88"/>
                  <a:pt x="107" y="88"/>
                  <a:pt x="107" y="88"/>
                </a:cubicBezTo>
                <a:cubicBezTo>
                  <a:pt x="107" y="89"/>
                  <a:pt x="109" y="89"/>
                  <a:pt x="109" y="88"/>
                </a:cubicBezTo>
                <a:cubicBezTo>
                  <a:pt x="153" y="51"/>
                  <a:pt x="153" y="51"/>
                  <a:pt x="153" y="51"/>
                </a:cubicBezTo>
                <a:cubicBezTo>
                  <a:pt x="150" y="65"/>
                  <a:pt x="150" y="65"/>
                  <a:pt x="150" y="65"/>
                </a:cubicBezTo>
                <a:cubicBezTo>
                  <a:pt x="150" y="66"/>
                  <a:pt x="151" y="67"/>
                  <a:pt x="152" y="67"/>
                </a:cubicBezTo>
                <a:cubicBezTo>
                  <a:pt x="152" y="67"/>
                  <a:pt x="152" y="67"/>
                  <a:pt x="152" y="67"/>
                </a:cubicBezTo>
                <a:cubicBezTo>
                  <a:pt x="153" y="67"/>
                  <a:pt x="154" y="67"/>
                  <a:pt x="154" y="66"/>
                </a:cubicBezTo>
                <a:cubicBezTo>
                  <a:pt x="159" y="46"/>
                  <a:pt x="159" y="46"/>
                  <a:pt x="159" y="46"/>
                </a:cubicBezTo>
                <a:cubicBezTo>
                  <a:pt x="159" y="46"/>
                  <a:pt x="159" y="45"/>
                  <a:pt x="158" y="45"/>
                </a:cubicBezTo>
                <a:cubicBezTo>
                  <a:pt x="158" y="44"/>
                  <a:pt x="157" y="44"/>
                  <a:pt x="157" y="44"/>
                </a:cubicBezTo>
                <a:cubicBezTo>
                  <a:pt x="137" y="45"/>
                  <a:pt x="137" y="45"/>
                  <a:pt x="137" y="45"/>
                </a:cubicBezTo>
                <a:cubicBezTo>
                  <a:pt x="136" y="45"/>
                  <a:pt x="135" y="46"/>
                  <a:pt x="135" y="47"/>
                </a:cubicBezTo>
                <a:moveTo>
                  <a:pt x="171" y="57"/>
                </a:moveTo>
                <a:cubicBezTo>
                  <a:pt x="170" y="55"/>
                  <a:pt x="167" y="54"/>
                  <a:pt x="165" y="55"/>
                </a:cubicBezTo>
                <a:cubicBezTo>
                  <a:pt x="163" y="56"/>
                  <a:pt x="163" y="59"/>
                  <a:pt x="164" y="61"/>
                </a:cubicBezTo>
                <a:cubicBezTo>
                  <a:pt x="166" y="67"/>
                  <a:pt x="168" y="73"/>
                  <a:pt x="168" y="79"/>
                </a:cubicBezTo>
                <a:cubicBezTo>
                  <a:pt x="168" y="102"/>
                  <a:pt x="149" y="120"/>
                  <a:pt x="126" y="120"/>
                </a:cubicBezTo>
                <a:cubicBezTo>
                  <a:pt x="50" y="120"/>
                  <a:pt x="50" y="120"/>
                  <a:pt x="50" y="120"/>
                </a:cubicBezTo>
                <a:cubicBezTo>
                  <a:pt x="27" y="120"/>
                  <a:pt x="8" y="102"/>
                  <a:pt x="8" y="79"/>
                </a:cubicBezTo>
                <a:cubicBezTo>
                  <a:pt x="8" y="58"/>
                  <a:pt x="24" y="41"/>
                  <a:pt x="45" y="39"/>
                </a:cubicBezTo>
                <a:cubicBezTo>
                  <a:pt x="47" y="38"/>
                  <a:pt x="48" y="37"/>
                  <a:pt x="49" y="36"/>
                </a:cubicBezTo>
                <a:cubicBezTo>
                  <a:pt x="54" y="19"/>
                  <a:pt x="70" y="8"/>
                  <a:pt x="88" y="8"/>
                </a:cubicBezTo>
                <a:cubicBezTo>
                  <a:pt x="106" y="8"/>
                  <a:pt x="122" y="19"/>
                  <a:pt x="127" y="36"/>
                </a:cubicBezTo>
                <a:cubicBezTo>
                  <a:pt x="128" y="38"/>
                  <a:pt x="131" y="39"/>
                  <a:pt x="133" y="38"/>
                </a:cubicBezTo>
                <a:cubicBezTo>
                  <a:pt x="135" y="38"/>
                  <a:pt x="136" y="35"/>
                  <a:pt x="135" y="33"/>
                </a:cubicBezTo>
                <a:cubicBezTo>
                  <a:pt x="128" y="14"/>
                  <a:pt x="109" y="0"/>
                  <a:pt x="88" y="0"/>
                </a:cubicBezTo>
                <a:cubicBezTo>
                  <a:pt x="68" y="0"/>
                  <a:pt x="49" y="13"/>
                  <a:pt x="42" y="31"/>
                </a:cubicBezTo>
                <a:cubicBezTo>
                  <a:pt x="18" y="35"/>
                  <a:pt x="0" y="55"/>
                  <a:pt x="0" y="79"/>
                </a:cubicBezTo>
                <a:cubicBezTo>
                  <a:pt x="0" y="106"/>
                  <a:pt x="22" y="128"/>
                  <a:pt x="50" y="128"/>
                </a:cubicBezTo>
                <a:cubicBezTo>
                  <a:pt x="126" y="128"/>
                  <a:pt x="126" y="128"/>
                  <a:pt x="126" y="128"/>
                </a:cubicBezTo>
                <a:cubicBezTo>
                  <a:pt x="154" y="128"/>
                  <a:pt x="176" y="106"/>
                  <a:pt x="176" y="79"/>
                </a:cubicBezTo>
                <a:cubicBezTo>
                  <a:pt x="176" y="71"/>
                  <a:pt x="174" y="64"/>
                  <a:pt x="171" y="57"/>
                </a:cubicBezTo>
              </a:path>
            </a:pathLst>
          </a:custGeom>
          <a:solidFill>
            <a:srgbClr val="07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4" name="Freeform 62"/>
          <p:cNvSpPr>
            <a:spLocks noEditPoints="1"/>
          </p:cNvSpPr>
          <p:nvPr/>
        </p:nvSpPr>
        <p:spPr bwMode="auto">
          <a:xfrm>
            <a:off x="3426521" y="1388734"/>
            <a:ext cx="344398" cy="317417"/>
          </a:xfrm>
          <a:custGeom>
            <a:avLst/>
            <a:gdLst>
              <a:gd name="T0" fmla="*/ 87 w 176"/>
              <a:gd name="T1" fmla="*/ 93 h 160"/>
              <a:gd name="T2" fmla="*/ 62 w 176"/>
              <a:gd name="T3" fmla="*/ 115 h 160"/>
              <a:gd name="T4" fmla="*/ 86 w 176"/>
              <a:gd name="T5" fmla="*/ 99 h 160"/>
              <a:gd name="T6" fmla="*/ 88 w 176"/>
              <a:gd name="T7" fmla="*/ 140 h 160"/>
              <a:gd name="T8" fmla="*/ 90 w 176"/>
              <a:gd name="T9" fmla="*/ 99 h 160"/>
              <a:gd name="T10" fmla="*/ 112 w 176"/>
              <a:gd name="T11" fmla="*/ 116 h 160"/>
              <a:gd name="T12" fmla="*/ 113 w 176"/>
              <a:gd name="T13" fmla="*/ 113 h 160"/>
              <a:gd name="T14" fmla="*/ 122 w 176"/>
              <a:gd name="T15" fmla="*/ 90 h 160"/>
              <a:gd name="T16" fmla="*/ 88 w 176"/>
              <a:gd name="T17" fmla="*/ 72 h 160"/>
              <a:gd name="T18" fmla="*/ 55 w 176"/>
              <a:gd name="T19" fmla="*/ 90 h 160"/>
              <a:gd name="T20" fmla="*/ 48 w 176"/>
              <a:gd name="T21" fmla="*/ 132 h 160"/>
              <a:gd name="T22" fmla="*/ 81 w 176"/>
              <a:gd name="T23" fmla="*/ 158 h 160"/>
              <a:gd name="T24" fmla="*/ 95 w 176"/>
              <a:gd name="T25" fmla="*/ 158 h 160"/>
              <a:gd name="T26" fmla="*/ 128 w 176"/>
              <a:gd name="T27" fmla="*/ 132 h 160"/>
              <a:gd name="T28" fmla="*/ 122 w 176"/>
              <a:gd name="T29" fmla="*/ 90 h 160"/>
              <a:gd name="T30" fmla="*/ 120 w 176"/>
              <a:gd name="T31" fmla="*/ 139 h 160"/>
              <a:gd name="T32" fmla="*/ 88 w 176"/>
              <a:gd name="T33" fmla="*/ 156 h 160"/>
              <a:gd name="T34" fmla="*/ 57 w 176"/>
              <a:gd name="T35" fmla="*/ 139 h 160"/>
              <a:gd name="T36" fmla="*/ 52 w 176"/>
              <a:gd name="T37" fmla="*/ 101 h 160"/>
              <a:gd name="T38" fmla="*/ 83 w 176"/>
              <a:gd name="T39" fmla="*/ 77 h 160"/>
              <a:gd name="T40" fmla="*/ 93 w 176"/>
              <a:gd name="T41" fmla="*/ 77 h 160"/>
              <a:gd name="T42" fmla="*/ 124 w 176"/>
              <a:gd name="T43" fmla="*/ 101 h 160"/>
              <a:gd name="T44" fmla="*/ 134 w 176"/>
              <a:gd name="T45" fmla="*/ 31 h 160"/>
              <a:gd name="T46" fmla="*/ 42 w 176"/>
              <a:gd name="T47" fmla="*/ 31 h 160"/>
              <a:gd name="T48" fmla="*/ 30 w 176"/>
              <a:gd name="T49" fmla="*/ 124 h 160"/>
              <a:gd name="T50" fmla="*/ 34 w 176"/>
              <a:gd name="T51" fmla="*/ 117 h 160"/>
              <a:gd name="T52" fmla="*/ 45 w 176"/>
              <a:gd name="T53" fmla="*/ 38 h 160"/>
              <a:gd name="T54" fmla="*/ 88 w 176"/>
              <a:gd name="T55" fmla="*/ 8 h 160"/>
              <a:gd name="T56" fmla="*/ 131 w 176"/>
              <a:gd name="T57" fmla="*/ 38 h 160"/>
              <a:gd name="T58" fmla="*/ 143 w 176"/>
              <a:gd name="T59" fmla="*/ 116 h 160"/>
              <a:gd name="T60" fmla="*/ 144 w 176"/>
              <a:gd name="T61" fmla="*/ 124 h 160"/>
              <a:gd name="T62" fmla="*/ 176 w 176"/>
              <a:gd name="T6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0">
                <a:moveTo>
                  <a:pt x="89" y="93"/>
                </a:moveTo>
                <a:cubicBezTo>
                  <a:pt x="89" y="92"/>
                  <a:pt x="87" y="92"/>
                  <a:pt x="87" y="93"/>
                </a:cubicBezTo>
                <a:cubicBezTo>
                  <a:pt x="63" y="113"/>
                  <a:pt x="63" y="113"/>
                  <a:pt x="63" y="113"/>
                </a:cubicBezTo>
                <a:cubicBezTo>
                  <a:pt x="62" y="113"/>
                  <a:pt x="62" y="115"/>
                  <a:pt x="62" y="115"/>
                </a:cubicBezTo>
                <a:cubicBezTo>
                  <a:pt x="63" y="116"/>
                  <a:pt x="64" y="116"/>
                  <a:pt x="65" y="116"/>
                </a:cubicBezTo>
                <a:cubicBezTo>
                  <a:pt x="86" y="99"/>
                  <a:pt x="86" y="99"/>
                  <a:pt x="86" y="99"/>
                </a:cubicBezTo>
                <a:cubicBezTo>
                  <a:pt x="86" y="138"/>
                  <a:pt x="86" y="138"/>
                  <a:pt x="86" y="138"/>
                </a:cubicBezTo>
                <a:cubicBezTo>
                  <a:pt x="86" y="139"/>
                  <a:pt x="87" y="140"/>
                  <a:pt x="88" y="140"/>
                </a:cubicBezTo>
                <a:cubicBezTo>
                  <a:pt x="89" y="140"/>
                  <a:pt x="90" y="139"/>
                  <a:pt x="90" y="138"/>
                </a:cubicBezTo>
                <a:cubicBezTo>
                  <a:pt x="90" y="99"/>
                  <a:pt x="90" y="99"/>
                  <a:pt x="90" y="99"/>
                </a:cubicBezTo>
                <a:cubicBezTo>
                  <a:pt x="111" y="116"/>
                  <a:pt x="111" y="116"/>
                  <a:pt x="111" y="116"/>
                </a:cubicBezTo>
                <a:cubicBezTo>
                  <a:pt x="111" y="116"/>
                  <a:pt x="112" y="116"/>
                  <a:pt x="112" y="116"/>
                </a:cubicBezTo>
                <a:cubicBezTo>
                  <a:pt x="113" y="116"/>
                  <a:pt x="113" y="116"/>
                  <a:pt x="114" y="115"/>
                </a:cubicBezTo>
                <a:cubicBezTo>
                  <a:pt x="114" y="115"/>
                  <a:pt x="114" y="113"/>
                  <a:pt x="113" y="113"/>
                </a:cubicBezTo>
                <a:lnTo>
                  <a:pt x="89" y="93"/>
                </a:lnTo>
                <a:close/>
                <a:moveTo>
                  <a:pt x="122" y="90"/>
                </a:moveTo>
                <a:cubicBezTo>
                  <a:pt x="95" y="74"/>
                  <a:pt x="95" y="74"/>
                  <a:pt x="95" y="74"/>
                </a:cubicBezTo>
                <a:cubicBezTo>
                  <a:pt x="93" y="73"/>
                  <a:pt x="90" y="72"/>
                  <a:pt x="88" y="72"/>
                </a:cubicBezTo>
                <a:cubicBezTo>
                  <a:pt x="86" y="72"/>
                  <a:pt x="83" y="73"/>
                  <a:pt x="81" y="74"/>
                </a:cubicBezTo>
                <a:cubicBezTo>
                  <a:pt x="55" y="90"/>
                  <a:pt x="55" y="90"/>
                  <a:pt x="55" y="90"/>
                </a:cubicBezTo>
                <a:cubicBezTo>
                  <a:pt x="51" y="92"/>
                  <a:pt x="48" y="97"/>
                  <a:pt x="48" y="101"/>
                </a:cubicBezTo>
                <a:cubicBezTo>
                  <a:pt x="48" y="132"/>
                  <a:pt x="48" y="132"/>
                  <a:pt x="48" y="132"/>
                </a:cubicBezTo>
                <a:cubicBezTo>
                  <a:pt x="48" y="136"/>
                  <a:pt x="51" y="141"/>
                  <a:pt x="55" y="143"/>
                </a:cubicBezTo>
                <a:cubicBezTo>
                  <a:pt x="81" y="158"/>
                  <a:pt x="81" y="158"/>
                  <a:pt x="81" y="158"/>
                </a:cubicBezTo>
                <a:cubicBezTo>
                  <a:pt x="83" y="159"/>
                  <a:pt x="86" y="160"/>
                  <a:pt x="88" y="160"/>
                </a:cubicBezTo>
                <a:cubicBezTo>
                  <a:pt x="90" y="160"/>
                  <a:pt x="93" y="159"/>
                  <a:pt x="95" y="158"/>
                </a:cubicBezTo>
                <a:cubicBezTo>
                  <a:pt x="122" y="143"/>
                  <a:pt x="122" y="143"/>
                  <a:pt x="122" y="143"/>
                </a:cubicBezTo>
                <a:cubicBezTo>
                  <a:pt x="125" y="141"/>
                  <a:pt x="128" y="136"/>
                  <a:pt x="128" y="132"/>
                </a:cubicBezTo>
                <a:cubicBezTo>
                  <a:pt x="128" y="101"/>
                  <a:pt x="128" y="101"/>
                  <a:pt x="128" y="101"/>
                </a:cubicBezTo>
                <a:cubicBezTo>
                  <a:pt x="128" y="97"/>
                  <a:pt x="125" y="92"/>
                  <a:pt x="122" y="90"/>
                </a:cubicBezTo>
                <a:moveTo>
                  <a:pt x="124" y="132"/>
                </a:moveTo>
                <a:cubicBezTo>
                  <a:pt x="124" y="134"/>
                  <a:pt x="122" y="138"/>
                  <a:pt x="120" y="139"/>
                </a:cubicBezTo>
                <a:cubicBezTo>
                  <a:pt x="93" y="155"/>
                  <a:pt x="93" y="155"/>
                  <a:pt x="93" y="155"/>
                </a:cubicBezTo>
                <a:cubicBezTo>
                  <a:pt x="91" y="156"/>
                  <a:pt x="90" y="156"/>
                  <a:pt x="88" y="156"/>
                </a:cubicBezTo>
                <a:cubicBezTo>
                  <a:pt x="86" y="156"/>
                  <a:pt x="85" y="156"/>
                  <a:pt x="83" y="155"/>
                </a:cubicBezTo>
                <a:cubicBezTo>
                  <a:pt x="57" y="139"/>
                  <a:pt x="57" y="139"/>
                  <a:pt x="57" y="139"/>
                </a:cubicBezTo>
                <a:cubicBezTo>
                  <a:pt x="54" y="138"/>
                  <a:pt x="52" y="134"/>
                  <a:pt x="52" y="132"/>
                </a:cubicBezTo>
                <a:cubicBezTo>
                  <a:pt x="52" y="101"/>
                  <a:pt x="52" y="101"/>
                  <a:pt x="52" y="101"/>
                </a:cubicBezTo>
                <a:cubicBezTo>
                  <a:pt x="52" y="98"/>
                  <a:pt x="54" y="94"/>
                  <a:pt x="57" y="93"/>
                </a:cubicBezTo>
                <a:cubicBezTo>
                  <a:pt x="83" y="77"/>
                  <a:pt x="83" y="77"/>
                  <a:pt x="83" y="77"/>
                </a:cubicBezTo>
                <a:cubicBezTo>
                  <a:pt x="85" y="77"/>
                  <a:pt x="86" y="76"/>
                  <a:pt x="88" y="76"/>
                </a:cubicBezTo>
                <a:cubicBezTo>
                  <a:pt x="90" y="76"/>
                  <a:pt x="91" y="77"/>
                  <a:pt x="93" y="77"/>
                </a:cubicBezTo>
                <a:cubicBezTo>
                  <a:pt x="120" y="93"/>
                  <a:pt x="120" y="93"/>
                  <a:pt x="120" y="93"/>
                </a:cubicBezTo>
                <a:cubicBezTo>
                  <a:pt x="122" y="94"/>
                  <a:pt x="124" y="98"/>
                  <a:pt x="124" y="101"/>
                </a:cubicBezTo>
                <a:lnTo>
                  <a:pt x="124" y="132"/>
                </a:lnTo>
                <a:close/>
                <a:moveTo>
                  <a:pt x="134" y="31"/>
                </a:moveTo>
                <a:cubicBezTo>
                  <a:pt x="127" y="12"/>
                  <a:pt x="108" y="0"/>
                  <a:pt x="88" y="0"/>
                </a:cubicBezTo>
                <a:cubicBezTo>
                  <a:pt x="68" y="0"/>
                  <a:pt x="49" y="12"/>
                  <a:pt x="42" y="31"/>
                </a:cubicBezTo>
                <a:cubicBezTo>
                  <a:pt x="18" y="35"/>
                  <a:pt x="0" y="55"/>
                  <a:pt x="0" y="80"/>
                </a:cubicBezTo>
                <a:cubicBezTo>
                  <a:pt x="0" y="99"/>
                  <a:pt x="15" y="116"/>
                  <a:pt x="30" y="124"/>
                </a:cubicBezTo>
                <a:cubicBezTo>
                  <a:pt x="32" y="125"/>
                  <a:pt x="34" y="124"/>
                  <a:pt x="36" y="122"/>
                </a:cubicBezTo>
                <a:cubicBezTo>
                  <a:pt x="37" y="120"/>
                  <a:pt x="36" y="118"/>
                  <a:pt x="34" y="117"/>
                </a:cubicBezTo>
                <a:cubicBezTo>
                  <a:pt x="21" y="110"/>
                  <a:pt x="8" y="96"/>
                  <a:pt x="8" y="80"/>
                </a:cubicBezTo>
                <a:cubicBezTo>
                  <a:pt x="8" y="59"/>
                  <a:pt x="24" y="41"/>
                  <a:pt x="45" y="38"/>
                </a:cubicBezTo>
                <a:cubicBezTo>
                  <a:pt x="47" y="38"/>
                  <a:pt x="48" y="37"/>
                  <a:pt x="49" y="36"/>
                </a:cubicBezTo>
                <a:cubicBezTo>
                  <a:pt x="54" y="19"/>
                  <a:pt x="70" y="8"/>
                  <a:pt x="88" y="8"/>
                </a:cubicBezTo>
                <a:cubicBezTo>
                  <a:pt x="106" y="8"/>
                  <a:pt x="122" y="19"/>
                  <a:pt x="127" y="36"/>
                </a:cubicBezTo>
                <a:cubicBezTo>
                  <a:pt x="128" y="37"/>
                  <a:pt x="129" y="38"/>
                  <a:pt x="131" y="38"/>
                </a:cubicBezTo>
                <a:cubicBezTo>
                  <a:pt x="152" y="41"/>
                  <a:pt x="168" y="59"/>
                  <a:pt x="168" y="80"/>
                </a:cubicBezTo>
                <a:cubicBezTo>
                  <a:pt x="168" y="96"/>
                  <a:pt x="158" y="110"/>
                  <a:pt x="143" y="116"/>
                </a:cubicBezTo>
                <a:cubicBezTo>
                  <a:pt x="140" y="117"/>
                  <a:pt x="139" y="120"/>
                  <a:pt x="140" y="122"/>
                </a:cubicBezTo>
                <a:cubicBezTo>
                  <a:pt x="141" y="123"/>
                  <a:pt x="142" y="124"/>
                  <a:pt x="144" y="124"/>
                </a:cubicBezTo>
                <a:cubicBezTo>
                  <a:pt x="144" y="124"/>
                  <a:pt x="145" y="124"/>
                  <a:pt x="145" y="124"/>
                </a:cubicBezTo>
                <a:cubicBezTo>
                  <a:pt x="165" y="116"/>
                  <a:pt x="176" y="100"/>
                  <a:pt x="176" y="80"/>
                </a:cubicBezTo>
                <a:cubicBezTo>
                  <a:pt x="176" y="55"/>
                  <a:pt x="158" y="35"/>
                  <a:pt x="134" y="3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5" name="Freeform 63"/>
          <p:cNvSpPr>
            <a:spLocks noEditPoints="1"/>
          </p:cNvSpPr>
          <p:nvPr/>
        </p:nvSpPr>
        <p:spPr bwMode="auto">
          <a:xfrm>
            <a:off x="4467651" y="1385560"/>
            <a:ext cx="328527" cy="326940"/>
          </a:xfrm>
          <a:custGeom>
            <a:avLst/>
            <a:gdLst>
              <a:gd name="T0" fmla="*/ 95 w 168"/>
              <a:gd name="T1" fmla="*/ 100 h 164"/>
              <a:gd name="T2" fmla="*/ 107 w 168"/>
              <a:gd name="T3" fmla="*/ 67 h 164"/>
              <a:gd name="T4" fmla="*/ 73 w 168"/>
              <a:gd name="T5" fmla="*/ 55 h 164"/>
              <a:gd name="T6" fmla="*/ 62 w 168"/>
              <a:gd name="T7" fmla="*/ 89 h 164"/>
              <a:gd name="T8" fmla="*/ 73 w 168"/>
              <a:gd name="T9" fmla="*/ 100 h 164"/>
              <a:gd name="T10" fmla="*/ 43 w 168"/>
              <a:gd name="T11" fmla="*/ 139 h 164"/>
              <a:gd name="T12" fmla="*/ 45 w 168"/>
              <a:gd name="T13" fmla="*/ 141 h 164"/>
              <a:gd name="T14" fmla="*/ 47 w 168"/>
              <a:gd name="T15" fmla="*/ 139 h 164"/>
              <a:gd name="T16" fmla="*/ 85 w 168"/>
              <a:gd name="T17" fmla="*/ 103 h 164"/>
              <a:gd name="T18" fmla="*/ 121 w 168"/>
              <a:gd name="T19" fmla="*/ 139 h 164"/>
              <a:gd name="T20" fmla="*/ 123 w 168"/>
              <a:gd name="T21" fmla="*/ 141 h 164"/>
              <a:gd name="T22" fmla="*/ 123 w 168"/>
              <a:gd name="T23" fmla="*/ 141 h 164"/>
              <a:gd name="T24" fmla="*/ 125 w 168"/>
              <a:gd name="T25" fmla="*/ 139 h 164"/>
              <a:gd name="T26" fmla="*/ 95 w 168"/>
              <a:gd name="T27" fmla="*/ 100 h 164"/>
              <a:gd name="T28" fmla="*/ 64 w 168"/>
              <a:gd name="T29" fmla="*/ 78 h 164"/>
              <a:gd name="T30" fmla="*/ 85 w 168"/>
              <a:gd name="T31" fmla="*/ 57 h 164"/>
              <a:gd name="T32" fmla="*/ 105 w 168"/>
              <a:gd name="T33" fmla="*/ 78 h 164"/>
              <a:gd name="T34" fmla="*/ 85 w 168"/>
              <a:gd name="T35" fmla="*/ 99 h 164"/>
              <a:gd name="T36" fmla="*/ 64 w 168"/>
              <a:gd name="T37" fmla="*/ 78 h 164"/>
              <a:gd name="T38" fmla="*/ 137 w 168"/>
              <a:gd name="T39" fmla="*/ 28 h 164"/>
              <a:gd name="T40" fmla="*/ 127 w 168"/>
              <a:gd name="T41" fmla="*/ 28 h 164"/>
              <a:gd name="T42" fmla="*/ 96 w 168"/>
              <a:gd name="T43" fmla="*/ 0 h 164"/>
              <a:gd name="T44" fmla="*/ 18 w 168"/>
              <a:gd name="T45" fmla="*/ 0 h 164"/>
              <a:gd name="T46" fmla="*/ 0 w 168"/>
              <a:gd name="T47" fmla="*/ 18 h 164"/>
              <a:gd name="T48" fmla="*/ 0 w 168"/>
              <a:gd name="T49" fmla="*/ 147 h 164"/>
              <a:gd name="T50" fmla="*/ 18 w 168"/>
              <a:gd name="T51" fmla="*/ 164 h 164"/>
              <a:gd name="T52" fmla="*/ 150 w 168"/>
              <a:gd name="T53" fmla="*/ 164 h 164"/>
              <a:gd name="T54" fmla="*/ 168 w 168"/>
              <a:gd name="T55" fmla="*/ 147 h 164"/>
              <a:gd name="T56" fmla="*/ 168 w 168"/>
              <a:gd name="T57" fmla="*/ 60 h 164"/>
              <a:gd name="T58" fmla="*/ 137 w 168"/>
              <a:gd name="T59" fmla="*/ 28 h 164"/>
              <a:gd name="T60" fmla="*/ 8 w 168"/>
              <a:gd name="T61" fmla="*/ 18 h 164"/>
              <a:gd name="T62" fmla="*/ 18 w 168"/>
              <a:gd name="T63" fmla="*/ 9 h 164"/>
              <a:gd name="T64" fmla="*/ 96 w 168"/>
              <a:gd name="T65" fmla="*/ 9 h 164"/>
              <a:gd name="T66" fmla="*/ 119 w 168"/>
              <a:gd name="T67" fmla="*/ 32 h 164"/>
              <a:gd name="T68" fmla="*/ 8 w 168"/>
              <a:gd name="T69" fmla="*/ 32 h 164"/>
              <a:gd name="T70" fmla="*/ 8 w 168"/>
              <a:gd name="T71" fmla="*/ 18 h 164"/>
              <a:gd name="T72" fmla="*/ 160 w 168"/>
              <a:gd name="T73" fmla="*/ 147 h 164"/>
              <a:gd name="T74" fmla="*/ 150 w 168"/>
              <a:gd name="T75" fmla="*/ 156 h 164"/>
              <a:gd name="T76" fmla="*/ 18 w 168"/>
              <a:gd name="T77" fmla="*/ 156 h 164"/>
              <a:gd name="T78" fmla="*/ 8 w 168"/>
              <a:gd name="T79" fmla="*/ 147 h 164"/>
              <a:gd name="T80" fmla="*/ 8 w 168"/>
              <a:gd name="T81" fmla="*/ 36 h 164"/>
              <a:gd name="T82" fmla="*/ 139 w 168"/>
              <a:gd name="T83" fmla="*/ 36 h 164"/>
              <a:gd name="T84" fmla="*/ 160 w 168"/>
              <a:gd name="T85" fmla="*/ 60 h 164"/>
              <a:gd name="T86" fmla="*/ 160 w 168"/>
              <a:gd name="T87" fmla="*/ 14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8" h="164">
                <a:moveTo>
                  <a:pt x="95" y="100"/>
                </a:moveTo>
                <a:cubicBezTo>
                  <a:pt x="108" y="94"/>
                  <a:pt x="113" y="79"/>
                  <a:pt x="107" y="67"/>
                </a:cubicBezTo>
                <a:cubicBezTo>
                  <a:pt x="101" y="54"/>
                  <a:pt x="86" y="49"/>
                  <a:pt x="73" y="55"/>
                </a:cubicBezTo>
                <a:cubicBezTo>
                  <a:pt x="61" y="61"/>
                  <a:pt x="56" y="76"/>
                  <a:pt x="62" y="89"/>
                </a:cubicBezTo>
                <a:cubicBezTo>
                  <a:pt x="64" y="94"/>
                  <a:pt x="68" y="98"/>
                  <a:pt x="73" y="100"/>
                </a:cubicBezTo>
                <a:cubicBezTo>
                  <a:pt x="56" y="105"/>
                  <a:pt x="44" y="121"/>
                  <a:pt x="43" y="139"/>
                </a:cubicBezTo>
                <a:cubicBezTo>
                  <a:pt x="43" y="140"/>
                  <a:pt x="44" y="141"/>
                  <a:pt x="45" y="141"/>
                </a:cubicBezTo>
                <a:cubicBezTo>
                  <a:pt x="46" y="141"/>
                  <a:pt x="47" y="140"/>
                  <a:pt x="47" y="139"/>
                </a:cubicBezTo>
                <a:cubicBezTo>
                  <a:pt x="48" y="119"/>
                  <a:pt x="65" y="103"/>
                  <a:pt x="85" y="103"/>
                </a:cubicBezTo>
                <a:cubicBezTo>
                  <a:pt x="105" y="104"/>
                  <a:pt x="120" y="120"/>
                  <a:pt x="121" y="139"/>
                </a:cubicBezTo>
                <a:cubicBezTo>
                  <a:pt x="121" y="140"/>
                  <a:pt x="121" y="141"/>
                  <a:pt x="123" y="141"/>
                </a:cubicBezTo>
                <a:cubicBezTo>
                  <a:pt x="123" y="141"/>
                  <a:pt x="123" y="141"/>
                  <a:pt x="123" y="141"/>
                </a:cubicBezTo>
                <a:cubicBezTo>
                  <a:pt x="124" y="141"/>
                  <a:pt x="125" y="140"/>
                  <a:pt x="125" y="139"/>
                </a:cubicBezTo>
                <a:cubicBezTo>
                  <a:pt x="124" y="121"/>
                  <a:pt x="113" y="105"/>
                  <a:pt x="95" y="100"/>
                </a:cubicBezTo>
                <a:moveTo>
                  <a:pt x="64" y="78"/>
                </a:moveTo>
                <a:cubicBezTo>
                  <a:pt x="64" y="66"/>
                  <a:pt x="73" y="57"/>
                  <a:pt x="85" y="57"/>
                </a:cubicBezTo>
                <a:cubicBezTo>
                  <a:pt x="96" y="57"/>
                  <a:pt x="105" y="66"/>
                  <a:pt x="105" y="78"/>
                </a:cubicBezTo>
                <a:cubicBezTo>
                  <a:pt x="105" y="89"/>
                  <a:pt x="96" y="99"/>
                  <a:pt x="85" y="99"/>
                </a:cubicBezTo>
                <a:cubicBezTo>
                  <a:pt x="73" y="99"/>
                  <a:pt x="64" y="89"/>
                  <a:pt x="64" y="78"/>
                </a:cubicBezTo>
                <a:moveTo>
                  <a:pt x="137" y="28"/>
                </a:moveTo>
                <a:cubicBezTo>
                  <a:pt x="127" y="28"/>
                  <a:pt x="127" y="28"/>
                  <a:pt x="127" y="28"/>
                </a:cubicBezTo>
                <a:cubicBezTo>
                  <a:pt x="125" y="12"/>
                  <a:pt x="112" y="1"/>
                  <a:pt x="96" y="0"/>
                </a:cubicBezTo>
                <a:cubicBezTo>
                  <a:pt x="18" y="0"/>
                  <a:pt x="18" y="0"/>
                  <a:pt x="18" y="0"/>
                </a:cubicBezTo>
                <a:cubicBezTo>
                  <a:pt x="8" y="1"/>
                  <a:pt x="0" y="9"/>
                  <a:pt x="0" y="18"/>
                </a:cubicBezTo>
                <a:cubicBezTo>
                  <a:pt x="0" y="147"/>
                  <a:pt x="0" y="147"/>
                  <a:pt x="0" y="147"/>
                </a:cubicBezTo>
                <a:cubicBezTo>
                  <a:pt x="0" y="156"/>
                  <a:pt x="8" y="164"/>
                  <a:pt x="18" y="164"/>
                </a:cubicBezTo>
                <a:cubicBezTo>
                  <a:pt x="150" y="164"/>
                  <a:pt x="150" y="164"/>
                  <a:pt x="150" y="164"/>
                </a:cubicBezTo>
                <a:cubicBezTo>
                  <a:pt x="160" y="164"/>
                  <a:pt x="168" y="156"/>
                  <a:pt x="168" y="147"/>
                </a:cubicBezTo>
                <a:cubicBezTo>
                  <a:pt x="168" y="60"/>
                  <a:pt x="168" y="60"/>
                  <a:pt x="168" y="60"/>
                </a:cubicBezTo>
                <a:cubicBezTo>
                  <a:pt x="168" y="42"/>
                  <a:pt x="154" y="28"/>
                  <a:pt x="137" y="28"/>
                </a:cubicBezTo>
                <a:moveTo>
                  <a:pt x="8" y="18"/>
                </a:moveTo>
                <a:cubicBezTo>
                  <a:pt x="8" y="13"/>
                  <a:pt x="13" y="9"/>
                  <a:pt x="18" y="9"/>
                </a:cubicBezTo>
                <a:cubicBezTo>
                  <a:pt x="96" y="9"/>
                  <a:pt x="96" y="9"/>
                  <a:pt x="96" y="9"/>
                </a:cubicBezTo>
                <a:cubicBezTo>
                  <a:pt x="109" y="9"/>
                  <a:pt x="119" y="19"/>
                  <a:pt x="119" y="32"/>
                </a:cubicBezTo>
                <a:cubicBezTo>
                  <a:pt x="8" y="32"/>
                  <a:pt x="8" y="32"/>
                  <a:pt x="8" y="32"/>
                </a:cubicBezTo>
                <a:lnTo>
                  <a:pt x="8" y="18"/>
                </a:lnTo>
                <a:close/>
                <a:moveTo>
                  <a:pt x="160" y="147"/>
                </a:moveTo>
                <a:cubicBezTo>
                  <a:pt x="160" y="152"/>
                  <a:pt x="156" y="156"/>
                  <a:pt x="150" y="156"/>
                </a:cubicBezTo>
                <a:cubicBezTo>
                  <a:pt x="18" y="156"/>
                  <a:pt x="18" y="156"/>
                  <a:pt x="18" y="156"/>
                </a:cubicBezTo>
                <a:cubicBezTo>
                  <a:pt x="13" y="156"/>
                  <a:pt x="8" y="152"/>
                  <a:pt x="8" y="147"/>
                </a:cubicBezTo>
                <a:cubicBezTo>
                  <a:pt x="8" y="36"/>
                  <a:pt x="8" y="36"/>
                  <a:pt x="8" y="36"/>
                </a:cubicBezTo>
                <a:cubicBezTo>
                  <a:pt x="139" y="36"/>
                  <a:pt x="139" y="36"/>
                  <a:pt x="139" y="36"/>
                </a:cubicBezTo>
                <a:cubicBezTo>
                  <a:pt x="151" y="38"/>
                  <a:pt x="160" y="48"/>
                  <a:pt x="160" y="60"/>
                </a:cubicBezTo>
                <a:lnTo>
                  <a:pt x="160" y="147"/>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6" name="Freeform 64"/>
          <p:cNvSpPr>
            <a:spLocks noEditPoints="1"/>
          </p:cNvSpPr>
          <p:nvPr/>
        </p:nvSpPr>
        <p:spPr bwMode="auto">
          <a:xfrm>
            <a:off x="5502430" y="1406192"/>
            <a:ext cx="323766" cy="304721"/>
          </a:xfrm>
          <a:custGeom>
            <a:avLst/>
            <a:gdLst>
              <a:gd name="T0" fmla="*/ 166 w 166"/>
              <a:gd name="T1" fmla="*/ 35 h 153"/>
              <a:gd name="T2" fmla="*/ 152 w 166"/>
              <a:gd name="T3" fmla="*/ 0 h 153"/>
              <a:gd name="T4" fmla="*/ 10 w 166"/>
              <a:gd name="T5" fmla="*/ 3 h 153"/>
              <a:gd name="T6" fmla="*/ 0 w 166"/>
              <a:gd name="T7" fmla="*/ 36 h 153"/>
              <a:gd name="T8" fmla="*/ 0 w 166"/>
              <a:gd name="T9" fmla="*/ 38 h 153"/>
              <a:gd name="T10" fmla="*/ 7 w 166"/>
              <a:gd name="T11" fmla="*/ 136 h 153"/>
              <a:gd name="T12" fmla="*/ 63 w 166"/>
              <a:gd name="T13" fmla="*/ 153 h 153"/>
              <a:gd name="T14" fmla="*/ 63 w 166"/>
              <a:gd name="T15" fmla="*/ 145 h 153"/>
              <a:gd name="T16" fmla="*/ 15 w 166"/>
              <a:gd name="T17" fmla="*/ 137 h 153"/>
              <a:gd name="T18" fmla="*/ 15 w 166"/>
              <a:gd name="T19" fmla="*/ 55 h 153"/>
              <a:gd name="T20" fmla="*/ 73 w 166"/>
              <a:gd name="T21" fmla="*/ 55 h 153"/>
              <a:gd name="T22" fmla="*/ 112 w 166"/>
              <a:gd name="T23" fmla="*/ 55 h 153"/>
              <a:gd name="T24" fmla="*/ 151 w 166"/>
              <a:gd name="T25" fmla="*/ 55 h 153"/>
              <a:gd name="T26" fmla="*/ 155 w 166"/>
              <a:gd name="T27" fmla="*/ 107 h 153"/>
              <a:gd name="T28" fmla="*/ 159 w 166"/>
              <a:gd name="T29" fmla="*/ 55 h 153"/>
              <a:gd name="T30" fmla="*/ 166 w 166"/>
              <a:gd name="T31" fmla="*/ 37 h 153"/>
              <a:gd name="T32" fmla="*/ 158 w 166"/>
              <a:gd name="T33" fmla="*/ 37 h 153"/>
              <a:gd name="T34" fmla="*/ 153 w 166"/>
              <a:gd name="T35" fmla="*/ 49 h 153"/>
              <a:gd name="T36" fmla="*/ 124 w 166"/>
              <a:gd name="T37" fmla="*/ 37 h 153"/>
              <a:gd name="T38" fmla="*/ 120 w 166"/>
              <a:gd name="T39" fmla="*/ 37 h 153"/>
              <a:gd name="T40" fmla="*/ 85 w 166"/>
              <a:gd name="T41" fmla="*/ 37 h 153"/>
              <a:gd name="T42" fmla="*/ 81 w 166"/>
              <a:gd name="T43" fmla="*/ 37 h 153"/>
              <a:gd name="T44" fmla="*/ 46 w 166"/>
              <a:gd name="T45" fmla="*/ 37 h 153"/>
              <a:gd name="T46" fmla="*/ 42 w 166"/>
              <a:gd name="T47" fmla="*/ 37 h 153"/>
              <a:gd name="T48" fmla="*/ 13 w 166"/>
              <a:gd name="T49" fmla="*/ 49 h 153"/>
              <a:gd name="T50" fmla="*/ 8 w 166"/>
              <a:gd name="T51" fmla="*/ 37 h 153"/>
              <a:gd name="T52" fmla="*/ 17 w 166"/>
              <a:gd name="T53" fmla="*/ 8 h 153"/>
              <a:gd name="T54" fmla="*/ 158 w 166"/>
              <a:gd name="T55" fmla="*/ 37 h 153"/>
              <a:gd name="T56" fmla="*/ 133 w 166"/>
              <a:gd name="T57" fmla="*/ 126 h 153"/>
              <a:gd name="T58" fmla="*/ 140 w 166"/>
              <a:gd name="T59" fmla="*/ 97 h 153"/>
              <a:gd name="T60" fmla="*/ 92 w 166"/>
              <a:gd name="T61" fmla="*/ 97 h 153"/>
              <a:gd name="T62" fmla="*/ 99 w 166"/>
              <a:gd name="T63" fmla="*/ 126 h 153"/>
              <a:gd name="T64" fmla="*/ 77 w 166"/>
              <a:gd name="T65" fmla="*/ 141 h 153"/>
              <a:gd name="T66" fmla="*/ 82 w 166"/>
              <a:gd name="T67" fmla="*/ 153 h 153"/>
              <a:gd name="T68" fmla="*/ 150 w 166"/>
              <a:gd name="T69" fmla="*/ 153 h 153"/>
              <a:gd name="T70" fmla="*/ 155 w 166"/>
              <a:gd name="T71" fmla="*/ 141 h 153"/>
              <a:gd name="T72" fmla="*/ 151 w 166"/>
              <a:gd name="T73" fmla="*/ 147 h 153"/>
              <a:gd name="T74" fmla="*/ 82 w 166"/>
              <a:gd name="T75" fmla="*/ 149 h 153"/>
              <a:gd name="T76" fmla="*/ 81 w 166"/>
              <a:gd name="T77" fmla="*/ 141 h 153"/>
              <a:gd name="T78" fmla="*/ 103 w 166"/>
              <a:gd name="T79" fmla="*/ 128 h 153"/>
              <a:gd name="T80" fmla="*/ 104 w 166"/>
              <a:gd name="T81" fmla="*/ 125 h 153"/>
              <a:gd name="T82" fmla="*/ 96 w 166"/>
              <a:gd name="T83" fmla="*/ 111 h 153"/>
              <a:gd name="T84" fmla="*/ 116 w 166"/>
              <a:gd name="T85" fmla="*/ 79 h 153"/>
              <a:gd name="T86" fmla="*/ 136 w 166"/>
              <a:gd name="T87" fmla="*/ 111 h 153"/>
              <a:gd name="T88" fmla="*/ 128 w 166"/>
              <a:gd name="T89" fmla="*/ 126 h 153"/>
              <a:gd name="T90" fmla="*/ 130 w 166"/>
              <a:gd name="T91" fmla="*/ 129 h 153"/>
              <a:gd name="T92" fmla="*/ 135 w 166"/>
              <a:gd name="T93" fmla="*/ 130 h 153"/>
              <a:gd name="T94" fmla="*/ 151 w 166"/>
              <a:gd name="T95" fmla="*/ 14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6" h="153">
                <a:moveTo>
                  <a:pt x="166" y="36"/>
                </a:moveTo>
                <a:cubicBezTo>
                  <a:pt x="166" y="35"/>
                  <a:pt x="166" y="35"/>
                  <a:pt x="166" y="35"/>
                </a:cubicBezTo>
                <a:cubicBezTo>
                  <a:pt x="156" y="3"/>
                  <a:pt x="156" y="3"/>
                  <a:pt x="156" y="3"/>
                </a:cubicBezTo>
                <a:cubicBezTo>
                  <a:pt x="155" y="1"/>
                  <a:pt x="154" y="0"/>
                  <a:pt x="152" y="0"/>
                </a:cubicBezTo>
                <a:cubicBezTo>
                  <a:pt x="14" y="0"/>
                  <a:pt x="14" y="0"/>
                  <a:pt x="14" y="0"/>
                </a:cubicBezTo>
                <a:cubicBezTo>
                  <a:pt x="12" y="0"/>
                  <a:pt x="11" y="1"/>
                  <a:pt x="10" y="3"/>
                </a:cubicBezTo>
                <a:cubicBezTo>
                  <a:pt x="0" y="35"/>
                  <a:pt x="0" y="35"/>
                  <a:pt x="0" y="35"/>
                </a:cubicBezTo>
                <a:cubicBezTo>
                  <a:pt x="0" y="35"/>
                  <a:pt x="0" y="35"/>
                  <a:pt x="0" y="36"/>
                </a:cubicBezTo>
                <a:cubicBezTo>
                  <a:pt x="0" y="36"/>
                  <a:pt x="0" y="37"/>
                  <a:pt x="0" y="37"/>
                </a:cubicBezTo>
                <a:cubicBezTo>
                  <a:pt x="0" y="38"/>
                  <a:pt x="0" y="38"/>
                  <a:pt x="0" y="38"/>
                </a:cubicBezTo>
                <a:cubicBezTo>
                  <a:pt x="0" y="44"/>
                  <a:pt x="3" y="50"/>
                  <a:pt x="7" y="55"/>
                </a:cubicBezTo>
                <a:cubicBezTo>
                  <a:pt x="7" y="136"/>
                  <a:pt x="7" y="136"/>
                  <a:pt x="7" y="136"/>
                </a:cubicBezTo>
                <a:cubicBezTo>
                  <a:pt x="7" y="146"/>
                  <a:pt x="14" y="153"/>
                  <a:pt x="23" y="153"/>
                </a:cubicBezTo>
                <a:cubicBezTo>
                  <a:pt x="63" y="153"/>
                  <a:pt x="63" y="153"/>
                  <a:pt x="63" y="153"/>
                </a:cubicBezTo>
                <a:cubicBezTo>
                  <a:pt x="65" y="153"/>
                  <a:pt x="67" y="151"/>
                  <a:pt x="67" y="149"/>
                </a:cubicBezTo>
                <a:cubicBezTo>
                  <a:pt x="67" y="147"/>
                  <a:pt x="65" y="145"/>
                  <a:pt x="63" y="145"/>
                </a:cubicBezTo>
                <a:cubicBezTo>
                  <a:pt x="23" y="145"/>
                  <a:pt x="23" y="145"/>
                  <a:pt x="23" y="145"/>
                </a:cubicBezTo>
                <a:cubicBezTo>
                  <a:pt x="19" y="145"/>
                  <a:pt x="15" y="141"/>
                  <a:pt x="15" y="137"/>
                </a:cubicBezTo>
                <a:cubicBezTo>
                  <a:pt x="15" y="137"/>
                  <a:pt x="15" y="137"/>
                  <a:pt x="15" y="136"/>
                </a:cubicBezTo>
                <a:cubicBezTo>
                  <a:pt x="15" y="55"/>
                  <a:pt x="15" y="55"/>
                  <a:pt x="15" y="55"/>
                </a:cubicBezTo>
                <a:cubicBezTo>
                  <a:pt x="26" y="60"/>
                  <a:pt x="38" y="55"/>
                  <a:pt x="44" y="45"/>
                </a:cubicBezTo>
                <a:cubicBezTo>
                  <a:pt x="49" y="56"/>
                  <a:pt x="62" y="60"/>
                  <a:pt x="73" y="55"/>
                </a:cubicBezTo>
                <a:cubicBezTo>
                  <a:pt x="77" y="53"/>
                  <a:pt x="81" y="49"/>
                  <a:pt x="83" y="45"/>
                </a:cubicBezTo>
                <a:cubicBezTo>
                  <a:pt x="88" y="56"/>
                  <a:pt x="101" y="60"/>
                  <a:pt x="112" y="55"/>
                </a:cubicBezTo>
                <a:cubicBezTo>
                  <a:pt x="116" y="53"/>
                  <a:pt x="120" y="49"/>
                  <a:pt x="122" y="45"/>
                </a:cubicBezTo>
                <a:cubicBezTo>
                  <a:pt x="127" y="56"/>
                  <a:pt x="140" y="60"/>
                  <a:pt x="151" y="55"/>
                </a:cubicBezTo>
                <a:cubicBezTo>
                  <a:pt x="151" y="103"/>
                  <a:pt x="151" y="103"/>
                  <a:pt x="151" y="103"/>
                </a:cubicBezTo>
                <a:cubicBezTo>
                  <a:pt x="151" y="105"/>
                  <a:pt x="153" y="107"/>
                  <a:pt x="155" y="107"/>
                </a:cubicBezTo>
                <a:cubicBezTo>
                  <a:pt x="157" y="107"/>
                  <a:pt x="159" y="105"/>
                  <a:pt x="159" y="103"/>
                </a:cubicBezTo>
                <a:cubicBezTo>
                  <a:pt x="159" y="55"/>
                  <a:pt x="159" y="55"/>
                  <a:pt x="159" y="55"/>
                </a:cubicBezTo>
                <a:cubicBezTo>
                  <a:pt x="163" y="50"/>
                  <a:pt x="166" y="44"/>
                  <a:pt x="166" y="38"/>
                </a:cubicBezTo>
                <a:cubicBezTo>
                  <a:pt x="166" y="37"/>
                  <a:pt x="166" y="37"/>
                  <a:pt x="166" y="37"/>
                </a:cubicBezTo>
                <a:cubicBezTo>
                  <a:pt x="166" y="37"/>
                  <a:pt x="166" y="36"/>
                  <a:pt x="166" y="36"/>
                </a:cubicBezTo>
                <a:moveTo>
                  <a:pt x="158" y="37"/>
                </a:moveTo>
                <a:cubicBezTo>
                  <a:pt x="158" y="38"/>
                  <a:pt x="158" y="38"/>
                  <a:pt x="158" y="38"/>
                </a:cubicBezTo>
                <a:cubicBezTo>
                  <a:pt x="158" y="42"/>
                  <a:pt x="156" y="46"/>
                  <a:pt x="153" y="49"/>
                </a:cubicBezTo>
                <a:cubicBezTo>
                  <a:pt x="146" y="55"/>
                  <a:pt x="135" y="54"/>
                  <a:pt x="128" y="47"/>
                </a:cubicBezTo>
                <a:cubicBezTo>
                  <a:pt x="126" y="44"/>
                  <a:pt x="125" y="41"/>
                  <a:pt x="124" y="37"/>
                </a:cubicBezTo>
                <a:cubicBezTo>
                  <a:pt x="124" y="36"/>
                  <a:pt x="123" y="35"/>
                  <a:pt x="122" y="35"/>
                </a:cubicBezTo>
                <a:cubicBezTo>
                  <a:pt x="121" y="35"/>
                  <a:pt x="120" y="36"/>
                  <a:pt x="120" y="37"/>
                </a:cubicBezTo>
                <a:cubicBezTo>
                  <a:pt x="119" y="47"/>
                  <a:pt x="111" y="54"/>
                  <a:pt x="101" y="53"/>
                </a:cubicBezTo>
                <a:cubicBezTo>
                  <a:pt x="92" y="52"/>
                  <a:pt x="86" y="46"/>
                  <a:pt x="85" y="37"/>
                </a:cubicBezTo>
                <a:cubicBezTo>
                  <a:pt x="85" y="36"/>
                  <a:pt x="84" y="35"/>
                  <a:pt x="83" y="35"/>
                </a:cubicBezTo>
                <a:cubicBezTo>
                  <a:pt x="82" y="35"/>
                  <a:pt x="81" y="36"/>
                  <a:pt x="81" y="37"/>
                </a:cubicBezTo>
                <a:cubicBezTo>
                  <a:pt x="80" y="47"/>
                  <a:pt x="71" y="54"/>
                  <a:pt x="61" y="53"/>
                </a:cubicBezTo>
                <a:cubicBezTo>
                  <a:pt x="53" y="52"/>
                  <a:pt x="47" y="45"/>
                  <a:pt x="46" y="37"/>
                </a:cubicBezTo>
                <a:cubicBezTo>
                  <a:pt x="46" y="36"/>
                  <a:pt x="45" y="35"/>
                  <a:pt x="44" y="35"/>
                </a:cubicBezTo>
                <a:cubicBezTo>
                  <a:pt x="43" y="35"/>
                  <a:pt x="42" y="36"/>
                  <a:pt x="42" y="37"/>
                </a:cubicBezTo>
                <a:cubicBezTo>
                  <a:pt x="41" y="47"/>
                  <a:pt x="32" y="54"/>
                  <a:pt x="23" y="53"/>
                </a:cubicBezTo>
                <a:cubicBezTo>
                  <a:pt x="19" y="53"/>
                  <a:pt x="15" y="51"/>
                  <a:pt x="13" y="49"/>
                </a:cubicBezTo>
                <a:cubicBezTo>
                  <a:pt x="10" y="46"/>
                  <a:pt x="8" y="42"/>
                  <a:pt x="8" y="38"/>
                </a:cubicBezTo>
                <a:cubicBezTo>
                  <a:pt x="8" y="37"/>
                  <a:pt x="8" y="37"/>
                  <a:pt x="8" y="37"/>
                </a:cubicBezTo>
                <a:cubicBezTo>
                  <a:pt x="8" y="37"/>
                  <a:pt x="8" y="37"/>
                  <a:pt x="8" y="37"/>
                </a:cubicBezTo>
                <a:cubicBezTo>
                  <a:pt x="17" y="8"/>
                  <a:pt x="17" y="8"/>
                  <a:pt x="17" y="8"/>
                </a:cubicBezTo>
                <a:cubicBezTo>
                  <a:pt x="149" y="8"/>
                  <a:pt x="149" y="8"/>
                  <a:pt x="149" y="8"/>
                </a:cubicBezTo>
                <a:cubicBezTo>
                  <a:pt x="158" y="37"/>
                  <a:pt x="158" y="37"/>
                  <a:pt x="158" y="37"/>
                </a:cubicBezTo>
                <a:close/>
                <a:moveTo>
                  <a:pt x="136" y="126"/>
                </a:moveTo>
                <a:cubicBezTo>
                  <a:pt x="133" y="126"/>
                  <a:pt x="133" y="126"/>
                  <a:pt x="133" y="126"/>
                </a:cubicBezTo>
                <a:cubicBezTo>
                  <a:pt x="137" y="122"/>
                  <a:pt x="140" y="116"/>
                  <a:pt x="140" y="111"/>
                </a:cubicBezTo>
                <a:cubicBezTo>
                  <a:pt x="140" y="97"/>
                  <a:pt x="140" y="97"/>
                  <a:pt x="140" y="97"/>
                </a:cubicBezTo>
                <a:cubicBezTo>
                  <a:pt x="139" y="84"/>
                  <a:pt x="129" y="75"/>
                  <a:pt x="116" y="75"/>
                </a:cubicBezTo>
                <a:cubicBezTo>
                  <a:pt x="104" y="75"/>
                  <a:pt x="93" y="84"/>
                  <a:pt x="92" y="97"/>
                </a:cubicBezTo>
                <a:cubicBezTo>
                  <a:pt x="92" y="111"/>
                  <a:pt x="92" y="111"/>
                  <a:pt x="92" y="111"/>
                </a:cubicBezTo>
                <a:cubicBezTo>
                  <a:pt x="92" y="116"/>
                  <a:pt x="95" y="122"/>
                  <a:pt x="99" y="126"/>
                </a:cubicBezTo>
                <a:cubicBezTo>
                  <a:pt x="97" y="126"/>
                  <a:pt x="97" y="126"/>
                  <a:pt x="97" y="126"/>
                </a:cubicBezTo>
                <a:cubicBezTo>
                  <a:pt x="89" y="128"/>
                  <a:pt x="77" y="131"/>
                  <a:pt x="77" y="141"/>
                </a:cubicBezTo>
                <a:cubicBezTo>
                  <a:pt x="77" y="148"/>
                  <a:pt x="77" y="148"/>
                  <a:pt x="77" y="148"/>
                </a:cubicBezTo>
                <a:cubicBezTo>
                  <a:pt x="77" y="151"/>
                  <a:pt x="80" y="153"/>
                  <a:pt x="82" y="153"/>
                </a:cubicBezTo>
                <a:cubicBezTo>
                  <a:pt x="82" y="153"/>
                  <a:pt x="82" y="153"/>
                  <a:pt x="82" y="153"/>
                </a:cubicBezTo>
                <a:cubicBezTo>
                  <a:pt x="150" y="153"/>
                  <a:pt x="150" y="153"/>
                  <a:pt x="150" y="153"/>
                </a:cubicBezTo>
                <a:cubicBezTo>
                  <a:pt x="153" y="153"/>
                  <a:pt x="155" y="150"/>
                  <a:pt x="155" y="147"/>
                </a:cubicBezTo>
                <a:cubicBezTo>
                  <a:pt x="155" y="141"/>
                  <a:pt x="155" y="141"/>
                  <a:pt x="155" y="141"/>
                </a:cubicBezTo>
                <a:cubicBezTo>
                  <a:pt x="155" y="131"/>
                  <a:pt x="143" y="128"/>
                  <a:pt x="136" y="126"/>
                </a:cubicBezTo>
                <a:moveTo>
                  <a:pt x="151" y="147"/>
                </a:moveTo>
                <a:cubicBezTo>
                  <a:pt x="151" y="148"/>
                  <a:pt x="150" y="149"/>
                  <a:pt x="150" y="149"/>
                </a:cubicBezTo>
                <a:cubicBezTo>
                  <a:pt x="82" y="149"/>
                  <a:pt x="82" y="149"/>
                  <a:pt x="82" y="149"/>
                </a:cubicBezTo>
                <a:cubicBezTo>
                  <a:pt x="82" y="149"/>
                  <a:pt x="81" y="148"/>
                  <a:pt x="81" y="148"/>
                </a:cubicBezTo>
                <a:cubicBezTo>
                  <a:pt x="81" y="141"/>
                  <a:pt x="81" y="141"/>
                  <a:pt x="81" y="141"/>
                </a:cubicBezTo>
                <a:cubicBezTo>
                  <a:pt x="81" y="134"/>
                  <a:pt x="91" y="132"/>
                  <a:pt x="98" y="130"/>
                </a:cubicBezTo>
                <a:cubicBezTo>
                  <a:pt x="100" y="130"/>
                  <a:pt x="101" y="129"/>
                  <a:pt x="103" y="128"/>
                </a:cubicBezTo>
                <a:cubicBezTo>
                  <a:pt x="104" y="128"/>
                  <a:pt x="104" y="127"/>
                  <a:pt x="104" y="126"/>
                </a:cubicBezTo>
                <a:cubicBezTo>
                  <a:pt x="104" y="125"/>
                  <a:pt x="104" y="125"/>
                  <a:pt x="104" y="125"/>
                </a:cubicBezTo>
                <a:cubicBezTo>
                  <a:pt x="104" y="124"/>
                  <a:pt x="103" y="124"/>
                  <a:pt x="103" y="123"/>
                </a:cubicBezTo>
                <a:cubicBezTo>
                  <a:pt x="99" y="121"/>
                  <a:pt x="96" y="116"/>
                  <a:pt x="96" y="111"/>
                </a:cubicBezTo>
                <a:cubicBezTo>
                  <a:pt x="96" y="97"/>
                  <a:pt x="96" y="97"/>
                  <a:pt x="96" y="97"/>
                </a:cubicBezTo>
                <a:cubicBezTo>
                  <a:pt x="97" y="87"/>
                  <a:pt x="106" y="79"/>
                  <a:pt x="116" y="79"/>
                </a:cubicBezTo>
                <a:cubicBezTo>
                  <a:pt x="126" y="79"/>
                  <a:pt x="135" y="87"/>
                  <a:pt x="136" y="97"/>
                </a:cubicBezTo>
                <a:cubicBezTo>
                  <a:pt x="136" y="111"/>
                  <a:pt x="136" y="111"/>
                  <a:pt x="136" y="111"/>
                </a:cubicBezTo>
                <a:cubicBezTo>
                  <a:pt x="136" y="116"/>
                  <a:pt x="133" y="121"/>
                  <a:pt x="129" y="124"/>
                </a:cubicBezTo>
                <a:cubicBezTo>
                  <a:pt x="128" y="125"/>
                  <a:pt x="128" y="125"/>
                  <a:pt x="128" y="126"/>
                </a:cubicBezTo>
                <a:cubicBezTo>
                  <a:pt x="128" y="128"/>
                  <a:pt x="128" y="128"/>
                  <a:pt x="128" y="128"/>
                </a:cubicBezTo>
                <a:cubicBezTo>
                  <a:pt x="129" y="128"/>
                  <a:pt x="129" y="129"/>
                  <a:pt x="130" y="129"/>
                </a:cubicBezTo>
                <a:cubicBezTo>
                  <a:pt x="130" y="129"/>
                  <a:pt x="130" y="129"/>
                  <a:pt x="130" y="129"/>
                </a:cubicBezTo>
                <a:cubicBezTo>
                  <a:pt x="131" y="129"/>
                  <a:pt x="133" y="130"/>
                  <a:pt x="135" y="130"/>
                </a:cubicBezTo>
                <a:cubicBezTo>
                  <a:pt x="143" y="132"/>
                  <a:pt x="151" y="135"/>
                  <a:pt x="151" y="141"/>
                </a:cubicBezTo>
                <a:lnTo>
                  <a:pt x="151" y="147"/>
                </a:lnTo>
                <a:close/>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nvGrpSpPr>
          <p:cNvPr id="182" name="组合 181"/>
          <p:cNvGrpSpPr/>
          <p:nvPr/>
        </p:nvGrpSpPr>
        <p:grpSpPr>
          <a:xfrm>
            <a:off x="6532451" y="1414127"/>
            <a:ext cx="328527" cy="261870"/>
            <a:chOff x="6534151" y="1668463"/>
            <a:chExt cx="328613" cy="261938"/>
          </a:xfrm>
        </p:grpSpPr>
        <p:sp>
          <p:nvSpPr>
            <p:cNvPr id="167" name="Freeform 65"/>
            <p:cNvSpPr>
              <a:spLocks/>
            </p:cNvSpPr>
            <p:nvPr/>
          </p:nvSpPr>
          <p:spPr bwMode="auto">
            <a:xfrm>
              <a:off x="6534151" y="1668463"/>
              <a:ext cx="328613" cy="174625"/>
            </a:xfrm>
            <a:custGeom>
              <a:avLst/>
              <a:gdLst>
                <a:gd name="T0" fmla="*/ 4 w 168"/>
                <a:gd name="T1" fmla="*/ 88 h 88"/>
                <a:gd name="T2" fmla="*/ 8 w 168"/>
                <a:gd name="T3" fmla="*/ 84 h 88"/>
                <a:gd name="T4" fmla="*/ 84 w 168"/>
                <a:gd name="T5" fmla="*/ 8 h 88"/>
                <a:gd name="T6" fmla="*/ 160 w 168"/>
                <a:gd name="T7" fmla="*/ 84 h 88"/>
                <a:gd name="T8" fmla="*/ 164 w 168"/>
                <a:gd name="T9" fmla="*/ 88 h 88"/>
                <a:gd name="T10" fmla="*/ 168 w 168"/>
                <a:gd name="T11" fmla="*/ 84 h 88"/>
                <a:gd name="T12" fmla="*/ 84 w 168"/>
                <a:gd name="T13" fmla="*/ 0 h 88"/>
                <a:gd name="T14" fmla="*/ 0 w 168"/>
                <a:gd name="T15" fmla="*/ 84 h 88"/>
                <a:gd name="T16" fmla="*/ 4 w 168"/>
                <a:gd name="T1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8" h="88">
                  <a:moveTo>
                    <a:pt x="4" y="88"/>
                  </a:moveTo>
                  <a:cubicBezTo>
                    <a:pt x="6" y="88"/>
                    <a:pt x="8" y="87"/>
                    <a:pt x="8" y="84"/>
                  </a:cubicBezTo>
                  <a:cubicBezTo>
                    <a:pt x="8" y="42"/>
                    <a:pt x="42" y="8"/>
                    <a:pt x="84" y="8"/>
                  </a:cubicBezTo>
                  <a:cubicBezTo>
                    <a:pt x="126" y="8"/>
                    <a:pt x="160" y="42"/>
                    <a:pt x="160" y="84"/>
                  </a:cubicBezTo>
                  <a:cubicBezTo>
                    <a:pt x="160" y="87"/>
                    <a:pt x="162" y="88"/>
                    <a:pt x="164" y="88"/>
                  </a:cubicBezTo>
                  <a:cubicBezTo>
                    <a:pt x="166" y="88"/>
                    <a:pt x="168" y="87"/>
                    <a:pt x="168" y="84"/>
                  </a:cubicBezTo>
                  <a:cubicBezTo>
                    <a:pt x="168" y="38"/>
                    <a:pt x="130" y="0"/>
                    <a:pt x="84" y="0"/>
                  </a:cubicBezTo>
                  <a:cubicBezTo>
                    <a:pt x="38" y="0"/>
                    <a:pt x="0" y="38"/>
                    <a:pt x="0" y="84"/>
                  </a:cubicBezTo>
                  <a:cubicBezTo>
                    <a:pt x="0" y="87"/>
                    <a:pt x="2" y="88"/>
                    <a:pt x="4" y="88"/>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8" name="Freeform 66"/>
            <p:cNvSpPr>
              <a:spLocks/>
            </p:cNvSpPr>
            <p:nvPr/>
          </p:nvSpPr>
          <p:spPr bwMode="auto">
            <a:xfrm>
              <a:off x="6753226" y="1785938"/>
              <a:ext cx="20638" cy="49213"/>
            </a:xfrm>
            <a:custGeom>
              <a:avLst/>
              <a:gdLst>
                <a:gd name="T0" fmla="*/ 7 w 11"/>
                <a:gd name="T1" fmla="*/ 23 h 25"/>
                <a:gd name="T2" fmla="*/ 9 w 11"/>
                <a:gd name="T3" fmla="*/ 25 h 25"/>
                <a:gd name="T4" fmla="*/ 11 w 11"/>
                <a:gd name="T5" fmla="*/ 23 h 25"/>
                <a:gd name="T6" fmla="*/ 4 w 11"/>
                <a:gd name="T7" fmla="*/ 1 h 25"/>
                <a:gd name="T8" fmla="*/ 2 w 11"/>
                <a:gd name="T9" fmla="*/ 0 h 25"/>
                <a:gd name="T10" fmla="*/ 1 w 11"/>
                <a:gd name="T11" fmla="*/ 3 h 25"/>
                <a:gd name="T12" fmla="*/ 7 w 11"/>
                <a:gd name="T13" fmla="*/ 23 h 25"/>
              </a:gdLst>
              <a:ahLst/>
              <a:cxnLst>
                <a:cxn ang="0">
                  <a:pos x="T0" y="T1"/>
                </a:cxn>
                <a:cxn ang="0">
                  <a:pos x="T2" y="T3"/>
                </a:cxn>
                <a:cxn ang="0">
                  <a:pos x="T4" y="T5"/>
                </a:cxn>
                <a:cxn ang="0">
                  <a:pos x="T6" y="T7"/>
                </a:cxn>
                <a:cxn ang="0">
                  <a:pos x="T8" y="T9"/>
                </a:cxn>
                <a:cxn ang="0">
                  <a:pos x="T10" y="T11"/>
                </a:cxn>
                <a:cxn ang="0">
                  <a:pos x="T12" y="T13"/>
                </a:cxn>
              </a:cxnLst>
              <a:rect l="0" t="0" r="r" b="b"/>
              <a:pathLst>
                <a:path w="11" h="25">
                  <a:moveTo>
                    <a:pt x="7" y="23"/>
                  </a:moveTo>
                  <a:cubicBezTo>
                    <a:pt x="7" y="24"/>
                    <a:pt x="8" y="25"/>
                    <a:pt x="9" y="25"/>
                  </a:cubicBezTo>
                  <a:cubicBezTo>
                    <a:pt x="10" y="25"/>
                    <a:pt x="11" y="24"/>
                    <a:pt x="11" y="23"/>
                  </a:cubicBezTo>
                  <a:cubicBezTo>
                    <a:pt x="11" y="15"/>
                    <a:pt x="9" y="8"/>
                    <a:pt x="4" y="1"/>
                  </a:cubicBezTo>
                  <a:cubicBezTo>
                    <a:pt x="4" y="0"/>
                    <a:pt x="2" y="0"/>
                    <a:pt x="2" y="0"/>
                  </a:cubicBezTo>
                  <a:cubicBezTo>
                    <a:pt x="1" y="1"/>
                    <a:pt x="0" y="2"/>
                    <a:pt x="1" y="3"/>
                  </a:cubicBezTo>
                  <a:cubicBezTo>
                    <a:pt x="5" y="9"/>
                    <a:pt x="7" y="16"/>
                    <a:pt x="7" y="23"/>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69" name="Freeform 67"/>
            <p:cNvSpPr>
              <a:spLocks/>
            </p:cNvSpPr>
            <p:nvPr/>
          </p:nvSpPr>
          <p:spPr bwMode="auto">
            <a:xfrm>
              <a:off x="6621463" y="1757363"/>
              <a:ext cx="101600" cy="82550"/>
            </a:xfrm>
            <a:custGeom>
              <a:avLst/>
              <a:gdLst>
                <a:gd name="T0" fmla="*/ 49 w 52"/>
                <a:gd name="T1" fmla="*/ 5 h 41"/>
                <a:gd name="T2" fmla="*/ 51 w 52"/>
                <a:gd name="T3" fmla="*/ 4 h 41"/>
                <a:gd name="T4" fmla="*/ 50 w 52"/>
                <a:gd name="T5" fmla="*/ 1 h 41"/>
                <a:gd name="T6" fmla="*/ 39 w 52"/>
                <a:gd name="T7" fmla="*/ 0 h 41"/>
                <a:gd name="T8" fmla="*/ 0 w 52"/>
                <a:gd name="T9" fmla="*/ 39 h 41"/>
                <a:gd name="T10" fmla="*/ 2 w 52"/>
                <a:gd name="T11" fmla="*/ 41 h 41"/>
                <a:gd name="T12" fmla="*/ 4 w 52"/>
                <a:gd name="T13" fmla="*/ 39 h 41"/>
                <a:gd name="T14" fmla="*/ 39 w 52"/>
                <a:gd name="T15" fmla="*/ 4 h 41"/>
                <a:gd name="T16" fmla="*/ 49 w 52"/>
                <a:gd name="T17"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1">
                  <a:moveTo>
                    <a:pt x="49" y="5"/>
                  </a:moveTo>
                  <a:cubicBezTo>
                    <a:pt x="50" y="6"/>
                    <a:pt x="51" y="5"/>
                    <a:pt x="51" y="4"/>
                  </a:cubicBezTo>
                  <a:cubicBezTo>
                    <a:pt x="52" y="3"/>
                    <a:pt x="51" y="2"/>
                    <a:pt x="50" y="1"/>
                  </a:cubicBezTo>
                  <a:cubicBezTo>
                    <a:pt x="46" y="0"/>
                    <a:pt x="43" y="0"/>
                    <a:pt x="39" y="0"/>
                  </a:cubicBezTo>
                  <a:cubicBezTo>
                    <a:pt x="17" y="0"/>
                    <a:pt x="0" y="18"/>
                    <a:pt x="0" y="39"/>
                  </a:cubicBezTo>
                  <a:cubicBezTo>
                    <a:pt x="0" y="40"/>
                    <a:pt x="1" y="41"/>
                    <a:pt x="2" y="41"/>
                  </a:cubicBezTo>
                  <a:cubicBezTo>
                    <a:pt x="3" y="41"/>
                    <a:pt x="4" y="40"/>
                    <a:pt x="4" y="39"/>
                  </a:cubicBezTo>
                  <a:cubicBezTo>
                    <a:pt x="4" y="20"/>
                    <a:pt x="20" y="4"/>
                    <a:pt x="39" y="4"/>
                  </a:cubicBezTo>
                  <a:cubicBezTo>
                    <a:pt x="42" y="4"/>
                    <a:pt x="46" y="4"/>
                    <a:pt x="49" y="5"/>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0" name="Freeform 68"/>
            <p:cNvSpPr>
              <a:spLocks/>
            </p:cNvSpPr>
            <p:nvPr/>
          </p:nvSpPr>
          <p:spPr bwMode="auto">
            <a:xfrm>
              <a:off x="6681788" y="1738313"/>
              <a:ext cx="88900" cy="112713"/>
            </a:xfrm>
            <a:custGeom>
              <a:avLst/>
              <a:gdLst>
                <a:gd name="T0" fmla="*/ 4 w 45"/>
                <a:gd name="T1" fmla="*/ 55 h 57"/>
                <a:gd name="T2" fmla="*/ 14 w 45"/>
                <a:gd name="T3" fmla="*/ 54 h 57"/>
                <a:gd name="T4" fmla="*/ 45 w 45"/>
                <a:gd name="T5" fmla="*/ 0 h 57"/>
                <a:gd name="T6" fmla="*/ 2 w 45"/>
                <a:gd name="T7" fmla="*/ 45 h 57"/>
                <a:gd name="T8" fmla="*/ 2 w 45"/>
                <a:gd name="T9" fmla="*/ 45 h 57"/>
                <a:gd name="T10" fmla="*/ 4 w 45"/>
                <a:gd name="T11" fmla="*/ 55 h 57"/>
              </a:gdLst>
              <a:ahLst/>
              <a:cxnLst>
                <a:cxn ang="0">
                  <a:pos x="T0" y="T1"/>
                </a:cxn>
                <a:cxn ang="0">
                  <a:pos x="T2" y="T3"/>
                </a:cxn>
                <a:cxn ang="0">
                  <a:pos x="T4" y="T5"/>
                </a:cxn>
                <a:cxn ang="0">
                  <a:pos x="T6" y="T7"/>
                </a:cxn>
                <a:cxn ang="0">
                  <a:pos x="T8" y="T9"/>
                </a:cxn>
                <a:cxn ang="0">
                  <a:pos x="T10" y="T11"/>
                </a:cxn>
              </a:cxnLst>
              <a:rect l="0" t="0" r="r" b="b"/>
              <a:pathLst>
                <a:path w="45" h="57">
                  <a:moveTo>
                    <a:pt x="4" y="55"/>
                  </a:moveTo>
                  <a:cubicBezTo>
                    <a:pt x="7" y="57"/>
                    <a:pt x="11" y="57"/>
                    <a:pt x="14" y="54"/>
                  </a:cubicBezTo>
                  <a:cubicBezTo>
                    <a:pt x="45" y="0"/>
                    <a:pt x="45" y="0"/>
                    <a:pt x="45" y="0"/>
                  </a:cubicBezTo>
                  <a:cubicBezTo>
                    <a:pt x="45" y="0"/>
                    <a:pt x="2" y="45"/>
                    <a:pt x="2" y="45"/>
                  </a:cubicBezTo>
                  <a:cubicBezTo>
                    <a:pt x="2" y="45"/>
                    <a:pt x="2" y="45"/>
                    <a:pt x="2" y="45"/>
                  </a:cubicBezTo>
                  <a:cubicBezTo>
                    <a:pt x="0" y="48"/>
                    <a:pt x="1" y="53"/>
                    <a:pt x="4" y="55"/>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1" name="Freeform 69"/>
            <p:cNvSpPr>
              <a:spLocks/>
            </p:cNvSpPr>
            <p:nvPr/>
          </p:nvSpPr>
          <p:spPr bwMode="auto">
            <a:xfrm>
              <a:off x="6534151" y="1874838"/>
              <a:ext cx="328613" cy="15875"/>
            </a:xfrm>
            <a:custGeom>
              <a:avLst/>
              <a:gdLst>
                <a:gd name="T0" fmla="*/ 164 w 168"/>
                <a:gd name="T1" fmla="*/ 0 h 8"/>
                <a:gd name="T2" fmla="*/ 4 w 168"/>
                <a:gd name="T3" fmla="*/ 0 h 8"/>
                <a:gd name="T4" fmla="*/ 0 w 168"/>
                <a:gd name="T5" fmla="*/ 4 h 8"/>
                <a:gd name="T6" fmla="*/ 4 w 168"/>
                <a:gd name="T7" fmla="*/ 8 h 8"/>
                <a:gd name="T8" fmla="*/ 164 w 168"/>
                <a:gd name="T9" fmla="*/ 8 h 8"/>
                <a:gd name="T10" fmla="*/ 168 w 168"/>
                <a:gd name="T11" fmla="*/ 4 h 8"/>
                <a:gd name="T12" fmla="*/ 164 w 16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68" h="8">
                  <a:moveTo>
                    <a:pt x="164" y="0"/>
                  </a:moveTo>
                  <a:cubicBezTo>
                    <a:pt x="4" y="0"/>
                    <a:pt x="4" y="0"/>
                    <a:pt x="4" y="0"/>
                  </a:cubicBezTo>
                  <a:cubicBezTo>
                    <a:pt x="2" y="0"/>
                    <a:pt x="0" y="2"/>
                    <a:pt x="0" y="4"/>
                  </a:cubicBezTo>
                  <a:cubicBezTo>
                    <a:pt x="0" y="7"/>
                    <a:pt x="2" y="8"/>
                    <a:pt x="4" y="8"/>
                  </a:cubicBezTo>
                  <a:cubicBezTo>
                    <a:pt x="164" y="8"/>
                    <a:pt x="164" y="8"/>
                    <a:pt x="164" y="8"/>
                  </a:cubicBezTo>
                  <a:cubicBezTo>
                    <a:pt x="166" y="8"/>
                    <a:pt x="168" y="7"/>
                    <a:pt x="168" y="4"/>
                  </a:cubicBezTo>
                  <a:cubicBezTo>
                    <a:pt x="168" y="2"/>
                    <a:pt x="166" y="0"/>
                    <a:pt x="164" y="0"/>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2" name="Freeform 70"/>
            <p:cNvSpPr>
              <a:spLocks/>
            </p:cNvSpPr>
            <p:nvPr/>
          </p:nvSpPr>
          <p:spPr bwMode="auto">
            <a:xfrm>
              <a:off x="6565901" y="1914526"/>
              <a:ext cx="265113" cy="15875"/>
            </a:xfrm>
            <a:custGeom>
              <a:avLst/>
              <a:gdLst>
                <a:gd name="T0" fmla="*/ 132 w 136"/>
                <a:gd name="T1" fmla="*/ 0 h 8"/>
                <a:gd name="T2" fmla="*/ 4 w 136"/>
                <a:gd name="T3" fmla="*/ 0 h 8"/>
                <a:gd name="T4" fmla="*/ 0 w 136"/>
                <a:gd name="T5" fmla="*/ 4 h 8"/>
                <a:gd name="T6" fmla="*/ 4 w 136"/>
                <a:gd name="T7" fmla="*/ 8 h 8"/>
                <a:gd name="T8" fmla="*/ 132 w 136"/>
                <a:gd name="T9" fmla="*/ 8 h 8"/>
                <a:gd name="T10" fmla="*/ 136 w 136"/>
                <a:gd name="T11" fmla="*/ 4 h 8"/>
                <a:gd name="T12" fmla="*/ 132 w 136"/>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36" h="8">
                  <a:moveTo>
                    <a:pt x="132" y="0"/>
                  </a:moveTo>
                  <a:cubicBezTo>
                    <a:pt x="4" y="0"/>
                    <a:pt x="4" y="0"/>
                    <a:pt x="4" y="0"/>
                  </a:cubicBezTo>
                  <a:cubicBezTo>
                    <a:pt x="2" y="0"/>
                    <a:pt x="0" y="2"/>
                    <a:pt x="0" y="4"/>
                  </a:cubicBezTo>
                  <a:cubicBezTo>
                    <a:pt x="0" y="7"/>
                    <a:pt x="2" y="8"/>
                    <a:pt x="4" y="8"/>
                  </a:cubicBezTo>
                  <a:cubicBezTo>
                    <a:pt x="132" y="8"/>
                    <a:pt x="132" y="8"/>
                    <a:pt x="132" y="8"/>
                  </a:cubicBezTo>
                  <a:cubicBezTo>
                    <a:pt x="134" y="8"/>
                    <a:pt x="136" y="7"/>
                    <a:pt x="136" y="4"/>
                  </a:cubicBezTo>
                  <a:cubicBezTo>
                    <a:pt x="136" y="2"/>
                    <a:pt x="134" y="0"/>
                    <a:pt x="132" y="0"/>
                  </a:cubicBezTo>
                </a:path>
              </a:pathLst>
            </a:custGeom>
            <a:solidFill>
              <a:srgbClr val="04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grpSp>
      <p:sp>
        <p:nvSpPr>
          <p:cNvPr id="173" name="Freeform 71"/>
          <p:cNvSpPr>
            <a:spLocks noEditPoints="1"/>
          </p:cNvSpPr>
          <p:nvPr/>
        </p:nvSpPr>
        <p:spPr bwMode="auto">
          <a:xfrm>
            <a:off x="7571991" y="1390322"/>
            <a:ext cx="312657" cy="317417"/>
          </a:xfrm>
          <a:custGeom>
            <a:avLst/>
            <a:gdLst>
              <a:gd name="T0" fmla="*/ 80 w 160"/>
              <a:gd name="T1" fmla="*/ 0 h 160"/>
              <a:gd name="T2" fmla="*/ 0 w 160"/>
              <a:gd name="T3" fmla="*/ 80 h 160"/>
              <a:gd name="T4" fmla="*/ 38 w 160"/>
              <a:gd name="T5" fmla="*/ 147 h 160"/>
              <a:gd name="T6" fmla="*/ 40 w 160"/>
              <a:gd name="T7" fmla="*/ 147 h 160"/>
              <a:gd name="T8" fmla="*/ 43 w 160"/>
              <a:gd name="T9" fmla="*/ 145 h 160"/>
              <a:gd name="T10" fmla="*/ 42 w 160"/>
              <a:gd name="T11" fmla="*/ 140 h 160"/>
              <a:gd name="T12" fmla="*/ 8 w 160"/>
              <a:gd name="T13" fmla="*/ 80 h 160"/>
              <a:gd name="T14" fmla="*/ 80 w 160"/>
              <a:gd name="T15" fmla="*/ 8 h 160"/>
              <a:gd name="T16" fmla="*/ 152 w 160"/>
              <a:gd name="T17" fmla="*/ 80 h 160"/>
              <a:gd name="T18" fmla="*/ 119 w 160"/>
              <a:gd name="T19" fmla="*/ 140 h 160"/>
              <a:gd name="T20" fmla="*/ 117 w 160"/>
              <a:gd name="T21" fmla="*/ 145 h 160"/>
              <a:gd name="T22" fmla="*/ 123 w 160"/>
              <a:gd name="T23" fmla="*/ 146 h 160"/>
              <a:gd name="T24" fmla="*/ 160 w 160"/>
              <a:gd name="T25" fmla="*/ 80 h 160"/>
              <a:gd name="T26" fmla="*/ 80 w 160"/>
              <a:gd name="T27" fmla="*/ 0 h 160"/>
              <a:gd name="T28" fmla="*/ 107 w 160"/>
              <a:gd name="T29" fmla="*/ 121 h 160"/>
              <a:gd name="T30" fmla="*/ 130 w 160"/>
              <a:gd name="T31" fmla="*/ 80 h 160"/>
              <a:gd name="T32" fmla="*/ 80 w 160"/>
              <a:gd name="T33" fmla="*/ 30 h 160"/>
              <a:gd name="T34" fmla="*/ 30 w 160"/>
              <a:gd name="T35" fmla="*/ 80 h 160"/>
              <a:gd name="T36" fmla="*/ 53 w 160"/>
              <a:gd name="T37" fmla="*/ 121 h 160"/>
              <a:gd name="T38" fmla="*/ 54 w 160"/>
              <a:gd name="T39" fmla="*/ 121 h 160"/>
              <a:gd name="T40" fmla="*/ 55 w 160"/>
              <a:gd name="T41" fmla="*/ 120 h 160"/>
              <a:gd name="T42" fmla="*/ 55 w 160"/>
              <a:gd name="T43" fmla="*/ 118 h 160"/>
              <a:gd name="T44" fmla="*/ 34 w 160"/>
              <a:gd name="T45" fmla="*/ 80 h 160"/>
              <a:gd name="T46" fmla="*/ 80 w 160"/>
              <a:gd name="T47" fmla="*/ 34 h 160"/>
              <a:gd name="T48" fmla="*/ 126 w 160"/>
              <a:gd name="T49" fmla="*/ 80 h 160"/>
              <a:gd name="T50" fmla="*/ 105 w 160"/>
              <a:gd name="T51" fmla="*/ 118 h 160"/>
              <a:gd name="T52" fmla="*/ 105 w 160"/>
              <a:gd name="T53" fmla="*/ 120 h 160"/>
              <a:gd name="T54" fmla="*/ 107 w 160"/>
              <a:gd name="T55" fmla="*/ 121 h 160"/>
              <a:gd name="T56" fmla="*/ 83 w 160"/>
              <a:gd name="T57" fmla="*/ 83 h 160"/>
              <a:gd name="T58" fmla="*/ 80 w 160"/>
              <a:gd name="T59" fmla="*/ 80 h 160"/>
              <a:gd name="T60" fmla="*/ 77 w 160"/>
              <a:gd name="T61" fmla="*/ 83 h 160"/>
              <a:gd name="T62" fmla="*/ 51 w 160"/>
              <a:gd name="T63" fmla="*/ 154 h 160"/>
              <a:gd name="T64" fmla="*/ 52 w 160"/>
              <a:gd name="T65" fmla="*/ 159 h 160"/>
              <a:gd name="T66" fmla="*/ 56 w 160"/>
              <a:gd name="T67" fmla="*/ 160 h 160"/>
              <a:gd name="T68" fmla="*/ 104 w 160"/>
              <a:gd name="T69" fmla="*/ 160 h 160"/>
              <a:gd name="T70" fmla="*/ 108 w 160"/>
              <a:gd name="T71" fmla="*/ 159 h 160"/>
              <a:gd name="T72" fmla="*/ 109 w 160"/>
              <a:gd name="T73" fmla="*/ 154 h 160"/>
              <a:gd name="T74" fmla="*/ 83 w 160"/>
              <a:gd name="T75" fmla="*/ 83 h 160"/>
              <a:gd name="T76" fmla="*/ 104 w 160"/>
              <a:gd name="T77" fmla="*/ 157 h 160"/>
              <a:gd name="T78" fmla="*/ 56 w 160"/>
              <a:gd name="T79" fmla="*/ 157 h 160"/>
              <a:gd name="T80" fmla="*/ 55 w 160"/>
              <a:gd name="T81" fmla="*/ 156 h 160"/>
              <a:gd name="T82" fmla="*/ 55 w 160"/>
              <a:gd name="T83" fmla="*/ 155 h 160"/>
              <a:gd name="T84" fmla="*/ 80 w 160"/>
              <a:gd name="T85" fmla="*/ 85 h 160"/>
              <a:gd name="T86" fmla="*/ 105 w 160"/>
              <a:gd name="T87" fmla="*/ 155 h 160"/>
              <a:gd name="T88" fmla="*/ 105 w 160"/>
              <a:gd name="T89" fmla="*/ 156 h 160"/>
              <a:gd name="T90" fmla="*/ 104 w 160"/>
              <a:gd name="T91" fmla="*/ 157 h 160"/>
              <a:gd name="T92" fmla="*/ 95 w 160"/>
              <a:gd name="T93" fmla="*/ 96 h 160"/>
              <a:gd name="T94" fmla="*/ 95 w 160"/>
              <a:gd name="T95" fmla="*/ 98 h 160"/>
              <a:gd name="T96" fmla="*/ 97 w 160"/>
              <a:gd name="T97" fmla="*/ 99 h 160"/>
              <a:gd name="T98" fmla="*/ 106 w 160"/>
              <a:gd name="T99" fmla="*/ 80 h 160"/>
              <a:gd name="T100" fmla="*/ 80 w 160"/>
              <a:gd name="T101" fmla="*/ 54 h 160"/>
              <a:gd name="T102" fmla="*/ 54 w 160"/>
              <a:gd name="T103" fmla="*/ 80 h 160"/>
              <a:gd name="T104" fmla="*/ 63 w 160"/>
              <a:gd name="T105" fmla="*/ 99 h 160"/>
              <a:gd name="T106" fmla="*/ 64 w 160"/>
              <a:gd name="T107" fmla="*/ 99 h 160"/>
              <a:gd name="T108" fmla="*/ 65 w 160"/>
              <a:gd name="T109" fmla="*/ 98 h 160"/>
              <a:gd name="T110" fmla="*/ 65 w 160"/>
              <a:gd name="T111" fmla="*/ 96 h 160"/>
              <a:gd name="T112" fmla="*/ 58 w 160"/>
              <a:gd name="T113" fmla="*/ 80 h 160"/>
              <a:gd name="T114" fmla="*/ 80 w 160"/>
              <a:gd name="T115" fmla="*/ 58 h 160"/>
              <a:gd name="T116" fmla="*/ 102 w 160"/>
              <a:gd name="T117" fmla="*/ 80 h 160"/>
              <a:gd name="T118" fmla="*/ 95 w 160"/>
              <a:gd name="T119" fmla="*/ 9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 h="160">
                <a:moveTo>
                  <a:pt x="80" y="0"/>
                </a:moveTo>
                <a:cubicBezTo>
                  <a:pt x="36" y="0"/>
                  <a:pt x="0" y="36"/>
                  <a:pt x="0" y="80"/>
                </a:cubicBezTo>
                <a:cubicBezTo>
                  <a:pt x="0" y="107"/>
                  <a:pt x="14" y="132"/>
                  <a:pt x="38" y="147"/>
                </a:cubicBezTo>
                <a:cubicBezTo>
                  <a:pt x="38" y="147"/>
                  <a:pt x="39" y="147"/>
                  <a:pt x="40" y="147"/>
                </a:cubicBezTo>
                <a:cubicBezTo>
                  <a:pt x="41" y="147"/>
                  <a:pt x="42" y="146"/>
                  <a:pt x="43" y="145"/>
                </a:cubicBezTo>
                <a:cubicBezTo>
                  <a:pt x="44" y="143"/>
                  <a:pt x="44" y="141"/>
                  <a:pt x="42" y="140"/>
                </a:cubicBezTo>
                <a:cubicBezTo>
                  <a:pt x="21" y="127"/>
                  <a:pt x="8" y="104"/>
                  <a:pt x="8" y="80"/>
                </a:cubicBezTo>
                <a:cubicBezTo>
                  <a:pt x="8" y="40"/>
                  <a:pt x="40" y="8"/>
                  <a:pt x="80" y="8"/>
                </a:cubicBezTo>
                <a:cubicBezTo>
                  <a:pt x="120" y="8"/>
                  <a:pt x="152" y="40"/>
                  <a:pt x="152" y="80"/>
                </a:cubicBezTo>
                <a:cubicBezTo>
                  <a:pt x="152" y="104"/>
                  <a:pt x="140" y="126"/>
                  <a:pt x="119" y="140"/>
                </a:cubicBezTo>
                <a:cubicBezTo>
                  <a:pt x="117" y="141"/>
                  <a:pt x="116" y="143"/>
                  <a:pt x="117" y="145"/>
                </a:cubicBezTo>
                <a:cubicBezTo>
                  <a:pt x="119" y="147"/>
                  <a:pt x="121" y="147"/>
                  <a:pt x="123" y="146"/>
                </a:cubicBezTo>
                <a:cubicBezTo>
                  <a:pt x="146" y="132"/>
                  <a:pt x="160" y="107"/>
                  <a:pt x="160" y="80"/>
                </a:cubicBezTo>
                <a:cubicBezTo>
                  <a:pt x="160" y="36"/>
                  <a:pt x="124" y="0"/>
                  <a:pt x="80" y="0"/>
                </a:cubicBezTo>
                <a:moveTo>
                  <a:pt x="107" y="121"/>
                </a:moveTo>
                <a:cubicBezTo>
                  <a:pt x="122" y="112"/>
                  <a:pt x="130" y="96"/>
                  <a:pt x="130" y="80"/>
                </a:cubicBezTo>
                <a:cubicBezTo>
                  <a:pt x="130" y="52"/>
                  <a:pt x="108" y="30"/>
                  <a:pt x="80" y="30"/>
                </a:cubicBezTo>
                <a:cubicBezTo>
                  <a:pt x="52" y="30"/>
                  <a:pt x="30" y="52"/>
                  <a:pt x="30" y="80"/>
                </a:cubicBezTo>
                <a:cubicBezTo>
                  <a:pt x="30" y="96"/>
                  <a:pt x="38" y="112"/>
                  <a:pt x="53" y="121"/>
                </a:cubicBezTo>
                <a:cubicBezTo>
                  <a:pt x="53" y="121"/>
                  <a:pt x="53" y="121"/>
                  <a:pt x="54" y="121"/>
                </a:cubicBezTo>
                <a:cubicBezTo>
                  <a:pt x="54" y="121"/>
                  <a:pt x="55" y="121"/>
                  <a:pt x="55" y="120"/>
                </a:cubicBezTo>
                <a:cubicBezTo>
                  <a:pt x="56" y="119"/>
                  <a:pt x="56" y="118"/>
                  <a:pt x="55" y="118"/>
                </a:cubicBezTo>
                <a:cubicBezTo>
                  <a:pt x="42" y="109"/>
                  <a:pt x="34" y="95"/>
                  <a:pt x="34" y="80"/>
                </a:cubicBezTo>
                <a:cubicBezTo>
                  <a:pt x="34" y="54"/>
                  <a:pt x="55" y="34"/>
                  <a:pt x="80" y="34"/>
                </a:cubicBezTo>
                <a:cubicBezTo>
                  <a:pt x="105" y="34"/>
                  <a:pt x="126" y="54"/>
                  <a:pt x="126" y="80"/>
                </a:cubicBezTo>
                <a:cubicBezTo>
                  <a:pt x="126" y="95"/>
                  <a:pt x="118" y="109"/>
                  <a:pt x="105" y="118"/>
                </a:cubicBezTo>
                <a:cubicBezTo>
                  <a:pt x="104" y="118"/>
                  <a:pt x="104" y="119"/>
                  <a:pt x="105" y="120"/>
                </a:cubicBezTo>
                <a:cubicBezTo>
                  <a:pt x="105" y="121"/>
                  <a:pt x="106" y="121"/>
                  <a:pt x="107" y="121"/>
                </a:cubicBezTo>
                <a:moveTo>
                  <a:pt x="83" y="83"/>
                </a:moveTo>
                <a:cubicBezTo>
                  <a:pt x="82" y="80"/>
                  <a:pt x="81" y="80"/>
                  <a:pt x="80" y="80"/>
                </a:cubicBezTo>
                <a:cubicBezTo>
                  <a:pt x="79" y="80"/>
                  <a:pt x="78" y="80"/>
                  <a:pt x="77" y="83"/>
                </a:cubicBezTo>
                <a:cubicBezTo>
                  <a:pt x="51" y="154"/>
                  <a:pt x="51" y="154"/>
                  <a:pt x="51" y="154"/>
                </a:cubicBezTo>
                <a:cubicBezTo>
                  <a:pt x="51" y="156"/>
                  <a:pt x="51" y="157"/>
                  <a:pt x="52" y="159"/>
                </a:cubicBezTo>
                <a:cubicBezTo>
                  <a:pt x="53" y="160"/>
                  <a:pt x="54" y="160"/>
                  <a:pt x="56" y="160"/>
                </a:cubicBezTo>
                <a:cubicBezTo>
                  <a:pt x="104" y="160"/>
                  <a:pt x="104" y="160"/>
                  <a:pt x="104" y="160"/>
                </a:cubicBezTo>
                <a:cubicBezTo>
                  <a:pt x="106" y="160"/>
                  <a:pt x="107" y="160"/>
                  <a:pt x="108" y="159"/>
                </a:cubicBezTo>
                <a:cubicBezTo>
                  <a:pt x="109" y="157"/>
                  <a:pt x="109" y="156"/>
                  <a:pt x="109" y="154"/>
                </a:cubicBezTo>
                <a:lnTo>
                  <a:pt x="83" y="83"/>
                </a:lnTo>
                <a:close/>
                <a:moveTo>
                  <a:pt x="104" y="157"/>
                </a:moveTo>
                <a:cubicBezTo>
                  <a:pt x="56" y="157"/>
                  <a:pt x="56" y="157"/>
                  <a:pt x="56" y="157"/>
                </a:cubicBezTo>
                <a:cubicBezTo>
                  <a:pt x="56" y="157"/>
                  <a:pt x="55" y="156"/>
                  <a:pt x="55" y="156"/>
                </a:cubicBezTo>
                <a:cubicBezTo>
                  <a:pt x="55" y="156"/>
                  <a:pt x="55" y="156"/>
                  <a:pt x="55" y="155"/>
                </a:cubicBezTo>
                <a:cubicBezTo>
                  <a:pt x="80" y="85"/>
                  <a:pt x="80" y="85"/>
                  <a:pt x="80" y="85"/>
                </a:cubicBezTo>
                <a:cubicBezTo>
                  <a:pt x="105" y="155"/>
                  <a:pt x="105" y="155"/>
                  <a:pt x="105" y="155"/>
                </a:cubicBezTo>
                <a:cubicBezTo>
                  <a:pt x="105" y="156"/>
                  <a:pt x="105" y="156"/>
                  <a:pt x="105" y="156"/>
                </a:cubicBezTo>
                <a:cubicBezTo>
                  <a:pt x="105" y="156"/>
                  <a:pt x="104" y="157"/>
                  <a:pt x="104" y="157"/>
                </a:cubicBezTo>
                <a:moveTo>
                  <a:pt x="95" y="96"/>
                </a:moveTo>
                <a:cubicBezTo>
                  <a:pt x="94" y="96"/>
                  <a:pt x="94" y="98"/>
                  <a:pt x="95" y="98"/>
                </a:cubicBezTo>
                <a:cubicBezTo>
                  <a:pt x="95" y="99"/>
                  <a:pt x="97" y="99"/>
                  <a:pt x="97" y="99"/>
                </a:cubicBezTo>
                <a:cubicBezTo>
                  <a:pt x="103" y="94"/>
                  <a:pt x="106" y="87"/>
                  <a:pt x="106" y="80"/>
                </a:cubicBezTo>
                <a:cubicBezTo>
                  <a:pt x="106" y="65"/>
                  <a:pt x="94" y="54"/>
                  <a:pt x="80" y="54"/>
                </a:cubicBezTo>
                <a:cubicBezTo>
                  <a:pt x="66" y="54"/>
                  <a:pt x="54" y="65"/>
                  <a:pt x="54" y="80"/>
                </a:cubicBezTo>
                <a:cubicBezTo>
                  <a:pt x="54" y="87"/>
                  <a:pt x="57" y="94"/>
                  <a:pt x="63" y="99"/>
                </a:cubicBezTo>
                <a:cubicBezTo>
                  <a:pt x="63" y="99"/>
                  <a:pt x="64" y="99"/>
                  <a:pt x="64" y="99"/>
                </a:cubicBezTo>
                <a:cubicBezTo>
                  <a:pt x="65" y="99"/>
                  <a:pt x="65" y="99"/>
                  <a:pt x="65" y="98"/>
                </a:cubicBezTo>
                <a:cubicBezTo>
                  <a:pt x="66" y="98"/>
                  <a:pt x="66" y="96"/>
                  <a:pt x="65" y="96"/>
                </a:cubicBezTo>
                <a:cubicBezTo>
                  <a:pt x="61" y="92"/>
                  <a:pt x="58" y="86"/>
                  <a:pt x="58" y="80"/>
                </a:cubicBezTo>
                <a:cubicBezTo>
                  <a:pt x="58" y="68"/>
                  <a:pt x="68" y="58"/>
                  <a:pt x="80" y="58"/>
                </a:cubicBezTo>
                <a:cubicBezTo>
                  <a:pt x="92" y="58"/>
                  <a:pt x="102" y="68"/>
                  <a:pt x="102" y="80"/>
                </a:cubicBezTo>
                <a:cubicBezTo>
                  <a:pt x="102" y="86"/>
                  <a:pt x="99" y="92"/>
                  <a:pt x="95" y="96"/>
                </a:cubicBezTo>
              </a:path>
            </a:pathLst>
          </a:custGeom>
          <a:solidFill>
            <a:srgbClr val="0600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4" name="Freeform 72"/>
          <p:cNvSpPr>
            <a:spLocks noEditPoints="1"/>
          </p:cNvSpPr>
          <p:nvPr/>
        </p:nvSpPr>
        <p:spPr bwMode="auto">
          <a:xfrm>
            <a:off x="8621056" y="1382386"/>
            <a:ext cx="280915" cy="333288"/>
          </a:xfrm>
          <a:custGeom>
            <a:avLst/>
            <a:gdLst>
              <a:gd name="T0" fmla="*/ 16 w 144"/>
              <a:gd name="T1" fmla="*/ 0 h 168"/>
              <a:gd name="T2" fmla="*/ 0 w 144"/>
              <a:gd name="T3" fmla="*/ 152 h 168"/>
              <a:gd name="T4" fmla="*/ 128 w 144"/>
              <a:gd name="T5" fmla="*/ 168 h 168"/>
              <a:gd name="T6" fmla="*/ 144 w 144"/>
              <a:gd name="T7" fmla="*/ 16 h 168"/>
              <a:gd name="T8" fmla="*/ 8 w 144"/>
              <a:gd name="T9" fmla="*/ 16 h 168"/>
              <a:gd name="T10" fmla="*/ 55 w 144"/>
              <a:gd name="T11" fmla="*/ 39 h 168"/>
              <a:gd name="T12" fmla="*/ 22 w 144"/>
              <a:gd name="T13" fmla="*/ 84 h 168"/>
              <a:gd name="T14" fmla="*/ 42 w 144"/>
              <a:gd name="T15" fmla="*/ 84 h 168"/>
              <a:gd name="T16" fmla="*/ 57 w 144"/>
              <a:gd name="T17" fmla="*/ 42 h 168"/>
              <a:gd name="T18" fmla="*/ 68 w 144"/>
              <a:gd name="T19" fmla="*/ 75 h 168"/>
              <a:gd name="T20" fmla="*/ 71 w 144"/>
              <a:gd name="T21" fmla="*/ 94 h 168"/>
              <a:gd name="T22" fmla="*/ 60 w 144"/>
              <a:gd name="T23" fmla="*/ 135 h 168"/>
              <a:gd name="T24" fmla="*/ 8 w 144"/>
              <a:gd name="T25" fmla="*/ 16 h 168"/>
              <a:gd name="T26" fmla="*/ 38 w 144"/>
              <a:gd name="T27" fmla="*/ 84 h 168"/>
              <a:gd name="T28" fmla="*/ 26 w 144"/>
              <a:gd name="T29" fmla="*/ 84 h 168"/>
              <a:gd name="T30" fmla="*/ 70 w 144"/>
              <a:gd name="T31" fmla="*/ 79 h 168"/>
              <a:gd name="T32" fmla="*/ 78 w 144"/>
              <a:gd name="T33" fmla="*/ 84 h 168"/>
              <a:gd name="T34" fmla="*/ 66 w 144"/>
              <a:gd name="T35" fmla="*/ 84 h 168"/>
              <a:gd name="T36" fmla="*/ 128 w 144"/>
              <a:gd name="T37" fmla="*/ 160 h 168"/>
              <a:gd name="T38" fmla="*/ 8 w 144"/>
              <a:gd name="T39" fmla="*/ 152 h 168"/>
              <a:gd name="T40" fmla="*/ 59 w 144"/>
              <a:gd name="T41" fmla="*/ 139 h 168"/>
              <a:gd name="T42" fmla="*/ 130 w 144"/>
              <a:gd name="T43" fmla="*/ 160 h 168"/>
              <a:gd name="T44" fmla="*/ 136 w 144"/>
              <a:gd name="T45" fmla="*/ 152 h 168"/>
              <a:gd name="T46" fmla="*/ 90 w 144"/>
              <a:gd name="T47" fmla="*/ 130 h 168"/>
              <a:gd name="T48" fmla="*/ 122 w 144"/>
              <a:gd name="T49" fmla="*/ 85 h 168"/>
              <a:gd name="T50" fmla="*/ 102 w 144"/>
              <a:gd name="T51" fmla="*/ 85 h 168"/>
              <a:gd name="T52" fmla="*/ 87 w 144"/>
              <a:gd name="T53" fmla="*/ 127 h 168"/>
              <a:gd name="T54" fmla="*/ 82 w 144"/>
              <a:gd name="T55" fmla="*/ 85 h 168"/>
              <a:gd name="T56" fmla="*/ 60 w 144"/>
              <a:gd name="T57" fmla="*/ 40 h 168"/>
              <a:gd name="T58" fmla="*/ 136 w 144"/>
              <a:gd name="T59" fmla="*/ 85 h 168"/>
              <a:gd name="T60" fmla="*/ 112 w 144"/>
              <a:gd name="T61" fmla="*/ 90 h 168"/>
              <a:gd name="T62" fmla="*/ 112 w 144"/>
              <a:gd name="T63" fmla="*/ 78 h 168"/>
              <a:gd name="T64" fmla="*/ 112 w 144"/>
              <a:gd name="T65" fmla="*/ 90 h 168"/>
              <a:gd name="T66" fmla="*/ 85 w 144"/>
              <a:gd name="T67" fmla="*/ 30 h 168"/>
              <a:gd name="T68" fmla="*/ 14 w 144"/>
              <a:gd name="T69" fmla="*/ 9 h 168"/>
              <a:gd name="T70" fmla="*/ 128 w 144"/>
              <a:gd name="T71" fmla="*/ 8 h 168"/>
              <a:gd name="T72" fmla="*/ 136 w 144"/>
              <a:gd name="T73" fmla="*/ 6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4" h="168">
                <a:moveTo>
                  <a:pt x="128" y="0"/>
                </a:moveTo>
                <a:cubicBezTo>
                  <a:pt x="16" y="0"/>
                  <a:pt x="16" y="0"/>
                  <a:pt x="16" y="0"/>
                </a:cubicBezTo>
                <a:cubicBezTo>
                  <a:pt x="7" y="0"/>
                  <a:pt x="0" y="8"/>
                  <a:pt x="0" y="16"/>
                </a:cubicBezTo>
                <a:cubicBezTo>
                  <a:pt x="0" y="152"/>
                  <a:pt x="0" y="152"/>
                  <a:pt x="0" y="152"/>
                </a:cubicBezTo>
                <a:cubicBezTo>
                  <a:pt x="0" y="161"/>
                  <a:pt x="7" y="168"/>
                  <a:pt x="16" y="168"/>
                </a:cubicBezTo>
                <a:cubicBezTo>
                  <a:pt x="128" y="168"/>
                  <a:pt x="128" y="168"/>
                  <a:pt x="128" y="168"/>
                </a:cubicBezTo>
                <a:cubicBezTo>
                  <a:pt x="137" y="168"/>
                  <a:pt x="144" y="161"/>
                  <a:pt x="144" y="152"/>
                </a:cubicBezTo>
                <a:cubicBezTo>
                  <a:pt x="144" y="16"/>
                  <a:pt x="144" y="16"/>
                  <a:pt x="144" y="16"/>
                </a:cubicBezTo>
                <a:cubicBezTo>
                  <a:pt x="144" y="8"/>
                  <a:pt x="137" y="0"/>
                  <a:pt x="128" y="0"/>
                </a:cubicBezTo>
                <a:moveTo>
                  <a:pt x="8" y="16"/>
                </a:moveTo>
                <a:cubicBezTo>
                  <a:pt x="8" y="15"/>
                  <a:pt x="8" y="13"/>
                  <a:pt x="10" y="12"/>
                </a:cubicBezTo>
                <a:cubicBezTo>
                  <a:pt x="28" y="15"/>
                  <a:pt x="44" y="25"/>
                  <a:pt x="55" y="39"/>
                </a:cubicBezTo>
                <a:cubicBezTo>
                  <a:pt x="43" y="47"/>
                  <a:pt x="34" y="59"/>
                  <a:pt x="31" y="74"/>
                </a:cubicBezTo>
                <a:cubicBezTo>
                  <a:pt x="26" y="75"/>
                  <a:pt x="22" y="79"/>
                  <a:pt x="22" y="84"/>
                </a:cubicBezTo>
                <a:cubicBezTo>
                  <a:pt x="22" y="90"/>
                  <a:pt x="26" y="94"/>
                  <a:pt x="32" y="94"/>
                </a:cubicBezTo>
                <a:cubicBezTo>
                  <a:pt x="38" y="94"/>
                  <a:pt x="42" y="90"/>
                  <a:pt x="42" y="84"/>
                </a:cubicBezTo>
                <a:cubicBezTo>
                  <a:pt x="42" y="80"/>
                  <a:pt x="39" y="76"/>
                  <a:pt x="35" y="75"/>
                </a:cubicBezTo>
                <a:cubicBezTo>
                  <a:pt x="38" y="61"/>
                  <a:pt x="46" y="50"/>
                  <a:pt x="57" y="42"/>
                </a:cubicBezTo>
                <a:cubicBezTo>
                  <a:pt x="64" y="52"/>
                  <a:pt x="68" y="62"/>
                  <a:pt x="70" y="74"/>
                </a:cubicBezTo>
                <a:cubicBezTo>
                  <a:pt x="69" y="74"/>
                  <a:pt x="69" y="75"/>
                  <a:pt x="68" y="75"/>
                </a:cubicBezTo>
                <a:cubicBezTo>
                  <a:pt x="65" y="76"/>
                  <a:pt x="62" y="80"/>
                  <a:pt x="62" y="84"/>
                </a:cubicBezTo>
                <a:cubicBezTo>
                  <a:pt x="62" y="89"/>
                  <a:pt x="66" y="93"/>
                  <a:pt x="71" y="94"/>
                </a:cubicBezTo>
                <a:cubicBezTo>
                  <a:pt x="73" y="107"/>
                  <a:pt x="77" y="118"/>
                  <a:pt x="84" y="128"/>
                </a:cubicBezTo>
                <a:cubicBezTo>
                  <a:pt x="77" y="132"/>
                  <a:pt x="69" y="135"/>
                  <a:pt x="60" y="135"/>
                </a:cubicBezTo>
                <a:cubicBezTo>
                  <a:pt x="32" y="135"/>
                  <a:pt x="8" y="112"/>
                  <a:pt x="8" y="84"/>
                </a:cubicBezTo>
                <a:cubicBezTo>
                  <a:pt x="8" y="16"/>
                  <a:pt x="8" y="16"/>
                  <a:pt x="8" y="16"/>
                </a:cubicBezTo>
                <a:close/>
                <a:moveTo>
                  <a:pt x="32" y="78"/>
                </a:moveTo>
                <a:cubicBezTo>
                  <a:pt x="35" y="78"/>
                  <a:pt x="38" y="81"/>
                  <a:pt x="38" y="84"/>
                </a:cubicBezTo>
                <a:cubicBezTo>
                  <a:pt x="38" y="88"/>
                  <a:pt x="35" y="90"/>
                  <a:pt x="32" y="90"/>
                </a:cubicBezTo>
                <a:cubicBezTo>
                  <a:pt x="29" y="90"/>
                  <a:pt x="26" y="88"/>
                  <a:pt x="26" y="84"/>
                </a:cubicBezTo>
                <a:cubicBezTo>
                  <a:pt x="26" y="81"/>
                  <a:pt x="29" y="78"/>
                  <a:pt x="32" y="78"/>
                </a:cubicBezTo>
                <a:moveTo>
                  <a:pt x="70" y="79"/>
                </a:moveTo>
                <a:cubicBezTo>
                  <a:pt x="70" y="78"/>
                  <a:pt x="71" y="78"/>
                  <a:pt x="72" y="78"/>
                </a:cubicBezTo>
                <a:cubicBezTo>
                  <a:pt x="75" y="78"/>
                  <a:pt x="78" y="81"/>
                  <a:pt x="78" y="84"/>
                </a:cubicBezTo>
                <a:cubicBezTo>
                  <a:pt x="78" y="88"/>
                  <a:pt x="75" y="90"/>
                  <a:pt x="72" y="90"/>
                </a:cubicBezTo>
                <a:cubicBezTo>
                  <a:pt x="69" y="90"/>
                  <a:pt x="66" y="88"/>
                  <a:pt x="66" y="84"/>
                </a:cubicBezTo>
                <a:cubicBezTo>
                  <a:pt x="66" y="82"/>
                  <a:pt x="68" y="80"/>
                  <a:pt x="70" y="79"/>
                </a:cubicBezTo>
                <a:moveTo>
                  <a:pt x="128" y="160"/>
                </a:moveTo>
                <a:cubicBezTo>
                  <a:pt x="16" y="160"/>
                  <a:pt x="16" y="160"/>
                  <a:pt x="16" y="160"/>
                </a:cubicBezTo>
                <a:cubicBezTo>
                  <a:pt x="12" y="160"/>
                  <a:pt x="8" y="157"/>
                  <a:pt x="8" y="152"/>
                </a:cubicBezTo>
                <a:cubicBezTo>
                  <a:pt x="8" y="104"/>
                  <a:pt x="8" y="104"/>
                  <a:pt x="8" y="104"/>
                </a:cubicBezTo>
                <a:cubicBezTo>
                  <a:pt x="16" y="125"/>
                  <a:pt x="36" y="139"/>
                  <a:pt x="59" y="139"/>
                </a:cubicBezTo>
                <a:cubicBezTo>
                  <a:pt x="69" y="139"/>
                  <a:pt x="78" y="136"/>
                  <a:pt x="86" y="132"/>
                </a:cubicBezTo>
                <a:cubicBezTo>
                  <a:pt x="97" y="146"/>
                  <a:pt x="112" y="156"/>
                  <a:pt x="130" y="160"/>
                </a:cubicBezTo>
                <a:cubicBezTo>
                  <a:pt x="129" y="160"/>
                  <a:pt x="129" y="160"/>
                  <a:pt x="128" y="160"/>
                </a:cubicBezTo>
                <a:moveTo>
                  <a:pt x="136" y="152"/>
                </a:moveTo>
                <a:cubicBezTo>
                  <a:pt x="136" y="154"/>
                  <a:pt x="136" y="156"/>
                  <a:pt x="134" y="157"/>
                </a:cubicBezTo>
                <a:cubicBezTo>
                  <a:pt x="116" y="154"/>
                  <a:pt x="100" y="144"/>
                  <a:pt x="90" y="130"/>
                </a:cubicBezTo>
                <a:cubicBezTo>
                  <a:pt x="102" y="122"/>
                  <a:pt x="110" y="110"/>
                  <a:pt x="113" y="95"/>
                </a:cubicBezTo>
                <a:cubicBezTo>
                  <a:pt x="118" y="94"/>
                  <a:pt x="122" y="90"/>
                  <a:pt x="122" y="85"/>
                </a:cubicBezTo>
                <a:cubicBezTo>
                  <a:pt x="122" y="79"/>
                  <a:pt x="118" y="75"/>
                  <a:pt x="112" y="75"/>
                </a:cubicBezTo>
                <a:cubicBezTo>
                  <a:pt x="107" y="75"/>
                  <a:pt x="102" y="79"/>
                  <a:pt x="102" y="85"/>
                </a:cubicBezTo>
                <a:cubicBezTo>
                  <a:pt x="102" y="89"/>
                  <a:pt x="105" y="93"/>
                  <a:pt x="109" y="94"/>
                </a:cubicBezTo>
                <a:cubicBezTo>
                  <a:pt x="106" y="108"/>
                  <a:pt x="98" y="120"/>
                  <a:pt x="87" y="127"/>
                </a:cubicBezTo>
                <a:cubicBezTo>
                  <a:pt x="81" y="117"/>
                  <a:pt x="76" y="106"/>
                  <a:pt x="75" y="94"/>
                </a:cubicBezTo>
                <a:cubicBezTo>
                  <a:pt x="79" y="93"/>
                  <a:pt x="82" y="89"/>
                  <a:pt x="82" y="85"/>
                </a:cubicBezTo>
                <a:cubicBezTo>
                  <a:pt x="82" y="80"/>
                  <a:pt x="78" y="76"/>
                  <a:pt x="73" y="75"/>
                </a:cubicBezTo>
                <a:cubicBezTo>
                  <a:pt x="72" y="62"/>
                  <a:pt x="67" y="50"/>
                  <a:pt x="60" y="40"/>
                </a:cubicBezTo>
                <a:cubicBezTo>
                  <a:pt x="67" y="36"/>
                  <a:pt x="76" y="34"/>
                  <a:pt x="85" y="34"/>
                </a:cubicBezTo>
                <a:cubicBezTo>
                  <a:pt x="113" y="34"/>
                  <a:pt x="136" y="57"/>
                  <a:pt x="136" y="85"/>
                </a:cubicBezTo>
                <a:lnTo>
                  <a:pt x="136" y="152"/>
                </a:lnTo>
                <a:close/>
                <a:moveTo>
                  <a:pt x="112" y="90"/>
                </a:moveTo>
                <a:cubicBezTo>
                  <a:pt x="109" y="90"/>
                  <a:pt x="106" y="88"/>
                  <a:pt x="106" y="84"/>
                </a:cubicBezTo>
                <a:cubicBezTo>
                  <a:pt x="106" y="81"/>
                  <a:pt x="109" y="78"/>
                  <a:pt x="112" y="78"/>
                </a:cubicBezTo>
                <a:cubicBezTo>
                  <a:pt x="115" y="78"/>
                  <a:pt x="118" y="81"/>
                  <a:pt x="118" y="84"/>
                </a:cubicBezTo>
                <a:cubicBezTo>
                  <a:pt x="118" y="88"/>
                  <a:pt x="115" y="90"/>
                  <a:pt x="112" y="90"/>
                </a:cubicBezTo>
                <a:moveTo>
                  <a:pt x="136" y="64"/>
                </a:moveTo>
                <a:cubicBezTo>
                  <a:pt x="128" y="44"/>
                  <a:pt x="108" y="30"/>
                  <a:pt x="85" y="30"/>
                </a:cubicBezTo>
                <a:cubicBezTo>
                  <a:pt x="75" y="30"/>
                  <a:pt x="66" y="32"/>
                  <a:pt x="58" y="37"/>
                </a:cubicBezTo>
                <a:cubicBezTo>
                  <a:pt x="47" y="23"/>
                  <a:pt x="32" y="13"/>
                  <a:pt x="14" y="9"/>
                </a:cubicBezTo>
                <a:cubicBezTo>
                  <a:pt x="15" y="8"/>
                  <a:pt x="15" y="8"/>
                  <a:pt x="16" y="8"/>
                </a:cubicBezTo>
                <a:cubicBezTo>
                  <a:pt x="128" y="8"/>
                  <a:pt x="128" y="8"/>
                  <a:pt x="128" y="8"/>
                </a:cubicBezTo>
                <a:cubicBezTo>
                  <a:pt x="132" y="8"/>
                  <a:pt x="136" y="12"/>
                  <a:pt x="136" y="16"/>
                </a:cubicBezTo>
                <a:lnTo>
                  <a:pt x="136" y="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8" name="Freeform 73"/>
          <p:cNvSpPr>
            <a:spLocks noEditPoints="1"/>
          </p:cNvSpPr>
          <p:nvPr/>
        </p:nvSpPr>
        <p:spPr bwMode="auto">
          <a:xfrm>
            <a:off x="9639967" y="1374451"/>
            <a:ext cx="307895" cy="349159"/>
          </a:xfrm>
          <a:custGeom>
            <a:avLst/>
            <a:gdLst>
              <a:gd name="T0" fmla="*/ 121 w 158"/>
              <a:gd name="T1" fmla="*/ 89 h 176"/>
              <a:gd name="T2" fmla="*/ 112 w 158"/>
              <a:gd name="T3" fmla="*/ 91 h 176"/>
              <a:gd name="T4" fmla="*/ 108 w 158"/>
              <a:gd name="T5" fmla="*/ 104 h 176"/>
              <a:gd name="T6" fmla="*/ 99 w 158"/>
              <a:gd name="T7" fmla="*/ 100 h 176"/>
              <a:gd name="T8" fmla="*/ 91 w 158"/>
              <a:gd name="T9" fmla="*/ 48 h 176"/>
              <a:gd name="T10" fmla="*/ 77 w 158"/>
              <a:gd name="T11" fmla="*/ 56 h 176"/>
              <a:gd name="T12" fmla="*/ 70 w 158"/>
              <a:gd name="T13" fmla="*/ 128 h 176"/>
              <a:gd name="T14" fmla="*/ 62 w 158"/>
              <a:gd name="T15" fmla="*/ 122 h 176"/>
              <a:gd name="T16" fmla="*/ 47 w 158"/>
              <a:gd name="T17" fmla="*/ 89 h 176"/>
              <a:gd name="T18" fmla="*/ 28 w 158"/>
              <a:gd name="T19" fmla="*/ 81 h 176"/>
              <a:gd name="T20" fmla="*/ 28 w 158"/>
              <a:gd name="T21" fmla="*/ 102 h 176"/>
              <a:gd name="T22" fmla="*/ 47 w 158"/>
              <a:gd name="T23" fmla="*/ 94 h 176"/>
              <a:gd name="T24" fmla="*/ 59 w 158"/>
              <a:gd name="T25" fmla="*/ 122 h 176"/>
              <a:gd name="T26" fmla="*/ 68 w 158"/>
              <a:gd name="T27" fmla="*/ 133 h 176"/>
              <a:gd name="T28" fmla="*/ 77 w 158"/>
              <a:gd name="T29" fmla="*/ 120 h 176"/>
              <a:gd name="T30" fmla="*/ 87 w 158"/>
              <a:gd name="T31" fmla="*/ 50 h 176"/>
              <a:gd name="T32" fmla="*/ 92 w 158"/>
              <a:gd name="T33" fmla="*/ 58 h 176"/>
              <a:gd name="T34" fmla="*/ 105 w 158"/>
              <a:gd name="T35" fmla="*/ 110 h 176"/>
              <a:gd name="T36" fmla="*/ 114 w 158"/>
              <a:gd name="T37" fmla="*/ 99 h 176"/>
              <a:gd name="T38" fmla="*/ 120 w 158"/>
              <a:gd name="T39" fmla="*/ 93 h 176"/>
              <a:gd name="T40" fmla="*/ 131 w 158"/>
              <a:gd name="T41" fmla="*/ 102 h 176"/>
              <a:gd name="T42" fmla="*/ 131 w 158"/>
              <a:gd name="T43" fmla="*/ 81 h 176"/>
              <a:gd name="T44" fmla="*/ 21 w 158"/>
              <a:gd name="T45" fmla="*/ 91 h 176"/>
              <a:gd name="T46" fmla="*/ 34 w 158"/>
              <a:gd name="T47" fmla="*/ 91 h 176"/>
              <a:gd name="T48" fmla="*/ 131 w 158"/>
              <a:gd name="T49" fmla="*/ 98 h 176"/>
              <a:gd name="T50" fmla="*/ 131 w 158"/>
              <a:gd name="T51" fmla="*/ 85 h 176"/>
              <a:gd name="T52" fmla="*/ 131 w 158"/>
              <a:gd name="T53" fmla="*/ 98 h 176"/>
              <a:gd name="T54" fmla="*/ 90 w 158"/>
              <a:gd name="T55" fmla="*/ 4 h 176"/>
              <a:gd name="T56" fmla="*/ 10 w 158"/>
              <a:gd name="T57" fmla="*/ 37 h 176"/>
              <a:gd name="T58" fmla="*/ 0 w 158"/>
              <a:gd name="T59" fmla="*/ 122 h 176"/>
              <a:gd name="T60" fmla="*/ 68 w 158"/>
              <a:gd name="T61" fmla="*/ 173 h 176"/>
              <a:gd name="T62" fmla="*/ 90 w 158"/>
              <a:gd name="T63" fmla="*/ 173 h 176"/>
              <a:gd name="T64" fmla="*/ 158 w 158"/>
              <a:gd name="T65" fmla="*/ 122 h 176"/>
              <a:gd name="T66" fmla="*/ 148 w 158"/>
              <a:gd name="T67" fmla="*/ 37 h 176"/>
              <a:gd name="T68" fmla="*/ 143 w 158"/>
              <a:gd name="T69" fmla="*/ 133 h 176"/>
              <a:gd name="T70" fmla="*/ 72 w 158"/>
              <a:gd name="T71" fmla="*/ 166 h 176"/>
              <a:gd name="T72" fmla="*/ 8 w 158"/>
              <a:gd name="T73" fmla="*/ 122 h 176"/>
              <a:gd name="T74" fmla="*/ 15 w 158"/>
              <a:gd name="T75" fmla="*/ 44 h 176"/>
              <a:gd name="T76" fmla="*/ 79 w 158"/>
              <a:gd name="T77" fmla="*/ 9 h 176"/>
              <a:gd name="T78" fmla="*/ 143 w 158"/>
              <a:gd name="T79" fmla="*/ 44 h 176"/>
              <a:gd name="T80" fmla="*/ 150 w 158"/>
              <a:gd name="T81" fmla="*/ 12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8" h="176">
                <a:moveTo>
                  <a:pt x="131" y="81"/>
                </a:moveTo>
                <a:cubicBezTo>
                  <a:pt x="126" y="81"/>
                  <a:pt x="122" y="84"/>
                  <a:pt x="121" y="89"/>
                </a:cubicBezTo>
                <a:cubicBezTo>
                  <a:pt x="119" y="89"/>
                  <a:pt x="119" y="89"/>
                  <a:pt x="119" y="89"/>
                </a:cubicBezTo>
                <a:cubicBezTo>
                  <a:pt x="116" y="89"/>
                  <a:pt x="114" y="90"/>
                  <a:pt x="112" y="91"/>
                </a:cubicBezTo>
                <a:cubicBezTo>
                  <a:pt x="109" y="94"/>
                  <a:pt x="110" y="98"/>
                  <a:pt x="110" y="99"/>
                </a:cubicBezTo>
                <a:cubicBezTo>
                  <a:pt x="110" y="101"/>
                  <a:pt x="109" y="103"/>
                  <a:pt x="108" y="104"/>
                </a:cubicBezTo>
                <a:cubicBezTo>
                  <a:pt x="107" y="106"/>
                  <a:pt x="105" y="106"/>
                  <a:pt x="105" y="106"/>
                </a:cubicBezTo>
                <a:cubicBezTo>
                  <a:pt x="100" y="106"/>
                  <a:pt x="99" y="101"/>
                  <a:pt x="99" y="100"/>
                </a:cubicBezTo>
                <a:cubicBezTo>
                  <a:pt x="97" y="88"/>
                  <a:pt x="95" y="58"/>
                  <a:pt x="95" y="57"/>
                </a:cubicBezTo>
                <a:cubicBezTo>
                  <a:pt x="94" y="53"/>
                  <a:pt x="93" y="50"/>
                  <a:pt x="91" y="48"/>
                </a:cubicBezTo>
                <a:cubicBezTo>
                  <a:pt x="89" y="46"/>
                  <a:pt x="86" y="46"/>
                  <a:pt x="86" y="46"/>
                </a:cubicBezTo>
                <a:cubicBezTo>
                  <a:pt x="79" y="46"/>
                  <a:pt x="77" y="53"/>
                  <a:pt x="77" y="56"/>
                </a:cubicBezTo>
                <a:cubicBezTo>
                  <a:pt x="76" y="79"/>
                  <a:pt x="73" y="119"/>
                  <a:pt x="73" y="120"/>
                </a:cubicBezTo>
                <a:cubicBezTo>
                  <a:pt x="73" y="124"/>
                  <a:pt x="72" y="126"/>
                  <a:pt x="70" y="128"/>
                </a:cubicBezTo>
                <a:cubicBezTo>
                  <a:pt x="69" y="129"/>
                  <a:pt x="68" y="129"/>
                  <a:pt x="67" y="129"/>
                </a:cubicBezTo>
                <a:cubicBezTo>
                  <a:pt x="63" y="129"/>
                  <a:pt x="62" y="122"/>
                  <a:pt x="62" y="122"/>
                </a:cubicBezTo>
                <a:cubicBezTo>
                  <a:pt x="61" y="113"/>
                  <a:pt x="58" y="97"/>
                  <a:pt x="58" y="97"/>
                </a:cubicBezTo>
                <a:cubicBezTo>
                  <a:pt x="57" y="91"/>
                  <a:pt x="50" y="89"/>
                  <a:pt x="47" y="89"/>
                </a:cubicBezTo>
                <a:cubicBezTo>
                  <a:pt x="38" y="89"/>
                  <a:pt x="38" y="89"/>
                  <a:pt x="38" y="89"/>
                </a:cubicBezTo>
                <a:cubicBezTo>
                  <a:pt x="37" y="85"/>
                  <a:pt x="33" y="81"/>
                  <a:pt x="28" y="81"/>
                </a:cubicBezTo>
                <a:cubicBezTo>
                  <a:pt x="22" y="81"/>
                  <a:pt x="18" y="86"/>
                  <a:pt x="18" y="92"/>
                </a:cubicBezTo>
                <a:cubicBezTo>
                  <a:pt x="18" y="98"/>
                  <a:pt x="22" y="102"/>
                  <a:pt x="28" y="102"/>
                </a:cubicBezTo>
                <a:cubicBezTo>
                  <a:pt x="33" y="102"/>
                  <a:pt x="38" y="99"/>
                  <a:pt x="38" y="94"/>
                </a:cubicBezTo>
                <a:cubicBezTo>
                  <a:pt x="47" y="94"/>
                  <a:pt x="47" y="94"/>
                  <a:pt x="47" y="94"/>
                </a:cubicBezTo>
                <a:cubicBezTo>
                  <a:pt x="48" y="94"/>
                  <a:pt x="53" y="94"/>
                  <a:pt x="54" y="98"/>
                </a:cubicBezTo>
                <a:cubicBezTo>
                  <a:pt x="54" y="98"/>
                  <a:pt x="57" y="114"/>
                  <a:pt x="59" y="122"/>
                </a:cubicBezTo>
                <a:cubicBezTo>
                  <a:pt x="59" y="127"/>
                  <a:pt x="61" y="133"/>
                  <a:pt x="67" y="133"/>
                </a:cubicBezTo>
                <a:cubicBezTo>
                  <a:pt x="68" y="133"/>
                  <a:pt x="68" y="133"/>
                  <a:pt x="68" y="133"/>
                </a:cubicBezTo>
                <a:cubicBezTo>
                  <a:pt x="69" y="133"/>
                  <a:pt x="71" y="133"/>
                  <a:pt x="73" y="131"/>
                </a:cubicBezTo>
                <a:cubicBezTo>
                  <a:pt x="76" y="129"/>
                  <a:pt x="77" y="125"/>
                  <a:pt x="77" y="120"/>
                </a:cubicBezTo>
                <a:cubicBezTo>
                  <a:pt x="77" y="120"/>
                  <a:pt x="80" y="80"/>
                  <a:pt x="82" y="57"/>
                </a:cubicBezTo>
                <a:cubicBezTo>
                  <a:pt x="82" y="57"/>
                  <a:pt x="82" y="50"/>
                  <a:pt x="87" y="50"/>
                </a:cubicBezTo>
                <a:cubicBezTo>
                  <a:pt x="87" y="50"/>
                  <a:pt x="88" y="50"/>
                  <a:pt x="89" y="51"/>
                </a:cubicBezTo>
                <a:cubicBezTo>
                  <a:pt x="90" y="53"/>
                  <a:pt x="91" y="55"/>
                  <a:pt x="92" y="58"/>
                </a:cubicBezTo>
                <a:cubicBezTo>
                  <a:pt x="92" y="59"/>
                  <a:pt x="94" y="88"/>
                  <a:pt x="96" y="101"/>
                </a:cubicBezTo>
                <a:cubicBezTo>
                  <a:pt x="96" y="104"/>
                  <a:pt x="99" y="110"/>
                  <a:pt x="105" y="110"/>
                </a:cubicBezTo>
                <a:cubicBezTo>
                  <a:pt x="105" y="110"/>
                  <a:pt x="109" y="110"/>
                  <a:pt x="111" y="107"/>
                </a:cubicBezTo>
                <a:cubicBezTo>
                  <a:pt x="113" y="105"/>
                  <a:pt x="114" y="102"/>
                  <a:pt x="114" y="99"/>
                </a:cubicBezTo>
                <a:cubicBezTo>
                  <a:pt x="114" y="99"/>
                  <a:pt x="114" y="96"/>
                  <a:pt x="116" y="94"/>
                </a:cubicBezTo>
                <a:cubicBezTo>
                  <a:pt x="117" y="94"/>
                  <a:pt x="118" y="93"/>
                  <a:pt x="120" y="93"/>
                </a:cubicBezTo>
                <a:cubicBezTo>
                  <a:pt x="121" y="93"/>
                  <a:pt x="121" y="93"/>
                  <a:pt x="121" y="93"/>
                </a:cubicBezTo>
                <a:cubicBezTo>
                  <a:pt x="122" y="98"/>
                  <a:pt x="126" y="102"/>
                  <a:pt x="131" y="102"/>
                </a:cubicBezTo>
                <a:cubicBezTo>
                  <a:pt x="137" y="102"/>
                  <a:pt x="142" y="97"/>
                  <a:pt x="142" y="91"/>
                </a:cubicBezTo>
                <a:cubicBezTo>
                  <a:pt x="142" y="86"/>
                  <a:pt x="137" y="81"/>
                  <a:pt x="131" y="81"/>
                </a:cubicBezTo>
                <a:moveTo>
                  <a:pt x="28" y="98"/>
                </a:moveTo>
                <a:cubicBezTo>
                  <a:pt x="24" y="98"/>
                  <a:pt x="21" y="95"/>
                  <a:pt x="21" y="91"/>
                </a:cubicBezTo>
                <a:cubicBezTo>
                  <a:pt x="21" y="88"/>
                  <a:pt x="24" y="85"/>
                  <a:pt x="28" y="85"/>
                </a:cubicBezTo>
                <a:cubicBezTo>
                  <a:pt x="31" y="85"/>
                  <a:pt x="34" y="88"/>
                  <a:pt x="34" y="91"/>
                </a:cubicBezTo>
                <a:cubicBezTo>
                  <a:pt x="34" y="95"/>
                  <a:pt x="31" y="98"/>
                  <a:pt x="28" y="98"/>
                </a:cubicBezTo>
                <a:moveTo>
                  <a:pt x="131" y="98"/>
                </a:moveTo>
                <a:cubicBezTo>
                  <a:pt x="128" y="98"/>
                  <a:pt x="125" y="95"/>
                  <a:pt x="125" y="91"/>
                </a:cubicBezTo>
                <a:cubicBezTo>
                  <a:pt x="125" y="88"/>
                  <a:pt x="128" y="85"/>
                  <a:pt x="131" y="85"/>
                </a:cubicBezTo>
                <a:cubicBezTo>
                  <a:pt x="135" y="85"/>
                  <a:pt x="138" y="88"/>
                  <a:pt x="138" y="91"/>
                </a:cubicBezTo>
                <a:cubicBezTo>
                  <a:pt x="138" y="95"/>
                  <a:pt x="135" y="98"/>
                  <a:pt x="131" y="98"/>
                </a:cubicBezTo>
                <a:moveTo>
                  <a:pt x="148" y="37"/>
                </a:moveTo>
                <a:cubicBezTo>
                  <a:pt x="90" y="4"/>
                  <a:pt x="90" y="4"/>
                  <a:pt x="90" y="4"/>
                </a:cubicBezTo>
                <a:cubicBezTo>
                  <a:pt x="83" y="0"/>
                  <a:pt x="75" y="0"/>
                  <a:pt x="68" y="4"/>
                </a:cubicBezTo>
                <a:cubicBezTo>
                  <a:pt x="10" y="37"/>
                  <a:pt x="10" y="37"/>
                  <a:pt x="10" y="37"/>
                </a:cubicBezTo>
                <a:cubicBezTo>
                  <a:pt x="4" y="40"/>
                  <a:pt x="0" y="48"/>
                  <a:pt x="0" y="55"/>
                </a:cubicBezTo>
                <a:cubicBezTo>
                  <a:pt x="0" y="122"/>
                  <a:pt x="0" y="122"/>
                  <a:pt x="0" y="122"/>
                </a:cubicBezTo>
                <a:cubicBezTo>
                  <a:pt x="0" y="129"/>
                  <a:pt x="4" y="137"/>
                  <a:pt x="10" y="140"/>
                </a:cubicBezTo>
                <a:cubicBezTo>
                  <a:pt x="68" y="173"/>
                  <a:pt x="68" y="173"/>
                  <a:pt x="68" y="173"/>
                </a:cubicBezTo>
                <a:cubicBezTo>
                  <a:pt x="71" y="175"/>
                  <a:pt x="75" y="176"/>
                  <a:pt x="79" y="176"/>
                </a:cubicBezTo>
                <a:cubicBezTo>
                  <a:pt x="83" y="176"/>
                  <a:pt x="87" y="175"/>
                  <a:pt x="90" y="173"/>
                </a:cubicBezTo>
                <a:cubicBezTo>
                  <a:pt x="148" y="140"/>
                  <a:pt x="148" y="140"/>
                  <a:pt x="148" y="140"/>
                </a:cubicBezTo>
                <a:cubicBezTo>
                  <a:pt x="154" y="137"/>
                  <a:pt x="158" y="129"/>
                  <a:pt x="158" y="122"/>
                </a:cubicBezTo>
                <a:cubicBezTo>
                  <a:pt x="158" y="55"/>
                  <a:pt x="158" y="55"/>
                  <a:pt x="158" y="55"/>
                </a:cubicBezTo>
                <a:cubicBezTo>
                  <a:pt x="158" y="48"/>
                  <a:pt x="154" y="40"/>
                  <a:pt x="148" y="37"/>
                </a:cubicBezTo>
                <a:moveTo>
                  <a:pt x="150" y="122"/>
                </a:moveTo>
                <a:cubicBezTo>
                  <a:pt x="150" y="126"/>
                  <a:pt x="148" y="131"/>
                  <a:pt x="143" y="133"/>
                </a:cubicBezTo>
                <a:cubicBezTo>
                  <a:pt x="86" y="166"/>
                  <a:pt x="86" y="166"/>
                  <a:pt x="86" y="166"/>
                </a:cubicBezTo>
                <a:cubicBezTo>
                  <a:pt x="82" y="169"/>
                  <a:pt x="76" y="169"/>
                  <a:pt x="72" y="166"/>
                </a:cubicBezTo>
                <a:cubicBezTo>
                  <a:pt x="15" y="133"/>
                  <a:pt x="15" y="133"/>
                  <a:pt x="15" y="133"/>
                </a:cubicBezTo>
                <a:cubicBezTo>
                  <a:pt x="10" y="131"/>
                  <a:pt x="8" y="126"/>
                  <a:pt x="8" y="122"/>
                </a:cubicBezTo>
                <a:cubicBezTo>
                  <a:pt x="8" y="55"/>
                  <a:pt x="8" y="55"/>
                  <a:pt x="8" y="55"/>
                </a:cubicBezTo>
                <a:cubicBezTo>
                  <a:pt x="8" y="51"/>
                  <a:pt x="10" y="46"/>
                  <a:pt x="15" y="44"/>
                </a:cubicBezTo>
                <a:cubicBezTo>
                  <a:pt x="72" y="11"/>
                  <a:pt x="72" y="11"/>
                  <a:pt x="72" y="11"/>
                </a:cubicBezTo>
                <a:cubicBezTo>
                  <a:pt x="74" y="9"/>
                  <a:pt x="76" y="9"/>
                  <a:pt x="79" y="9"/>
                </a:cubicBezTo>
                <a:cubicBezTo>
                  <a:pt x="82" y="9"/>
                  <a:pt x="84" y="9"/>
                  <a:pt x="86" y="11"/>
                </a:cubicBezTo>
                <a:cubicBezTo>
                  <a:pt x="143" y="44"/>
                  <a:pt x="143" y="44"/>
                  <a:pt x="143" y="44"/>
                </a:cubicBezTo>
                <a:cubicBezTo>
                  <a:pt x="148" y="46"/>
                  <a:pt x="150" y="50"/>
                  <a:pt x="150" y="55"/>
                </a:cubicBezTo>
                <a:lnTo>
                  <a:pt x="150" y="1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79" name="Freeform 74"/>
          <p:cNvSpPr>
            <a:spLocks noEditPoints="1"/>
          </p:cNvSpPr>
          <p:nvPr/>
        </p:nvSpPr>
        <p:spPr bwMode="auto">
          <a:xfrm>
            <a:off x="10677921" y="1374451"/>
            <a:ext cx="296786" cy="349159"/>
          </a:xfrm>
          <a:custGeom>
            <a:avLst/>
            <a:gdLst>
              <a:gd name="T0" fmla="*/ 51 w 152"/>
              <a:gd name="T1" fmla="*/ 32 h 176"/>
              <a:gd name="T2" fmla="*/ 76 w 152"/>
              <a:gd name="T3" fmla="*/ 54 h 176"/>
              <a:gd name="T4" fmla="*/ 102 w 152"/>
              <a:gd name="T5" fmla="*/ 32 h 176"/>
              <a:gd name="T6" fmla="*/ 104 w 152"/>
              <a:gd name="T7" fmla="*/ 28 h 176"/>
              <a:gd name="T8" fmla="*/ 100 w 152"/>
              <a:gd name="T9" fmla="*/ 24 h 176"/>
              <a:gd name="T10" fmla="*/ 96 w 152"/>
              <a:gd name="T11" fmla="*/ 28 h 176"/>
              <a:gd name="T12" fmla="*/ 98 w 152"/>
              <a:gd name="T13" fmla="*/ 32 h 176"/>
              <a:gd name="T14" fmla="*/ 76 w 152"/>
              <a:gd name="T15" fmla="*/ 50 h 176"/>
              <a:gd name="T16" fmla="*/ 55 w 152"/>
              <a:gd name="T17" fmla="*/ 32 h 176"/>
              <a:gd name="T18" fmla="*/ 56 w 152"/>
              <a:gd name="T19" fmla="*/ 28 h 176"/>
              <a:gd name="T20" fmla="*/ 52 w 152"/>
              <a:gd name="T21" fmla="*/ 24 h 176"/>
              <a:gd name="T22" fmla="*/ 48 w 152"/>
              <a:gd name="T23" fmla="*/ 28 h 176"/>
              <a:gd name="T24" fmla="*/ 51 w 152"/>
              <a:gd name="T25" fmla="*/ 32 h 176"/>
              <a:gd name="T26" fmla="*/ 144 w 152"/>
              <a:gd name="T27" fmla="*/ 14 h 176"/>
              <a:gd name="T28" fmla="*/ 133 w 152"/>
              <a:gd name="T29" fmla="*/ 0 h 176"/>
              <a:gd name="T30" fmla="*/ 19 w 152"/>
              <a:gd name="T31" fmla="*/ 0 h 176"/>
              <a:gd name="T32" fmla="*/ 8 w 152"/>
              <a:gd name="T33" fmla="*/ 14 h 176"/>
              <a:gd name="T34" fmla="*/ 0 w 152"/>
              <a:gd name="T35" fmla="*/ 163 h 176"/>
              <a:gd name="T36" fmla="*/ 11 w 152"/>
              <a:gd name="T37" fmla="*/ 176 h 176"/>
              <a:gd name="T38" fmla="*/ 141 w 152"/>
              <a:gd name="T39" fmla="*/ 176 h 176"/>
              <a:gd name="T40" fmla="*/ 152 w 152"/>
              <a:gd name="T41" fmla="*/ 163 h 176"/>
              <a:gd name="T42" fmla="*/ 144 w 152"/>
              <a:gd name="T43" fmla="*/ 14 h 176"/>
              <a:gd name="T44" fmla="*/ 141 w 152"/>
              <a:gd name="T45" fmla="*/ 168 h 176"/>
              <a:gd name="T46" fmla="*/ 11 w 152"/>
              <a:gd name="T47" fmla="*/ 168 h 176"/>
              <a:gd name="T48" fmla="*/ 8 w 152"/>
              <a:gd name="T49" fmla="*/ 163 h 176"/>
              <a:gd name="T50" fmla="*/ 16 w 152"/>
              <a:gd name="T51" fmla="*/ 14 h 176"/>
              <a:gd name="T52" fmla="*/ 19 w 152"/>
              <a:gd name="T53" fmla="*/ 8 h 176"/>
              <a:gd name="T54" fmla="*/ 133 w 152"/>
              <a:gd name="T55" fmla="*/ 8 h 176"/>
              <a:gd name="T56" fmla="*/ 136 w 152"/>
              <a:gd name="T57" fmla="*/ 14 h 176"/>
              <a:gd name="T58" fmla="*/ 144 w 152"/>
              <a:gd name="T59" fmla="*/ 163 h 176"/>
              <a:gd name="T60" fmla="*/ 141 w 152"/>
              <a:gd name="T61" fmla="*/ 168 h 176"/>
              <a:gd name="T62" fmla="*/ 97 w 152"/>
              <a:gd name="T63" fmla="*/ 95 h 176"/>
              <a:gd name="T64" fmla="*/ 76 w 152"/>
              <a:gd name="T65" fmla="*/ 80 h 176"/>
              <a:gd name="T66" fmla="*/ 55 w 152"/>
              <a:gd name="T67" fmla="*/ 95 h 176"/>
              <a:gd name="T68" fmla="*/ 36 w 152"/>
              <a:gd name="T69" fmla="*/ 115 h 176"/>
              <a:gd name="T70" fmla="*/ 58 w 152"/>
              <a:gd name="T71" fmla="*/ 136 h 176"/>
              <a:gd name="T72" fmla="*/ 94 w 152"/>
              <a:gd name="T73" fmla="*/ 136 h 176"/>
              <a:gd name="T74" fmla="*/ 116 w 152"/>
              <a:gd name="T75" fmla="*/ 115 h 176"/>
              <a:gd name="T76" fmla="*/ 97 w 152"/>
              <a:gd name="T77" fmla="*/ 95 h 176"/>
              <a:gd name="T78" fmla="*/ 94 w 152"/>
              <a:gd name="T79" fmla="*/ 131 h 176"/>
              <a:gd name="T80" fmla="*/ 58 w 152"/>
              <a:gd name="T81" fmla="*/ 131 h 176"/>
              <a:gd name="T82" fmla="*/ 42 w 152"/>
              <a:gd name="T83" fmla="*/ 115 h 176"/>
              <a:gd name="T84" fmla="*/ 56 w 152"/>
              <a:gd name="T85" fmla="*/ 100 h 176"/>
              <a:gd name="T86" fmla="*/ 61 w 152"/>
              <a:gd name="T87" fmla="*/ 96 h 176"/>
              <a:gd name="T88" fmla="*/ 76 w 152"/>
              <a:gd name="T89" fmla="*/ 86 h 176"/>
              <a:gd name="T90" fmla="*/ 91 w 152"/>
              <a:gd name="T91" fmla="*/ 96 h 176"/>
              <a:gd name="T92" fmla="*/ 96 w 152"/>
              <a:gd name="T93" fmla="*/ 100 h 176"/>
              <a:gd name="T94" fmla="*/ 110 w 152"/>
              <a:gd name="T95" fmla="*/ 115 h 176"/>
              <a:gd name="T96" fmla="*/ 94 w 152"/>
              <a:gd name="T97" fmla="*/ 13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2" h="176">
                <a:moveTo>
                  <a:pt x="51" y="32"/>
                </a:moveTo>
                <a:cubicBezTo>
                  <a:pt x="52" y="45"/>
                  <a:pt x="63" y="54"/>
                  <a:pt x="76" y="54"/>
                </a:cubicBezTo>
                <a:cubicBezTo>
                  <a:pt x="89" y="54"/>
                  <a:pt x="100" y="45"/>
                  <a:pt x="102" y="32"/>
                </a:cubicBezTo>
                <a:cubicBezTo>
                  <a:pt x="103" y="31"/>
                  <a:pt x="104" y="30"/>
                  <a:pt x="104" y="28"/>
                </a:cubicBezTo>
                <a:cubicBezTo>
                  <a:pt x="104" y="26"/>
                  <a:pt x="103" y="24"/>
                  <a:pt x="100" y="24"/>
                </a:cubicBezTo>
                <a:cubicBezTo>
                  <a:pt x="98" y="24"/>
                  <a:pt x="96" y="26"/>
                  <a:pt x="96" y="28"/>
                </a:cubicBezTo>
                <a:cubicBezTo>
                  <a:pt x="96" y="30"/>
                  <a:pt x="97" y="31"/>
                  <a:pt x="98" y="32"/>
                </a:cubicBezTo>
                <a:cubicBezTo>
                  <a:pt x="97" y="42"/>
                  <a:pt x="87" y="50"/>
                  <a:pt x="76" y="50"/>
                </a:cubicBezTo>
                <a:cubicBezTo>
                  <a:pt x="65" y="50"/>
                  <a:pt x="56" y="42"/>
                  <a:pt x="55" y="32"/>
                </a:cubicBezTo>
                <a:cubicBezTo>
                  <a:pt x="56" y="31"/>
                  <a:pt x="56" y="30"/>
                  <a:pt x="56" y="28"/>
                </a:cubicBezTo>
                <a:cubicBezTo>
                  <a:pt x="56" y="26"/>
                  <a:pt x="55" y="24"/>
                  <a:pt x="52" y="24"/>
                </a:cubicBezTo>
                <a:cubicBezTo>
                  <a:pt x="50" y="24"/>
                  <a:pt x="48" y="26"/>
                  <a:pt x="48" y="28"/>
                </a:cubicBezTo>
                <a:cubicBezTo>
                  <a:pt x="48" y="30"/>
                  <a:pt x="49" y="31"/>
                  <a:pt x="51" y="32"/>
                </a:cubicBezTo>
                <a:moveTo>
                  <a:pt x="144" y="14"/>
                </a:moveTo>
                <a:cubicBezTo>
                  <a:pt x="144" y="6"/>
                  <a:pt x="139" y="0"/>
                  <a:pt x="133" y="0"/>
                </a:cubicBezTo>
                <a:cubicBezTo>
                  <a:pt x="19" y="0"/>
                  <a:pt x="19" y="0"/>
                  <a:pt x="19" y="0"/>
                </a:cubicBezTo>
                <a:cubicBezTo>
                  <a:pt x="13" y="0"/>
                  <a:pt x="8" y="6"/>
                  <a:pt x="8" y="14"/>
                </a:cubicBezTo>
                <a:cubicBezTo>
                  <a:pt x="0" y="163"/>
                  <a:pt x="0" y="163"/>
                  <a:pt x="0" y="163"/>
                </a:cubicBezTo>
                <a:cubicBezTo>
                  <a:pt x="0" y="171"/>
                  <a:pt x="5" y="176"/>
                  <a:pt x="11" y="176"/>
                </a:cubicBezTo>
                <a:cubicBezTo>
                  <a:pt x="141" y="176"/>
                  <a:pt x="141" y="176"/>
                  <a:pt x="141" y="176"/>
                </a:cubicBezTo>
                <a:cubicBezTo>
                  <a:pt x="147" y="176"/>
                  <a:pt x="152" y="171"/>
                  <a:pt x="152" y="163"/>
                </a:cubicBezTo>
                <a:lnTo>
                  <a:pt x="144" y="14"/>
                </a:lnTo>
                <a:close/>
                <a:moveTo>
                  <a:pt x="141" y="168"/>
                </a:moveTo>
                <a:cubicBezTo>
                  <a:pt x="11" y="168"/>
                  <a:pt x="11" y="168"/>
                  <a:pt x="11" y="168"/>
                </a:cubicBezTo>
                <a:cubicBezTo>
                  <a:pt x="10" y="168"/>
                  <a:pt x="8" y="166"/>
                  <a:pt x="8" y="163"/>
                </a:cubicBezTo>
                <a:cubicBezTo>
                  <a:pt x="16" y="14"/>
                  <a:pt x="16" y="14"/>
                  <a:pt x="16" y="14"/>
                </a:cubicBezTo>
                <a:cubicBezTo>
                  <a:pt x="16" y="11"/>
                  <a:pt x="18" y="8"/>
                  <a:pt x="19" y="8"/>
                </a:cubicBezTo>
                <a:cubicBezTo>
                  <a:pt x="133" y="8"/>
                  <a:pt x="133" y="8"/>
                  <a:pt x="133" y="8"/>
                </a:cubicBezTo>
                <a:cubicBezTo>
                  <a:pt x="134" y="8"/>
                  <a:pt x="136" y="11"/>
                  <a:pt x="136" y="14"/>
                </a:cubicBezTo>
                <a:cubicBezTo>
                  <a:pt x="144" y="163"/>
                  <a:pt x="144" y="163"/>
                  <a:pt x="144" y="163"/>
                </a:cubicBezTo>
                <a:cubicBezTo>
                  <a:pt x="144" y="166"/>
                  <a:pt x="142" y="168"/>
                  <a:pt x="141" y="168"/>
                </a:cubicBezTo>
                <a:moveTo>
                  <a:pt x="97" y="95"/>
                </a:moveTo>
                <a:cubicBezTo>
                  <a:pt x="94" y="86"/>
                  <a:pt x="86" y="80"/>
                  <a:pt x="76" y="80"/>
                </a:cubicBezTo>
                <a:cubicBezTo>
                  <a:pt x="66" y="80"/>
                  <a:pt x="58" y="86"/>
                  <a:pt x="55" y="95"/>
                </a:cubicBezTo>
                <a:cubicBezTo>
                  <a:pt x="44" y="96"/>
                  <a:pt x="36" y="105"/>
                  <a:pt x="36" y="115"/>
                </a:cubicBezTo>
                <a:cubicBezTo>
                  <a:pt x="36" y="127"/>
                  <a:pt x="46" y="136"/>
                  <a:pt x="58" y="136"/>
                </a:cubicBezTo>
                <a:cubicBezTo>
                  <a:pt x="94" y="136"/>
                  <a:pt x="94" y="136"/>
                  <a:pt x="94" y="136"/>
                </a:cubicBezTo>
                <a:cubicBezTo>
                  <a:pt x="106" y="136"/>
                  <a:pt x="116" y="127"/>
                  <a:pt x="116" y="115"/>
                </a:cubicBezTo>
                <a:cubicBezTo>
                  <a:pt x="116" y="105"/>
                  <a:pt x="108" y="96"/>
                  <a:pt x="97" y="95"/>
                </a:cubicBezTo>
                <a:moveTo>
                  <a:pt x="94" y="131"/>
                </a:moveTo>
                <a:cubicBezTo>
                  <a:pt x="58" y="131"/>
                  <a:pt x="58" y="131"/>
                  <a:pt x="58" y="131"/>
                </a:cubicBezTo>
                <a:cubicBezTo>
                  <a:pt x="49" y="131"/>
                  <a:pt x="42" y="124"/>
                  <a:pt x="42" y="115"/>
                </a:cubicBezTo>
                <a:cubicBezTo>
                  <a:pt x="42" y="108"/>
                  <a:pt x="48" y="101"/>
                  <a:pt x="56" y="100"/>
                </a:cubicBezTo>
                <a:cubicBezTo>
                  <a:pt x="58" y="100"/>
                  <a:pt x="60" y="99"/>
                  <a:pt x="61" y="96"/>
                </a:cubicBezTo>
                <a:cubicBezTo>
                  <a:pt x="63" y="90"/>
                  <a:pt x="69" y="86"/>
                  <a:pt x="76" y="86"/>
                </a:cubicBezTo>
                <a:cubicBezTo>
                  <a:pt x="83" y="86"/>
                  <a:pt x="89" y="90"/>
                  <a:pt x="91" y="96"/>
                </a:cubicBezTo>
                <a:cubicBezTo>
                  <a:pt x="92" y="99"/>
                  <a:pt x="94" y="100"/>
                  <a:pt x="96" y="100"/>
                </a:cubicBezTo>
                <a:cubicBezTo>
                  <a:pt x="104" y="101"/>
                  <a:pt x="110" y="108"/>
                  <a:pt x="110" y="115"/>
                </a:cubicBezTo>
                <a:cubicBezTo>
                  <a:pt x="110" y="124"/>
                  <a:pt x="103" y="131"/>
                  <a:pt x="94" y="13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1799">
              <a:cs typeface="+mn-ea"/>
              <a:sym typeface="+mn-lt"/>
            </a:endParaRPr>
          </a:p>
        </p:txBody>
      </p:sp>
      <p:sp>
        <p:nvSpPr>
          <p:cNvPr id="114"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06/</a:t>
            </a:r>
            <a:r>
              <a:rPr lang="zh-CN" altLang="en-US" dirty="0">
                <a:cs typeface="+mn-ea"/>
                <a:sym typeface="+mn-lt"/>
              </a:rPr>
              <a:t>公有云服务图标</a:t>
            </a:r>
            <a:endParaRPr lang="en-US" altLang="zh-CN" dirty="0">
              <a:cs typeface="+mn-ea"/>
              <a:sym typeface="+mn-lt"/>
            </a:endParaRPr>
          </a:p>
          <a:p>
            <a:pPr>
              <a:defRPr/>
            </a:pPr>
            <a:endParaRPr kumimoji="1" lang="zh-CN" altLang="en-US" dirty="0"/>
          </a:p>
        </p:txBody>
      </p:sp>
      <p:sp>
        <p:nvSpPr>
          <p:cNvPr id="115"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44300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71035" y="1562596"/>
            <a:ext cx="4858340" cy="3693319"/>
          </a:xfrm>
          <a:prstGeom prst="rect">
            <a:avLst/>
          </a:prstGeom>
        </p:spPr>
        <p:txBody>
          <a:bodyPr wrap="square">
            <a:spAutoFit/>
          </a:bodyPr>
          <a:lstStyle/>
          <a:p>
            <a:pPr>
              <a:lnSpc>
                <a:spcPct val="150000"/>
              </a:lnSpc>
            </a:pPr>
            <a:r>
              <a:rPr lang="zh-CN" altLang="en-US" dirty="0"/>
              <a:t>华为云图标库</a:t>
            </a:r>
            <a:r>
              <a:rPr lang="en-US" altLang="zh-CN" dirty="0"/>
              <a:t>:</a:t>
            </a:r>
            <a:endParaRPr lang="en-US" dirty="0"/>
          </a:p>
          <a:p>
            <a:pPr>
              <a:lnSpc>
                <a:spcPct val="150000"/>
              </a:lnSpc>
            </a:pPr>
            <a:r>
              <a:rPr lang="en-US" sz="1000" dirty="0"/>
              <a:t>T</a:t>
            </a:r>
            <a:r>
              <a:rPr lang="en-US" altLang="zh-CN" sz="1000" dirty="0"/>
              <a:t>hink</a:t>
            </a:r>
            <a:r>
              <a:rPr lang="zh-CN" altLang="en-US" sz="1000" dirty="0"/>
              <a:t>社区下载：</a:t>
            </a:r>
            <a:r>
              <a:rPr lang="en-US" altLang="zh-CN" sz="1000" dirty="0"/>
              <a:t> http://rnd-think.huawei.com/#/icon</a:t>
            </a:r>
            <a:r>
              <a:rPr lang="zh-CN" altLang="en-US" sz="1000" dirty="0"/>
              <a:t>（复制链接浏览器打开）</a:t>
            </a:r>
            <a:endParaRPr lang="en-US" altLang="zh-CN" sz="1000" dirty="0"/>
          </a:p>
          <a:p>
            <a:pPr>
              <a:lnSpc>
                <a:spcPct val="150000"/>
              </a:lnSpc>
            </a:pPr>
            <a:r>
              <a:rPr lang="zh-CN" altLang="en-US" sz="1000" dirty="0"/>
              <a:t>华为云官网下载：</a:t>
            </a:r>
            <a:r>
              <a:rPr lang="en-US" altLang="zh-CN" sz="1000" dirty="0">
                <a:hlinkClick r:id="rId3"/>
              </a:rPr>
              <a:t>https://developer.huaweicloud.com/dsource/</a:t>
            </a:r>
            <a:r>
              <a:rPr lang="zh-CN" altLang="en-US" sz="1000" dirty="0">
                <a:hlinkClick r:id="rId3"/>
              </a:rPr>
              <a:t>   </a:t>
            </a:r>
            <a:endParaRPr lang="en-US" altLang="zh-CN" sz="1000" dirty="0"/>
          </a:p>
          <a:p>
            <a:pPr>
              <a:lnSpc>
                <a:spcPct val="150000"/>
              </a:lnSpc>
            </a:pPr>
            <a:r>
              <a:rPr lang="zh-CN" altLang="en-US" sz="1000" dirty="0"/>
              <a:t>租户侧：</a:t>
            </a:r>
            <a:r>
              <a:rPr lang="en-US" altLang="zh-CN" sz="1000" dirty="0">
                <a:hlinkClick r:id="rId4"/>
              </a:rPr>
              <a:t>http://3ms.huawei.com/hi/group/2032713/wiki_4846469.html</a:t>
            </a:r>
            <a:endParaRPr lang="en-US" altLang="zh-CN" sz="1000" dirty="0"/>
          </a:p>
          <a:p>
            <a:pPr>
              <a:lnSpc>
                <a:spcPct val="150000"/>
              </a:lnSpc>
            </a:pPr>
            <a:r>
              <a:rPr lang="zh-CN" altLang="en-US" sz="1000" dirty="0"/>
              <a:t>运维侧：</a:t>
            </a:r>
            <a:r>
              <a:rPr lang="en-US" altLang="zh-CN" sz="1000" dirty="0">
                <a:hlinkClick r:id="rId5"/>
              </a:rPr>
              <a:t>http://3ms.huawei.com/hi/group/2032713/wiki_4725427.html</a:t>
            </a:r>
            <a:endParaRPr lang="en-US" altLang="zh-CN" sz="1000" dirty="0"/>
          </a:p>
          <a:p>
            <a:pPr>
              <a:lnSpc>
                <a:spcPct val="150000"/>
              </a:lnSpc>
            </a:pPr>
            <a:r>
              <a:rPr lang="zh-CN" altLang="en-US" sz="1000" dirty="0"/>
              <a:t>门户侧：</a:t>
            </a:r>
            <a:r>
              <a:rPr lang="en-US" altLang="zh-CN" sz="1000" dirty="0">
                <a:hlinkClick r:id="rId6"/>
              </a:rPr>
              <a:t>http://3ms.huawei.com/hi/group/2032713/wiki_4872371.html</a:t>
            </a:r>
            <a:r>
              <a:rPr lang="zh-CN" altLang="en-US" sz="1000" dirty="0">
                <a:hlinkClick r:id="rId6"/>
              </a:rPr>
              <a:t>    </a:t>
            </a:r>
            <a:endParaRPr lang="en-US" altLang="zh-CN" sz="1000" dirty="0"/>
          </a:p>
          <a:p>
            <a:pPr>
              <a:lnSpc>
                <a:spcPct val="150000"/>
              </a:lnSpc>
            </a:pPr>
            <a:r>
              <a:rPr lang="zh-CN" altLang="en-US" sz="1000" dirty="0"/>
              <a:t>  </a:t>
            </a:r>
            <a:endParaRPr lang="en-US" altLang="zh-CN" sz="1000" dirty="0"/>
          </a:p>
          <a:p>
            <a:pPr>
              <a:lnSpc>
                <a:spcPct val="150000"/>
              </a:lnSpc>
            </a:pPr>
            <a:endParaRPr lang="en-US" altLang="zh-CN" sz="1000" dirty="0"/>
          </a:p>
          <a:p>
            <a:pPr>
              <a:lnSpc>
                <a:spcPct val="150000"/>
              </a:lnSpc>
            </a:pPr>
            <a:endParaRPr lang="en-US" altLang="zh-CN" sz="1000" dirty="0"/>
          </a:p>
          <a:p>
            <a:pPr>
              <a:lnSpc>
                <a:spcPct val="150000"/>
              </a:lnSpc>
            </a:pPr>
            <a:r>
              <a:rPr lang="zh-CN" altLang="en-US" dirty="0"/>
              <a:t>小贴士</a:t>
            </a:r>
            <a:r>
              <a:rPr lang="en-US" altLang="zh-CN" dirty="0"/>
              <a:t>:</a:t>
            </a:r>
            <a:r>
              <a:rPr lang="zh-CN" altLang="en-US" dirty="0"/>
              <a:t>如何导入在</a:t>
            </a:r>
            <a:r>
              <a:rPr lang="en-US" altLang="zh-CN" dirty="0"/>
              <a:t>PPT</a:t>
            </a:r>
            <a:r>
              <a:rPr lang="zh-CN" altLang="en-US" dirty="0"/>
              <a:t>中可编辑的图标？</a:t>
            </a:r>
            <a:endParaRPr lang="en-US" altLang="zh-CN" dirty="0"/>
          </a:p>
          <a:p>
            <a:pPr>
              <a:lnSpc>
                <a:spcPct val="150000"/>
              </a:lnSpc>
            </a:pPr>
            <a:r>
              <a:rPr lang="zh-CN" altLang="en-US" sz="1000" dirty="0"/>
              <a:t>可下载矢量格式文件（</a:t>
            </a:r>
            <a:r>
              <a:rPr lang="en-US" altLang="zh-CN" sz="1000" dirty="0" err="1"/>
              <a:t>svg</a:t>
            </a:r>
            <a:r>
              <a:rPr lang="zh-CN" altLang="en-US" sz="1000" dirty="0"/>
              <a:t>、</a:t>
            </a:r>
            <a:r>
              <a:rPr lang="en-US" altLang="zh-CN" sz="1000" dirty="0"/>
              <a:t>AI</a:t>
            </a:r>
            <a:r>
              <a:rPr lang="zh-CN" altLang="en-US" sz="1000" dirty="0"/>
              <a:t>）→ 用</a:t>
            </a:r>
            <a:r>
              <a:rPr lang="en-US" altLang="zh-CN" sz="1000" dirty="0"/>
              <a:t>AI</a:t>
            </a:r>
            <a:r>
              <a:rPr lang="zh-CN" altLang="en-US" sz="1000" dirty="0"/>
              <a:t>打开 → 复制图标 → 粘贴图标到</a:t>
            </a:r>
            <a:r>
              <a:rPr lang="en-US" altLang="zh-CN" sz="1000" dirty="0"/>
              <a:t>PPT</a:t>
            </a:r>
            <a:r>
              <a:rPr lang="zh-CN" altLang="en-US" sz="1000" dirty="0"/>
              <a:t>→ </a:t>
            </a:r>
            <a:endParaRPr lang="en-US" altLang="zh-CN" sz="1000" dirty="0"/>
          </a:p>
          <a:p>
            <a:pPr>
              <a:lnSpc>
                <a:spcPct val="150000"/>
              </a:lnSpc>
            </a:pPr>
            <a:r>
              <a:rPr lang="zh-CN" altLang="en-US" sz="1000" dirty="0"/>
              <a:t>选中图标点击右键 → 组合 → 取消组合 → 弹出框中点击确定 → 再取消组合一次</a:t>
            </a:r>
            <a:endParaRPr lang="en-US" altLang="zh-CN" sz="1000" dirty="0"/>
          </a:p>
          <a:p>
            <a:pPr>
              <a:lnSpc>
                <a:spcPct val="150000"/>
              </a:lnSpc>
            </a:pPr>
            <a:r>
              <a:rPr lang="zh-CN" altLang="en-US" sz="1000" dirty="0"/>
              <a:t>→ 删除掉图标透明外边框</a:t>
            </a:r>
            <a:r>
              <a:rPr lang="en-US" altLang="zh-CN" sz="1000" dirty="0"/>
              <a:t>  </a:t>
            </a:r>
          </a:p>
          <a:p>
            <a:pPr>
              <a:lnSpc>
                <a:spcPct val="150000"/>
              </a:lnSpc>
            </a:pPr>
            <a:r>
              <a:rPr lang="zh-CN" altLang="en-US" sz="1000" dirty="0"/>
              <a:t>最好 </a:t>
            </a:r>
            <a:r>
              <a:rPr lang="en-US" altLang="zh-CN" sz="1000" dirty="0" err="1"/>
              <a:t>ctrl+g</a:t>
            </a:r>
            <a:r>
              <a:rPr lang="en-US" altLang="zh-CN" sz="1000" dirty="0"/>
              <a:t> </a:t>
            </a:r>
            <a:r>
              <a:rPr lang="zh-CN" altLang="en-US" sz="1000" dirty="0"/>
              <a:t>组合一下图标，使用更方便</a:t>
            </a:r>
            <a:endParaRPr lang="en-US" sz="1000" dirty="0"/>
          </a:p>
        </p:txBody>
      </p:sp>
      <p:sp>
        <p:nvSpPr>
          <p:cNvPr id="111" name="矩形 110"/>
          <p:cNvSpPr/>
          <p:nvPr/>
        </p:nvSpPr>
        <p:spPr>
          <a:xfrm>
            <a:off x="6558657" y="1562596"/>
            <a:ext cx="4381328" cy="4062651"/>
          </a:xfrm>
          <a:prstGeom prst="rect">
            <a:avLst/>
          </a:prstGeom>
        </p:spPr>
        <p:txBody>
          <a:bodyPr wrap="none">
            <a:spAutoFit/>
          </a:bodyPr>
          <a:lstStyle/>
          <a:p>
            <a:pPr>
              <a:lnSpc>
                <a:spcPct val="150000"/>
              </a:lnSpc>
            </a:pPr>
            <a:r>
              <a:rPr lang="zh-CN" altLang="en-US" dirty="0"/>
              <a:t>在线免费图标下载：</a:t>
            </a:r>
            <a:endParaRPr lang="en-US" altLang="zh-CN" dirty="0"/>
          </a:p>
          <a:p>
            <a:pPr>
              <a:lnSpc>
                <a:spcPct val="150000"/>
              </a:lnSpc>
            </a:pPr>
            <a:r>
              <a:rPr lang="en-US" sz="1000" dirty="0" err="1">
                <a:hlinkClick r:id="rId7"/>
              </a:rPr>
              <a:t>Fontello</a:t>
            </a:r>
            <a:r>
              <a:rPr lang="zh-CN" altLang="en-US" sz="1000" dirty="0"/>
              <a:t> ：图标字体生成器</a:t>
            </a:r>
            <a:r>
              <a:rPr lang="en-US" altLang="zh-CN" sz="1000" dirty="0"/>
              <a:t>.</a:t>
            </a:r>
          </a:p>
          <a:p>
            <a:pPr>
              <a:lnSpc>
                <a:spcPct val="150000"/>
              </a:lnSpc>
            </a:pPr>
            <a:r>
              <a:rPr lang="en-US" sz="1000" dirty="0">
                <a:hlinkClick r:id="rId8"/>
              </a:rPr>
              <a:t>Flat Icon</a:t>
            </a:r>
            <a:r>
              <a:rPr lang="zh-CN" altLang="en-US" sz="1000" dirty="0"/>
              <a:t> ：</a:t>
            </a:r>
            <a:r>
              <a:rPr lang="en-US" sz="1000" dirty="0"/>
              <a:t> </a:t>
            </a:r>
            <a:r>
              <a:rPr lang="zh-CN" altLang="en-US" sz="1000" dirty="0"/>
              <a:t>帮你在</a:t>
            </a:r>
            <a:r>
              <a:rPr lang="en-US" altLang="zh-CN" sz="1000" dirty="0"/>
              <a:t>16000+</a:t>
            </a:r>
            <a:r>
              <a:rPr lang="zh-CN" altLang="en-US" sz="1000" dirty="0"/>
              <a:t>免费矢量图标里搜索有用图标的工具</a:t>
            </a:r>
            <a:r>
              <a:rPr lang="en-US" altLang="zh-CN" sz="1000" dirty="0"/>
              <a:t>.</a:t>
            </a:r>
          </a:p>
          <a:p>
            <a:pPr>
              <a:lnSpc>
                <a:spcPct val="150000"/>
              </a:lnSpc>
            </a:pPr>
            <a:r>
              <a:rPr lang="en-US" sz="1000" dirty="0">
                <a:hlinkClick r:id="rId9"/>
              </a:rPr>
              <a:t>Material Design Icons</a:t>
            </a:r>
            <a:r>
              <a:rPr lang="zh-CN" altLang="en-US" sz="1000" dirty="0"/>
              <a:t> ：</a:t>
            </a:r>
            <a:r>
              <a:rPr lang="en-US" sz="1000" dirty="0"/>
              <a:t> </a:t>
            </a:r>
            <a:r>
              <a:rPr lang="zh-CN" altLang="en-US" sz="1000" dirty="0"/>
              <a:t>来自 </a:t>
            </a:r>
            <a:r>
              <a:rPr lang="en-US" sz="1000" dirty="0"/>
              <a:t>Google </a:t>
            </a:r>
            <a:r>
              <a:rPr lang="zh-CN" altLang="en-US" sz="1000" dirty="0"/>
              <a:t>的</a:t>
            </a:r>
            <a:r>
              <a:rPr lang="en-US" altLang="zh-CN" sz="1000" dirty="0"/>
              <a:t>750</a:t>
            </a:r>
            <a:r>
              <a:rPr lang="zh-CN" altLang="en-US" sz="1000" dirty="0"/>
              <a:t>个免费字符合集</a:t>
            </a:r>
            <a:r>
              <a:rPr lang="en-US" altLang="zh-CN" sz="1000" dirty="0"/>
              <a:t>.</a:t>
            </a:r>
          </a:p>
          <a:p>
            <a:pPr>
              <a:lnSpc>
                <a:spcPct val="150000"/>
              </a:lnSpc>
            </a:pPr>
            <a:r>
              <a:rPr lang="en-US" sz="1000" dirty="0">
                <a:hlinkClick r:id="rId10"/>
              </a:rPr>
              <a:t>Font Awesome</a:t>
            </a:r>
            <a:r>
              <a:rPr lang="zh-CN" altLang="en-US" sz="1000" dirty="0"/>
              <a:t> ：字体和</a:t>
            </a:r>
            <a:r>
              <a:rPr lang="en-US" sz="1000" dirty="0"/>
              <a:t>CSS</a:t>
            </a:r>
            <a:r>
              <a:rPr lang="zh-CN" altLang="en-US" sz="1000" dirty="0"/>
              <a:t>工具</a:t>
            </a:r>
            <a:r>
              <a:rPr lang="en-US" altLang="zh-CN" sz="1000" dirty="0"/>
              <a:t>.</a:t>
            </a:r>
          </a:p>
          <a:p>
            <a:pPr>
              <a:lnSpc>
                <a:spcPct val="150000"/>
              </a:lnSpc>
            </a:pPr>
            <a:r>
              <a:rPr lang="en-US" sz="1000" dirty="0" err="1">
                <a:hlinkClick r:id="rId11"/>
              </a:rPr>
              <a:t>Glyphsearch</a:t>
            </a:r>
            <a:r>
              <a:rPr lang="zh-CN" altLang="en-US" sz="1000" dirty="0"/>
              <a:t> ：在其他的图标数据库中搜索图标的工具</a:t>
            </a:r>
            <a:r>
              <a:rPr lang="en-US" altLang="zh-CN" sz="1000" dirty="0"/>
              <a:t>.</a:t>
            </a:r>
          </a:p>
          <a:p>
            <a:pPr>
              <a:lnSpc>
                <a:spcPct val="150000"/>
              </a:lnSpc>
            </a:pPr>
            <a:r>
              <a:rPr lang="en-US" sz="1000" dirty="0" err="1">
                <a:hlinkClick r:id="rId12"/>
              </a:rPr>
              <a:t>MakeAppIcon</a:t>
            </a:r>
            <a:r>
              <a:rPr lang="zh-CN" altLang="en-US" sz="1000" dirty="0"/>
              <a:t> ：</a:t>
            </a:r>
            <a:r>
              <a:rPr lang="en-US" sz="1000" dirty="0"/>
              <a:t> </a:t>
            </a:r>
            <a:r>
              <a:rPr lang="zh-CN" altLang="en-US" sz="1000" dirty="0"/>
              <a:t>一次生成全部尺寸图标的工具</a:t>
            </a:r>
            <a:r>
              <a:rPr lang="en-US" altLang="zh-CN" sz="1000" dirty="0"/>
              <a:t>.</a:t>
            </a:r>
          </a:p>
          <a:p>
            <a:pPr>
              <a:lnSpc>
                <a:spcPct val="150000"/>
              </a:lnSpc>
            </a:pPr>
            <a:r>
              <a:rPr lang="en-US" sz="1000" dirty="0">
                <a:hlinkClick r:id="rId13"/>
              </a:rPr>
              <a:t>Endless Icons</a:t>
            </a:r>
            <a:r>
              <a:rPr lang="zh-CN" altLang="en-US" sz="1000" dirty="0"/>
              <a:t> ：</a:t>
            </a:r>
            <a:r>
              <a:rPr lang="en-US" sz="1000" dirty="0"/>
              <a:t> </a:t>
            </a:r>
            <a:r>
              <a:rPr lang="zh-CN" altLang="en-US" sz="1000" dirty="0"/>
              <a:t>充满创意的免费扁平化图标</a:t>
            </a:r>
            <a:r>
              <a:rPr lang="en-US" altLang="zh-CN" sz="1000" dirty="0"/>
              <a:t>.</a:t>
            </a:r>
          </a:p>
          <a:p>
            <a:pPr>
              <a:lnSpc>
                <a:spcPct val="150000"/>
              </a:lnSpc>
            </a:pPr>
            <a:r>
              <a:rPr lang="en-US" sz="1000" dirty="0" err="1">
                <a:hlinkClick r:id="rId14"/>
              </a:rPr>
              <a:t>Ico</a:t>
            </a:r>
            <a:r>
              <a:rPr lang="en-US" sz="1000" dirty="0">
                <a:hlinkClick r:id="rId14"/>
              </a:rPr>
              <a:t> Moon</a:t>
            </a:r>
            <a:r>
              <a:rPr lang="zh-CN" altLang="en-US" sz="1000" dirty="0"/>
              <a:t> ：</a:t>
            </a:r>
            <a:r>
              <a:rPr lang="en-US" sz="1000" dirty="0"/>
              <a:t> 4000+ </a:t>
            </a:r>
            <a:r>
              <a:rPr lang="zh-CN" altLang="en-US" sz="1000" dirty="0"/>
              <a:t>免费矢量图标和生成工具</a:t>
            </a:r>
            <a:r>
              <a:rPr lang="en-US" altLang="zh-CN" sz="1000" dirty="0"/>
              <a:t>.</a:t>
            </a:r>
          </a:p>
          <a:p>
            <a:pPr>
              <a:lnSpc>
                <a:spcPct val="150000"/>
              </a:lnSpc>
            </a:pPr>
            <a:r>
              <a:rPr lang="en-US" sz="1000" dirty="0">
                <a:hlinkClick r:id="rId15"/>
              </a:rPr>
              <a:t>The Noun Project</a:t>
            </a:r>
            <a:r>
              <a:rPr lang="zh-CN" altLang="en-US" sz="1000" dirty="0"/>
              <a:t> ：来自不同艺术家的上千创意图标</a:t>
            </a:r>
            <a:r>
              <a:rPr lang="en-US" altLang="zh-CN" sz="1000" dirty="0"/>
              <a:t>.</a:t>
            </a:r>
          </a:p>
          <a:p>
            <a:pPr>
              <a:lnSpc>
                <a:spcPct val="150000"/>
              </a:lnSpc>
            </a:pPr>
            <a:r>
              <a:rPr lang="en-US" sz="1000" dirty="0">
                <a:hlinkClick r:id="rId16"/>
              </a:rPr>
              <a:t>Perfect Icons</a:t>
            </a:r>
            <a:r>
              <a:rPr lang="en-US" sz="1000" dirty="0"/>
              <a:t>: </a:t>
            </a:r>
            <a:r>
              <a:rPr lang="zh-CN" altLang="en-US" sz="1000" dirty="0"/>
              <a:t>社交图标创建工具</a:t>
            </a:r>
            <a:r>
              <a:rPr lang="en-US" altLang="zh-CN" sz="1000" dirty="0"/>
              <a:t>.</a:t>
            </a:r>
          </a:p>
          <a:p>
            <a:pPr>
              <a:lnSpc>
                <a:spcPct val="150000"/>
              </a:lnSpc>
            </a:pPr>
            <a:r>
              <a:rPr lang="en-US" sz="1000" dirty="0">
                <a:hlinkClick r:id="rId9"/>
              </a:rPr>
              <a:t>Material Design Icons</a:t>
            </a:r>
            <a:r>
              <a:rPr lang="zh-CN" altLang="en-US" sz="1000" dirty="0"/>
              <a:t> ：</a:t>
            </a:r>
            <a:r>
              <a:rPr lang="en-US" sz="1000" dirty="0"/>
              <a:t> 750 </a:t>
            </a:r>
            <a:r>
              <a:rPr lang="zh-CN" altLang="en-US" sz="1000" dirty="0"/>
              <a:t>来自 </a:t>
            </a:r>
            <a:r>
              <a:rPr lang="en-US" sz="1000" dirty="0"/>
              <a:t>Google</a:t>
            </a:r>
            <a:r>
              <a:rPr lang="zh-CN" altLang="en-US" sz="1000" dirty="0"/>
              <a:t>的免费</a:t>
            </a:r>
            <a:r>
              <a:rPr lang="en-US" sz="1000" dirty="0"/>
              <a:t>Material Design</a:t>
            </a:r>
            <a:r>
              <a:rPr lang="zh-CN" altLang="en-US" sz="1000" dirty="0"/>
              <a:t>风格图标</a:t>
            </a:r>
            <a:r>
              <a:rPr lang="en-US" altLang="zh-CN" sz="1000" dirty="0"/>
              <a:t>.</a:t>
            </a:r>
          </a:p>
          <a:p>
            <a:pPr>
              <a:lnSpc>
                <a:spcPct val="150000"/>
              </a:lnSpc>
            </a:pPr>
            <a:r>
              <a:rPr lang="en-US" sz="1000" dirty="0">
                <a:hlinkClick r:id="rId17"/>
              </a:rPr>
              <a:t>Icon Finder</a:t>
            </a:r>
            <a:r>
              <a:rPr lang="zh-CN" altLang="en-US" sz="1000" dirty="0"/>
              <a:t> ：免费图标合集网站</a:t>
            </a:r>
            <a:r>
              <a:rPr lang="en-US" altLang="zh-CN" sz="1000" dirty="0"/>
              <a:t>.</a:t>
            </a:r>
          </a:p>
          <a:p>
            <a:pPr>
              <a:lnSpc>
                <a:spcPct val="150000"/>
              </a:lnSpc>
            </a:pPr>
            <a:r>
              <a:rPr lang="en-US" sz="1000" dirty="0"/>
              <a:t>Free Round Icons</a:t>
            </a:r>
            <a:r>
              <a:rPr lang="zh-CN" altLang="en-US" sz="1000" dirty="0"/>
              <a:t> ： </a:t>
            </a:r>
            <a:r>
              <a:rPr lang="en-US" sz="1000" dirty="0"/>
              <a:t> </a:t>
            </a:r>
            <a:r>
              <a:rPr lang="en-US" sz="1000" dirty="0">
                <a:hlinkClick r:id="rId18"/>
              </a:rPr>
              <a:t>Doodle Set</a:t>
            </a:r>
            <a:r>
              <a:rPr lang="en-US" sz="1000" dirty="0"/>
              <a:t> | </a:t>
            </a:r>
            <a:r>
              <a:rPr lang="en-US" sz="1000" dirty="0">
                <a:hlinkClick r:id="rId19"/>
              </a:rPr>
              <a:t>Flat Set</a:t>
            </a:r>
            <a:r>
              <a:rPr lang="en-US" sz="1000" dirty="0"/>
              <a:t> | </a:t>
            </a:r>
            <a:r>
              <a:rPr lang="en-US" sz="1000" dirty="0">
                <a:hlinkClick r:id="rId20"/>
              </a:rPr>
              <a:t>Vector Line Set</a:t>
            </a:r>
            <a:endParaRPr lang="en-US" sz="1000" dirty="0"/>
          </a:p>
          <a:p>
            <a:pPr>
              <a:lnSpc>
                <a:spcPct val="150000"/>
              </a:lnSpc>
            </a:pPr>
            <a:r>
              <a:rPr lang="en-US" sz="1000" dirty="0">
                <a:hlinkClick r:id="rId21"/>
              </a:rPr>
              <a:t>Icon Sweets</a:t>
            </a:r>
            <a:r>
              <a:rPr lang="zh-CN" altLang="en-US" sz="1000" dirty="0"/>
              <a:t> ：</a:t>
            </a:r>
            <a:r>
              <a:rPr lang="en-US" sz="1000" dirty="0"/>
              <a:t> 60 </a:t>
            </a:r>
            <a:r>
              <a:rPr lang="zh-CN" altLang="en-US" sz="1000" dirty="0"/>
              <a:t>免费</a:t>
            </a:r>
            <a:r>
              <a:rPr lang="en-US" sz="1000" dirty="0"/>
              <a:t>PS</a:t>
            </a:r>
            <a:r>
              <a:rPr lang="zh-CN" altLang="en-US" sz="1000" dirty="0"/>
              <a:t>矢量图标</a:t>
            </a:r>
            <a:r>
              <a:rPr lang="en-US" altLang="zh-CN" sz="1000" dirty="0"/>
              <a:t>.</a:t>
            </a:r>
          </a:p>
          <a:p>
            <a:pPr>
              <a:lnSpc>
                <a:spcPct val="150000"/>
              </a:lnSpc>
            </a:pPr>
            <a:endParaRPr lang="en-US" sz="1400" dirty="0"/>
          </a:p>
        </p:txBody>
      </p:sp>
      <p:sp>
        <p:nvSpPr>
          <p:cNvPr id="9" name="内容占位符 12"/>
          <p:cNvSpPr txBox="1">
            <a:spLocks/>
          </p:cNvSpPr>
          <p:nvPr/>
        </p:nvSpPr>
        <p:spPr>
          <a:xfrm>
            <a:off x="295592" y="424246"/>
            <a:ext cx="11591607" cy="615950"/>
          </a:xfrm>
          <a:prstGeom prst="rect">
            <a:avLst/>
          </a:prstGeom>
        </p:spPr>
        <p:txBody>
          <a:bodyPr/>
          <a:lstStyle>
            <a:defPPr>
              <a:defRPr lang="zh-CN"/>
            </a:defPPr>
            <a:lvl1pPr marL="228600" marR="0" indent="-228600" algn="l" defTabSz="914400" rtl="0" eaLnBrk="1" fontAlgn="auto" latinLnBrk="0" hangingPunct="1">
              <a:lnSpc>
                <a:spcPct val="90000"/>
              </a:lnSpc>
              <a:spcBef>
                <a:spcPts val="1000"/>
              </a:spcBef>
              <a:spcAft>
                <a:spcPts val="0"/>
              </a:spcAft>
              <a:buClrTx/>
              <a:buSzTx/>
              <a:buFont typeface="Arial"/>
              <a:buNone/>
              <a:tabLst/>
              <a:defRPr sz="2400" b="0" i="0" kern="1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dirty="0">
                <a:cs typeface="+mn-ea"/>
                <a:sym typeface="+mn-lt"/>
              </a:rPr>
              <a:t>07/</a:t>
            </a:r>
            <a:r>
              <a:rPr lang="zh-CN" altLang="en-US" dirty="0">
                <a:cs typeface="+mn-ea"/>
                <a:sym typeface="+mn-lt"/>
              </a:rPr>
              <a:t>常用图标库资源地址</a:t>
            </a:r>
            <a:endParaRPr lang="en-US" altLang="zh-CN" dirty="0">
              <a:cs typeface="+mn-ea"/>
              <a:sym typeface="+mn-lt"/>
            </a:endParaRPr>
          </a:p>
          <a:p>
            <a:pPr>
              <a:defRPr/>
            </a:pPr>
            <a:endParaRPr kumimoji="1" lang="zh-CN" altLang="en-US" dirty="0"/>
          </a:p>
        </p:txBody>
      </p:sp>
      <p:sp>
        <p:nvSpPr>
          <p:cNvPr id="10" name="Rectangle 6"/>
          <p:cNvSpPr>
            <a:spLocks noChangeArrowheads="1"/>
          </p:cNvSpPr>
          <p:nvPr/>
        </p:nvSpPr>
        <p:spPr bwMode="auto">
          <a:xfrm>
            <a:off x="460112" y="258517"/>
            <a:ext cx="546931" cy="71750"/>
          </a:xfrm>
          <a:prstGeom prst="rect">
            <a:avLst/>
          </a:prstGeom>
          <a:solidFill>
            <a:srgbClr val="D4211C"/>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9465502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DIAGRAM" val="186348"/>
</p:tagLst>
</file>

<file path=ppt/tags/tag10.xml><?xml version="1.0" encoding="utf-8"?>
<p:tagLst xmlns:a="http://schemas.openxmlformats.org/drawingml/2006/main" xmlns:r="http://schemas.openxmlformats.org/officeDocument/2006/relationships" xmlns:p="http://schemas.openxmlformats.org/presentationml/2006/main">
  <p:tag name="ISLIDE.DIAGRAM" val="121377"/>
</p:tagLst>
</file>

<file path=ppt/tags/tag11.xml><?xml version="1.0" encoding="utf-8"?>
<p:tagLst xmlns:a="http://schemas.openxmlformats.org/drawingml/2006/main" xmlns:r="http://schemas.openxmlformats.org/officeDocument/2006/relationships" xmlns:p="http://schemas.openxmlformats.org/presentationml/2006/main">
  <p:tag name="ISLIDE.DIAGRAM" val="3382"/>
</p:tagLst>
</file>

<file path=ppt/tags/tag12.xml><?xml version="1.0" encoding="utf-8"?>
<p:tagLst xmlns:a="http://schemas.openxmlformats.org/drawingml/2006/main" xmlns:r="http://schemas.openxmlformats.org/officeDocument/2006/relationships" xmlns:p="http://schemas.openxmlformats.org/presentationml/2006/main">
  <p:tag name="ISLIDE.DIAGRAM" val="2355"/>
</p:tagLst>
</file>

<file path=ppt/tags/tag13.xml><?xml version="1.0" encoding="utf-8"?>
<p:tagLst xmlns:a="http://schemas.openxmlformats.org/drawingml/2006/main" xmlns:r="http://schemas.openxmlformats.org/officeDocument/2006/relationships" xmlns:p="http://schemas.openxmlformats.org/presentationml/2006/main">
  <p:tag name="ISLIDE.DIAGRAM" val="199204"/>
</p:tagLst>
</file>

<file path=ppt/tags/tag14.xml><?xml version="1.0" encoding="utf-8"?>
<p:tagLst xmlns:a="http://schemas.openxmlformats.org/drawingml/2006/main" xmlns:r="http://schemas.openxmlformats.org/officeDocument/2006/relationships" xmlns:p="http://schemas.openxmlformats.org/presentationml/2006/main">
  <p:tag name="ISLIDE.DIAGRAM" val="2853"/>
</p:tagLst>
</file>

<file path=ppt/tags/tag15.xml><?xml version="1.0" encoding="utf-8"?>
<p:tagLst xmlns:a="http://schemas.openxmlformats.org/drawingml/2006/main" xmlns:r="http://schemas.openxmlformats.org/officeDocument/2006/relationships" xmlns:p="http://schemas.openxmlformats.org/presentationml/2006/main">
  <p:tag name="ISLIDE.DIAGRAM" val="2909"/>
</p:tagLst>
</file>

<file path=ppt/tags/tag2.xml><?xml version="1.0" encoding="utf-8"?>
<p:tagLst xmlns:a="http://schemas.openxmlformats.org/drawingml/2006/main" xmlns:r="http://schemas.openxmlformats.org/officeDocument/2006/relationships" xmlns:p="http://schemas.openxmlformats.org/presentationml/2006/main">
  <p:tag name="ISLIDE.DIAGRAM" val="195050"/>
</p:tagLst>
</file>

<file path=ppt/tags/tag3.xml><?xml version="1.0" encoding="utf-8"?>
<p:tagLst xmlns:a="http://schemas.openxmlformats.org/drawingml/2006/main" xmlns:r="http://schemas.openxmlformats.org/officeDocument/2006/relationships" xmlns:p="http://schemas.openxmlformats.org/presentationml/2006/main">
  <p:tag name="ISLIDE.DIAGRAM" val="186297"/>
</p:tagLst>
</file>

<file path=ppt/tags/tag4.xml><?xml version="1.0" encoding="utf-8"?>
<p:tagLst xmlns:a="http://schemas.openxmlformats.org/drawingml/2006/main" xmlns:r="http://schemas.openxmlformats.org/officeDocument/2006/relationships" xmlns:p="http://schemas.openxmlformats.org/presentationml/2006/main">
  <p:tag name="ISLIDE.DIAGRAM" val="185457"/>
</p:tagLst>
</file>

<file path=ppt/tags/tag5.xml><?xml version="1.0" encoding="utf-8"?>
<p:tagLst xmlns:a="http://schemas.openxmlformats.org/drawingml/2006/main" xmlns:r="http://schemas.openxmlformats.org/officeDocument/2006/relationships" xmlns:p="http://schemas.openxmlformats.org/presentationml/2006/main">
  <p:tag name="ISLIDE.DIAGRAM" val="3354"/>
</p:tagLst>
</file>

<file path=ppt/tags/tag6.xml><?xml version="1.0" encoding="utf-8"?>
<p:tagLst xmlns:a="http://schemas.openxmlformats.org/drawingml/2006/main" xmlns:r="http://schemas.openxmlformats.org/officeDocument/2006/relationships" xmlns:p="http://schemas.openxmlformats.org/presentationml/2006/main">
  <p:tag name="ISLIDE.DIAGRAM" val="185662"/>
</p:tagLst>
</file>

<file path=ppt/tags/tag7.xml><?xml version="1.0" encoding="utf-8"?>
<p:tagLst xmlns:a="http://schemas.openxmlformats.org/drawingml/2006/main" xmlns:r="http://schemas.openxmlformats.org/officeDocument/2006/relationships" xmlns:p="http://schemas.openxmlformats.org/presentationml/2006/main">
  <p:tag name="ISLIDE.DIAGRAM" val="2132"/>
</p:tagLst>
</file>

<file path=ppt/tags/tag8.xml><?xml version="1.0" encoding="utf-8"?>
<p:tagLst xmlns:a="http://schemas.openxmlformats.org/drawingml/2006/main" xmlns:r="http://schemas.openxmlformats.org/officeDocument/2006/relationships" xmlns:p="http://schemas.openxmlformats.org/presentationml/2006/main">
  <p:tag name="ISLIDE.DIAGRAM" val="1290"/>
</p:tagLst>
</file>

<file path=ppt/tags/tag9.xml><?xml version="1.0" encoding="utf-8"?>
<p:tagLst xmlns:a="http://schemas.openxmlformats.org/drawingml/2006/main" xmlns:r="http://schemas.openxmlformats.org/officeDocument/2006/relationships" xmlns:p="http://schemas.openxmlformats.org/presentationml/2006/main">
  <p:tag name="ISLIDE.DIAGRAM" val="1071"/>
</p:tagLst>
</file>

<file path=ppt/theme/theme1.xml><?xml version="1.0" encoding="utf-8"?>
<a:theme xmlns:a="http://schemas.openxmlformats.org/drawingml/2006/main" name="Office 主题">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21979</TotalTime>
  <Words>5181</Words>
  <Application>Microsoft Office PowerPoint</Application>
  <PresentationFormat>Widescreen</PresentationFormat>
  <Paragraphs>993</Paragraphs>
  <Slides>52</Slides>
  <Notes>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52</vt:i4>
      </vt:variant>
    </vt:vector>
  </HeadingPairs>
  <TitlesOfParts>
    <vt:vector size="63" baseType="lpstr">
      <vt:lpstr>DengXian</vt:lpstr>
      <vt:lpstr>DengXian Light</vt:lpstr>
      <vt:lpstr>Microsoft YaHei</vt:lpstr>
      <vt:lpstr>Microsoft YaHei</vt:lpstr>
      <vt:lpstr>宋体</vt:lpstr>
      <vt:lpstr>Arial</vt:lpstr>
      <vt:lpstr>Calibri</vt:lpstr>
      <vt:lpstr>Impact</vt:lpstr>
      <vt:lpstr>Open Sans</vt:lpstr>
      <vt:lpstr>Wingdings</vt:lpstr>
      <vt:lpstr>Office 主题</vt:lpstr>
      <vt:lpstr>PowerPoint Presentation</vt:lpstr>
      <vt:lpstr>图标素材</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PPT结构库</vt:lpstr>
      <vt:lpstr>PowerPoint Presentation</vt:lpstr>
      <vt:lpstr>PowerPoint Presentation</vt:lpstr>
      <vt:lpstr>PowerPoint Presentation</vt:lpstr>
      <vt:lpstr>PowerPoint Presentation</vt:lpstr>
      <vt:lpstr>PPT结构库</vt:lpstr>
      <vt:lpstr>PowerPoint Presentation</vt:lpstr>
      <vt:lpstr>PowerPoint Presentation</vt:lpstr>
      <vt:lpstr>PowerPoint Presentation</vt:lpstr>
      <vt:lpstr>PowerPoint Presentation</vt:lpstr>
      <vt:lpstr>PowerPoint Presentation</vt:lpstr>
      <vt:lpstr>PowerPoint Presentation</vt:lpstr>
      <vt:lpstr>PPT结构库</vt:lpstr>
      <vt:lpstr>PowerPoint Presentation</vt:lpstr>
      <vt:lpstr>PowerPoint Presentation</vt:lpstr>
      <vt:lpstr>PowerPoint Presentation</vt:lpstr>
      <vt:lpstr>PowerPoint Presentation</vt:lpstr>
      <vt:lpstr>PowerPoint Presentation</vt:lpstr>
      <vt:lpstr>PowerPoint Presentation</vt:lpstr>
      <vt:lpstr>PPT结构库</vt:lpstr>
      <vt:lpstr>PowerPoint Presentation</vt:lpstr>
      <vt:lpstr>PowerPoint Presentation</vt:lpstr>
      <vt:lpstr>PowerPoint Presentation</vt:lpstr>
      <vt:lpstr>PowerPoint Presentation</vt:lpstr>
      <vt:lpstr>PPT结构库</vt:lpstr>
      <vt:lpstr>PowerPoint Presentation</vt:lpstr>
      <vt:lpstr>PowerPoint Presentation</vt:lpstr>
      <vt:lpstr>PowerPoint Presentation</vt:lpstr>
      <vt:lpstr>PPT结构库</vt:lpstr>
      <vt:lpstr>PowerPoint Presentation</vt:lpstr>
      <vt:lpstr>PowerPoint Presentation</vt:lpstr>
      <vt:lpstr>PowerPoint Presentation</vt:lpstr>
      <vt:lpstr>PPT结构库</vt:lpstr>
      <vt:lpstr>PowerPoint Presentation</vt:lpstr>
      <vt:lpstr>PowerPoint Presentation</vt:lpstr>
      <vt:lpstr>PPT结构库</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Sebastian George (A)</cp:lastModifiedBy>
  <cp:revision>46</cp:revision>
  <dcterms:created xsi:type="dcterms:W3CDTF">2018-03-22T07:15:47Z</dcterms:created>
  <dcterms:modified xsi:type="dcterms:W3CDTF">2022-03-22T00:18:14Z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(3)KLllmhq91dtMoPvi/FjfbYyDCd4C65wBI5uX9NIYJnd25oyqnTU+9t6wUVIUAu2ilqqbj3Kw
LwbnBZ3WPLCKhq1DU6wI3HCQoKOZxjZucAPV+OqDEXlabg8vUD9HZ1AncxUxSoVYg6DtQ6N8
asd7jHrfCXXwwxx2yHV1G+nxfFBILV+GoC7bb+te5f/TpyH7y/zyjBPUyzneEM1IgRrMQKcE
l2luZnx54kUsRhL9cJ</vt:lpwstr>
  </property>
  <property fmtid="{D5CDD505-2E9C-101B-9397-08002B2CF9AE}" pid="3" name="_2015_ms_pID_7253431">
    <vt:lpwstr>YK/tXqsoIoFr8TgN/9tQJKneZwAyNIqx//HMFVfmEC8AwGVosj9Dwz
pW0LQJPEV9Fb4/971nZiNY/VGRrbZRXbn0EA+NZfD8cGn1hNTPSgJjPzUJb2Ib6VWwpxseQG
bvmwYjGF/HQT0uLEYOnFCckyflS3Uhe21mD352R3EQNIykCjz23tPtDVoJgh0cqkmMP69rn4
1TbLx6lzAXMAvb6xt19mTHA6Jn20QI0xgIkR</vt:lpwstr>
  </property>
  <property fmtid="{D5CDD505-2E9C-101B-9397-08002B2CF9AE}" pid="4" name="_2015_ms_pID_7253432">
    <vt:lpwstr>ng==</vt:lpwstr>
  </property>
  <property fmtid="{D5CDD505-2E9C-101B-9397-08002B2CF9AE}" pid="5" name="_readonly">
    <vt:lpwstr/>
  </property>
  <property fmtid="{D5CDD505-2E9C-101B-9397-08002B2CF9AE}" pid="6" name="_change">
    <vt:lpwstr/>
  </property>
  <property fmtid="{D5CDD505-2E9C-101B-9397-08002B2CF9AE}" pid="7" name="_full-control">
    <vt:lpwstr/>
  </property>
  <property fmtid="{D5CDD505-2E9C-101B-9397-08002B2CF9AE}" pid="8" name="sflag">
    <vt:lpwstr>1629691278</vt:lpwstr>
  </property>
</Properties>
</file>

<file path=docProps/thumbnail.jpeg>
</file>